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58" r:id="rId4"/>
    <p:sldId id="259" r:id="rId5"/>
    <p:sldId id="264" r:id="rId6"/>
    <p:sldId id="266" r:id="rId7"/>
    <p:sldId id="257" r:id="rId8"/>
    <p:sldId id="268" r:id="rId9"/>
    <p:sldId id="267" r:id="rId10"/>
    <p:sldId id="261" r:id="rId11"/>
    <p:sldId id="270" r:id="rId12"/>
    <p:sldId id="271" r:id="rId14"/>
    <p:sldId id="273" r:id="rId15"/>
    <p:sldId id="262" r:id="rId16"/>
    <p:sldId id="272" r:id="rId17"/>
    <p:sldId id="276" r:id="rId18"/>
    <p:sldId id="277" r:id="rId19"/>
    <p:sldId id="263" r:id="rId20"/>
    <p:sldId id="278" r:id="rId21"/>
    <p:sldId id="281" r:id="rId22"/>
    <p:sldId id="28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2A3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17" autoAdjust="0"/>
  </p:normalViewPr>
  <p:slideViewPr>
    <p:cSldViewPr snapToGrid="0" showGuides="1">
      <p:cViewPr varScale="1">
        <p:scale>
          <a:sx n="82" d="100"/>
          <a:sy n="82" d="100"/>
        </p:scale>
        <p:origin x="72" y="90"/>
      </p:cViewPr>
      <p:guideLst>
        <p:guide orient="horz" pos="2137"/>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1C566-63F5-4996-958B-8D2C45675D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51871-2641-41A6-A66D-F76AAA33A9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88703F-46C3-4B5F-AC38-3D16164274E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838200" y="365125"/>
            <a:ext cx="10515600" cy="1325563"/>
          </a:xfrm>
        </p:spPr>
        <p:txBody>
          <a:bodyPr/>
          <a:lstStyle/>
          <a:p>
            <a:endParaRPr lang="zh-CN" altLang="en-US"/>
          </a:p>
        </p:txBody>
      </p:sp>
      <p:sp>
        <p:nvSpPr>
          <p:cNvPr id="6" name="灯片编号占位符 5"/>
          <p:cNvSpPr>
            <a:spLocks noGrp="1"/>
          </p:cNvSpPr>
          <p:nvPr>
            <p:ph type="sldNum" sz="quarter" idx="12"/>
          </p:nvPr>
        </p:nvSpPr>
        <p:spPr/>
        <p:txBody>
          <a:bodyPr/>
          <a:lstStyle/>
          <a:p>
            <a:fld id="{1B05E263-317B-47C6-A70E-0383E91CC998}" type="slidenum">
              <a:rPr lang="zh-CN" altLang="en-US" smtClean="0"/>
            </a:fld>
            <a:endParaRPr lang="zh-CN" alt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788E19-735E-46EE-8829-E4CFE6A64A93}" type="slidenum">
              <a:rPr lang="zh-CN" altLang="en-US" smtClean="0"/>
            </a:fld>
            <a:endParaRPr lang="zh-CN" altLang="en-US"/>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397319" y="5063319"/>
            <a:ext cx="1794681" cy="1794681"/>
          </a:xfrm>
          <a:prstGeom prst="rect">
            <a:avLst/>
          </a:prstGeom>
        </p:spPr>
      </p:pic>
      <p:grpSp>
        <p:nvGrpSpPr>
          <p:cNvPr id="8" name="组合 7"/>
          <p:cNvGrpSpPr/>
          <p:nvPr userDrawn="1"/>
        </p:nvGrpSpPr>
        <p:grpSpPr>
          <a:xfrm flipV="1">
            <a:off x="0" y="-1"/>
            <a:ext cx="1066799" cy="1296236"/>
            <a:chOff x="-2595563" y="3187"/>
            <a:chExt cx="2584265" cy="3140063"/>
          </a:xfrm>
        </p:grpSpPr>
        <p:sp>
          <p:nvSpPr>
            <p:cNvPr id="9" name="Freeform 130"/>
            <p:cNvSpPr>
              <a:spLocks noEditPoints="1"/>
            </p:cNvSpPr>
            <p:nvPr/>
          </p:nvSpPr>
          <p:spPr bwMode="auto">
            <a:xfrm>
              <a:off x="-2595563" y="1570038"/>
              <a:ext cx="701675" cy="739775"/>
            </a:xfrm>
            <a:custGeom>
              <a:avLst/>
              <a:gdLst>
                <a:gd name="T0" fmla="*/ 2 w 186"/>
                <a:gd name="T1" fmla="*/ 1 h 197"/>
                <a:gd name="T2" fmla="*/ 0 w 186"/>
                <a:gd name="T3" fmla="*/ 0 h 197"/>
                <a:gd name="T4" fmla="*/ 0 w 186"/>
                <a:gd name="T5" fmla="*/ 66 h 197"/>
                <a:gd name="T6" fmla="*/ 5 w 186"/>
                <a:gd name="T7" fmla="*/ 95 h 197"/>
                <a:gd name="T8" fmla="*/ 68 w 186"/>
                <a:gd name="T9" fmla="*/ 145 h 197"/>
                <a:gd name="T10" fmla="*/ 83 w 186"/>
                <a:gd name="T11" fmla="*/ 197 h 197"/>
                <a:gd name="T12" fmla="*/ 99 w 186"/>
                <a:gd name="T13" fmla="*/ 180 h 197"/>
                <a:gd name="T14" fmla="*/ 136 w 186"/>
                <a:gd name="T15" fmla="*/ 172 h 197"/>
                <a:gd name="T16" fmla="*/ 186 w 186"/>
                <a:gd name="T17" fmla="*/ 127 h 197"/>
                <a:gd name="T18" fmla="*/ 146 w 186"/>
                <a:gd name="T19" fmla="*/ 112 h 197"/>
                <a:gd name="T20" fmla="*/ 87 w 186"/>
                <a:gd name="T21" fmla="*/ 167 h 197"/>
                <a:gd name="T22" fmla="*/ 44 w 186"/>
                <a:gd name="T23" fmla="*/ 74 h 197"/>
                <a:gd name="T24" fmla="*/ 7 w 186"/>
                <a:gd name="T25" fmla="*/ 54 h 197"/>
                <a:gd name="T26" fmla="*/ 1 w 186"/>
                <a:gd name="T27" fmla="*/ 55 h 197"/>
                <a:gd name="T28" fmla="*/ 2 w 186"/>
                <a:gd name="T29" fmla="*/ 1 h 197"/>
                <a:gd name="T30" fmla="*/ 105 w 186"/>
                <a:gd name="T31" fmla="*/ 150 h 197"/>
                <a:gd name="T32" fmla="*/ 153 w 186"/>
                <a:gd name="T33" fmla="*/ 118 h 197"/>
                <a:gd name="T34" fmla="*/ 174 w 186"/>
                <a:gd name="T35" fmla="*/ 127 h 197"/>
                <a:gd name="T36" fmla="*/ 169 w 186"/>
                <a:gd name="T37" fmla="*/ 130 h 197"/>
                <a:gd name="T38" fmla="*/ 107 w 186"/>
                <a:gd name="T39" fmla="*/ 151 h 197"/>
                <a:gd name="T40" fmla="*/ 105 w 186"/>
                <a:gd name="T41" fmla="*/ 150 h 197"/>
                <a:gd name="T42" fmla="*/ 105 w 186"/>
                <a:gd name="T43" fmla="*/ 150 h 197"/>
                <a:gd name="T44" fmla="*/ 103 w 186"/>
                <a:gd name="T45" fmla="*/ 164 h 197"/>
                <a:gd name="T46" fmla="*/ 125 w 186"/>
                <a:gd name="T47" fmla="*/ 149 h 197"/>
                <a:gd name="T48" fmla="*/ 167 w 186"/>
                <a:gd name="T49" fmla="*/ 140 h 197"/>
                <a:gd name="T50" fmla="*/ 103 w 186"/>
                <a:gd name="T51" fmla="*/ 172 h 197"/>
                <a:gd name="T52" fmla="*/ 103 w 186"/>
                <a:gd name="T53" fmla="*/ 164 h 197"/>
                <a:gd name="T54" fmla="*/ 15 w 186"/>
                <a:gd name="T55" fmla="*/ 104 h 197"/>
                <a:gd name="T56" fmla="*/ 20 w 186"/>
                <a:gd name="T57" fmla="*/ 97 h 197"/>
                <a:gd name="T58" fmla="*/ 61 w 186"/>
                <a:gd name="T59" fmla="*/ 130 h 197"/>
                <a:gd name="T60" fmla="*/ 15 w 186"/>
                <a:gd name="T61" fmla="*/ 104 h 197"/>
                <a:gd name="T62" fmla="*/ 62 w 186"/>
                <a:gd name="T63" fmla="*/ 96 h 197"/>
                <a:gd name="T64" fmla="*/ 67 w 186"/>
                <a:gd name="T65" fmla="*/ 123 h 197"/>
                <a:gd name="T66" fmla="*/ 66 w 186"/>
                <a:gd name="T67" fmla="*/ 124 h 197"/>
                <a:gd name="T68" fmla="*/ 11 w 186"/>
                <a:gd name="T69" fmla="*/ 72 h 197"/>
                <a:gd name="T70" fmla="*/ 62 w 186"/>
                <a:gd name="T7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97">
                  <a:moveTo>
                    <a:pt x="2" y="1"/>
                  </a:moveTo>
                  <a:cubicBezTo>
                    <a:pt x="0" y="0"/>
                    <a:pt x="0" y="0"/>
                    <a:pt x="0" y="0"/>
                  </a:cubicBezTo>
                  <a:cubicBezTo>
                    <a:pt x="0" y="66"/>
                    <a:pt x="0" y="66"/>
                    <a:pt x="0" y="66"/>
                  </a:cubicBezTo>
                  <a:cubicBezTo>
                    <a:pt x="3" y="75"/>
                    <a:pt x="10" y="84"/>
                    <a:pt x="5" y="95"/>
                  </a:cubicBezTo>
                  <a:cubicBezTo>
                    <a:pt x="8" y="127"/>
                    <a:pt x="45" y="136"/>
                    <a:pt x="68" y="145"/>
                  </a:cubicBezTo>
                  <a:cubicBezTo>
                    <a:pt x="84" y="159"/>
                    <a:pt x="76" y="181"/>
                    <a:pt x="83" y="197"/>
                  </a:cubicBezTo>
                  <a:cubicBezTo>
                    <a:pt x="88" y="192"/>
                    <a:pt x="89" y="181"/>
                    <a:pt x="99" y="180"/>
                  </a:cubicBezTo>
                  <a:cubicBezTo>
                    <a:pt x="112" y="171"/>
                    <a:pt x="125" y="180"/>
                    <a:pt x="136" y="172"/>
                  </a:cubicBezTo>
                  <a:cubicBezTo>
                    <a:pt x="161" y="168"/>
                    <a:pt x="174" y="147"/>
                    <a:pt x="186" y="127"/>
                  </a:cubicBezTo>
                  <a:cubicBezTo>
                    <a:pt x="176" y="117"/>
                    <a:pt x="162" y="110"/>
                    <a:pt x="146" y="112"/>
                  </a:cubicBezTo>
                  <a:cubicBezTo>
                    <a:pt x="119" y="117"/>
                    <a:pt x="96" y="143"/>
                    <a:pt x="87" y="167"/>
                  </a:cubicBezTo>
                  <a:cubicBezTo>
                    <a:pt x="66" y="138"/>
                    <a:pt x="87" y="89"/>
                    <a:pt x="44" y="74"/>
                  </a:cubicBezTo>
                  <a:cubicBezTo>
                    <a:pt x="32" y="68"/>
                    <a:pt x="15" y="66"/>
                    <a:pt x="7" y="54"/>
                  </a:cubicBezTo>
                  <a:cubicBezTo>
                    <a:pt x="1" y="55"/>
                    <a:pt x="1" y="55"/>
                    <a:pt x="1" y="55"/>
                  </a:cubicBezTo>
                  <a:cubicBezTo>
                    <a:pt x="5" y="35"/>
                    <a:pt x="2" y="20"/>
                    <a:pt x="2" y="1"/>
                  </a:cubicBezTo>
                  <a:close/>
                  <a:moveTo>
                    <a:pt x="105" y="150"/>
                  </a:moveTo>
                  <a:cubicBezTo>
                    <a:pt x="113" y="131"/>
                    <a:pt x="133" y="122"/>
                    <a:pt x="153" y="118"/>
                  </a:cubicBezTo>
                  <a:cubicBezTo>
                    <a:pt x="162" y="120"/>
                    <a:pt x="169" y="118"/>
                    <a:pt x="174" y="127"/>
                  </a:cubicBezTo>
                  <a:cubicBezTo>
                    <a:pt x="169" y="130"/>
                    <a:pt x="169" y="130"/>
                    <a:pt x="169" y="130"/>
                  </a:cubicBezTo>
                  <a:cubicBezTo>
                    <a:pt x="148" y="137"/>
                    <a:pt x="126" y="138"/>
                    <a:pt x="107" y="151"/>
                  </a:cubicBezTo>
                  <a:cubicBezTo>
                    <a:pt x="105" y="150"/>
                    <a:pt x="105" y="150"/>
                    <a:pt x="105" y="150"/>
                  </a:cubicBezTo>
                  <a:cubicBezTo>
                    <a:pt x="105" y="150"/>
                    <a:pt x="105" y="150"/>
                    <a:pt x="105" y="150"/>
                  </a:cubicBezTo>
                  <a:close/>
                  <a:moveTo>
                    <a:pt x="103" y="164"/>
                  </a:moveTo>
                  <a:cubicBezTo>
                    <a:pt x="125" y="149"/>
                    <a:pt x="125" y="149"/>
                    <a:pt x="125" y="149"/>
                  </a:cubicBezTo>
                  <a:cubicBezTo>
                    <a:pt x="141" y="147"/>
                    <a:pt x="153" y="139"/>
                    <a:pt x="167" y="140"/>
                  </a:cubicBezTo>
                  <a:cubicBezTo>
                    <a:pt x="155" y="166"/>
                    <a:pt x="128" y="174"/>
                    <a:pt x="103" y="172"/>
                  </a:cubicBezTo>
                  <a:cubicBezTo>
                    <a:pt x="98" y="171"/>
                    <a:pt x="103" y="167"/>
                    <a:pt x="103" y="164"/>
                  </a:cubicBezTo>
                  <a:close/>
                  <a:moveTo>
                    <a:pt x="15" y="104"/>
                  </a:moveTo>
                  <a:cubicBezTo>
                    <a:pt x="15" y="101"/>
                    <a:pt x="12" y="92"/>
                    <a:pt x="20" y="97"/>
                  </a:cubicBezTo>
                  <a:cubicBezTo>
                    <a:pt x="33" y="108"/>
                    <a:pt x="53" y="114"/>
                    <a:pt x="61" y="130"/>
                  </a:cubicBezTo>
                  <a:cubicBezTo>
                    <a:pt x="46" y="130"/>
                    <a:pt x="24" y="122"/>
                    <a:pt x="15" y="104"/>
                  </a:cubicBezTo>
                  <a:close/>
                  <a:moveTo>
                    <a:pt x="62" y="96"/>
                  </a:moveTo>
                  <a:cubicBezTo>
                    <a:pt x="65" y="106"/>
                    <a:pt x="71" y="113"/>
                    <a:pt x="67" y="123"/>
                  </a:cubicBezTo>
                  <a:cubicBezTo>
                    <a:pt x="66" y="124"/>
                    <a:pt x="66" y="124"/>
                    <a:pt x="66" y="124"/>
                  </a:cubicBezTo>
                  <a:cubicBezTo>
                    <a:pt x="50" y="99"/>
                    <a:pt x="16" y="101"/>
                    <a:pt x="11" y="72"/>
                  </a:cubicBezTo>
                  <a:cubicBezTo>
                    <a:pt x="30" y="72"/>
                    <a:pt x="50" y="82"/>
                    <a:pt x="62" y="96"/>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任意多边形 30"/>
            <p:cNvSpPr/>
            <p:nvPr/>
          </p:nvSpPr>
          <p:spPr bwMode="auto">
            <a:xfrm>
              <a:off x="-2595563" y="3187"/>
              <a:ext cx="2584265" cy="3140063"/>
            </a:xfrm>
            <a:custGeom>
              <a:avLst/>
              <a:gdLst>
                <a:gd name="connsiteX0" fmla="*/ 124389 w 2584265"/>
                <a:gd name="connsiteY0" fmla="*/ 3058410 h 3140063"/>
                <a:gd name="connsiteX1" fmla="*/ 46037 w 2584265"/>
                <a:gd name="connsiteY1" fmla="*/ 3107718 h 3140063"/>
                <a:gd name="connsiteX2" fmla="*/ 57331 w 2584265"/>
                <a:gd name="connsiteY2" fmla="*/ 3111488 h 3140063"/>
                <a:gd name="connsiteX3" fmla="*/ 177800 w 2584265"/>
                <a:gd name="connsiteY3" fmla="*/ 3070015 h 3140063"/>
                <a:gd name="connsiteX4" fmla="*/ 158977 w 2584265"/>
                <a:gd name="connsiteY4" fmla="*/ 3058704 h 3140063"/>
                <a:gd name="connsiteX5" fmla="*/ 124389 w 2584265"/>
                <a:gd name="connsiteY5" fmla="*/ 3058410 h 3140063"/>
                <a:gd name="connsiteX6" fmla="*/ 1417776 w 2584265"/>
                <a:gd name="connsiteY6" fmla="*/ 2948186 h 3140063"/>
                <a:gd name="connsiteX7" fmla="*/ 1349041 w 2584265"/>
                <a:gd name="connsiteY7" fmla="*/ 2987601 h 3140063"/>
                <a:gd name="connsiteX8" fmla="*/ 1307683 w 2584265"/>
                <a:gd name="connsiteY8" fmla="*/ 3099717 h 3140063"/>
                <a:gd name="connsiteX9" fmla="*/ 1334002 w 2584265"/>
                <a:gd name="connsiteY9" fmla="*/ 3103454 h 3140063"/>
                <a:gd name="connsiteX10" fmla="*/ 1443038 w 2584265"/>
                <a:gd name="connsiteY10" fmla="*/ 2953967 h 3140063"/>
                <a:gd name="connsiteX11" fmla="*/ 1417776 w 2584265"/>
                <a:gd name="connsiteY11" fmla="*/ 2948186 h 3140063"/>
                <a:gd name="connsiteX12" fmla="*/ 1706785 w 2584265"/>
                <a:gd name="connsiteY12" fmla="*/ 2908851 h 3140063"/>
                <a:gd name="connsiteX13" fmla="*/ 1733233 w 2584265"/>
                <a:gd name="connsiteY13" fmla="*/ 2949887 h 3140063"/>
                <a:gd name="connsiteX14" fmla="*/ 1884363 w 2584265"/>
                <a:gd name="connsiteY14" fmla="*/ 2931234 h 3140063"/>
                <a:gd name="connsiteX15" fmla="*/ 1706785 w 2584265"/>
                <a:gd name="connsiteY15" fmla="*/ 2908851 h 3140063"/>
                <a:gd name="connsiteX16" fmla="*/ 1179952 w 2584265"/>
                <a:gd name="connsiteY16" fmla="*/ 2902065 h 3140063"/>
                <a:gd name="connsiteX17" fmla="*/ 1262392 w 2584265"/>
                <a:gd name="connsiteY17" fmla="*/ 2908346 h 3140063"/>
                <a:gd name="connsiteX18" fmla="*/ 1258626 w 2584265"/>
                <a:gd name="connsiteY18" fmla="*/ 3077436 h 3140063"/>
                <a:gd name="connsiteX19" fmla="*/ 1265805 w 2584265"/>
                <a:gd name="connsiteY19" fmla="*/ 3118203 h 3140063"/>
                <a:gd name="connsiteX20" fmla="*/ 1265485 w 2584265"/>
                <a:gd name="connsiteY20" fmla="*/ 3140063 h 3140063"/>
                <a:gd name="connsiteX21" fmla="*/ 1231593 w 2584265"/>
                <a:gd name="connsiteY21" fmla="*/ 3140063 h 3140063"/>
                <a:gd name="connsiteX22" fmla="*/ 1233231 w 2584265"/>
                <a:gd name="connsiteY22" fmla="*/ 3124284 h 3140063"/>
                <a:gd name="connsiteX23" fmla="*/ 1224272 w 2584265"/>
                <a:gd name="connsiteY23" fmla="*/ 2979486 h 3140063"/>
                <a:gd name="connsiteX24" fmla="*/ 1215197 w 2584265"/>
                <a:gd name="connsiteY24" fmla="*/ 2973843 h 3140063"/>
                <a:gd name="connsiteX25" fmla="*/ 1186554 w 2584265"/>
                <a:gd name="connsiteY25" fmla="*/ 2990768 h 3140063"/>
                <a:gd name="connsiteX26" fmla="*/ 1083301 w 2584265"/>
                <a:gd name="connsiteY26" fmla="*/ 3100307 h 3140063"/>
                <a:gd name="connsiteX27" fmla="*/ 1052538 w 2584265"/>
                <a:gd name="connsiteY27" fmla="*/ 3140063 h 3140063"/>
                <a:gd name="connsiteX28" fmla="*/ 1023435 w 2584265"/>
                <a:gd name="connsiteY28" fmla="*/ 3140063 h 3140063"/>
                <a:gd name="connsiteX29" fmla="*/ 1048475 w 2584265"/>
                <a:gd name="connsiteY29" fmla="*/ 3100998 h 3140063"/>
                <a:gd name="connsiteX30" fmla="*/ 1190243 w 2584265"/>
                <a:gd name="connsiteY30" fmla="*/ 2960241 h 3140063"/>
                <a:gd name="connsiteX31" fmla="*/ 1194010 w 2584265"/>
                <a:gd name="connsiteY31" fmla="*/ 2922581 h 3140063"/>
                <a:gd name="connsiteX32" fmla="*/ 1084741 w 2584265"/>
                <a:gd name="connsiteY32" fmla="*/ 2948943 h 3140063"/>
                <a:gd name="connsiteX33" fmla="*/ 954276 w 2584265"/>
                <a:gd name="connsiteY33" fmla="*/ 3074165 h 3140063"/>
                <a:gd name="connsiteX34" fmla="*/ 926332 w 2584265"/>
                <a:gd name="connsiteY34" fmla="*/ 3140063 h 3140063"/>
                <a:gd name="connsiteX35" fmla="*/ 885742 w 2584265"/>
                <a:gd name="connsiteY35" fmla="*/ 3140063 h 3140063"/>
                <a:gd name="connsiteX36" fmla="*/ 885825 w 2584265"/>
                <a:gd name="connsiteY36" fmla="*/ 3137167 h 3140063"/>
                <a:gd name="connsiteX37" fmla="*/ 814245 w 2584265"/>
                <a:gd name="connsiteY37" fmla="*/ 3013074 h 3140063"/>
                <a:gd name="connsiteX38" fmla="*/ 689452 w 2584265"/>
                <a:gd name="connsiteY38" fmla="*/ 2959958 h 3140063"/>
                <a:gd name="connsiteX39" fmla="*/ 550531 w 2584265"/>
                <a:gd name="connsiteY39" fmla="*/ 2971710 h 3140063"/>
                <a:gd name="connsiteX40" fmla="*/ 616460 w 2584265"/>
                <a:gd name="connsiteY40" fmla="*/ 3125416 h 3140063"/>
                <a:gd name="connsiteX41" fmla="*/ 620466 w 2584265"/>
                <a:gd name="connsiteY41" fmla="*/ 3140063 h 3140063"/>
                <a:gd name="connsiteX42" fmla="*/ 554594 w 2584265"/>
                <a:gd name="connsiteY42" fmla="*/ 3140063 h 3140063"/>
                <a:gd name="connsiteX43" fmla="*/ 568743 w 2584265"/>
                <a:gd name="connsiteY43" fmla="*/ 3122005 h 3140063"/>
                <a:gd name="connsiteX44" fmla="*/ 538664 w 2584265"/>
                <a:gd name="connsiteY44" fmla="*/ 3035289 h 3140063"/>
                <a:gd name="connsiteX45" fmla="*/ 521216 w 2584265"/>
                <a:gd name="connsiteY45" fmla="*/ 3127013 h 3140063"/>
                <a:gd name="connsiteX46" fmla="*/ 527392 w 2584265"/>
                <a:gd name="connsiteY46" fmla="*/ 3140063 h 3140063"/>
                <a:gd name="connsiteX47" fmla="*/ 494333 w 2584265"/>
                <a:gd name="connsiteY47" fmla="*/ 3140063 h 3140063"/>
                <a:gd name="connsiteX48" fmla="*/ 490536 w 2584265"/>
                <a:gd name="connsiteY48" fmla="*/ 3110665 h 3140063"/>
                <a:gd name="connsiteX49" fmla="*/ 501657 w 2584265"/>
                <a:gd name="connsiteY49" fmla="*/ 2938407 h 3140063"/>
                <a:gd name="connsiteX50" fmla="*/ 550615 w 2584265"/>
                <a:gd name="connsiteY50" fmla="*/ 2934650 h 3140063"/>
                <a:gd name="connsiteX51" fmla="*/ 848130 w 2584265"/>
                <a:gd name="connsiteY51" fmla="*/ 3009799 h 3140063"/>
                <a:gd name="connsiteX52" fmla="*/ 912153 w 2584265"/>
                <a:gd name="connsiteY52" fmla="*/ 3092463 h 3140063"/>
                <a:gd name="connsiteX53" fmla="*/ 968643 w 2584265"/>
                <a:gd name="connsiteY53" fmla="*/ 3013557 h 3140063"/>
                <a:gd name="connsiteX54" fmla="*/ 1179952 w 2584265"/>
                <a:gd name="connsiteY54" fmla="*/ 2902065 h 3140063"/>
                <a:gd name="connsiteX55" fmla="*/ 1465757 w 2584265"/>
                <a:gd name="connsiteY55" fmla="*/ 2893317 h 3140063"/>
                <a:gd name="connsiteX56" fmla="*/ 1480822 w 2584265"/>
                <a:gd name="connsiteY56" fmla="*/ 2938407 h 3140063"/>
                <a:gd name="connsiteX57" fmla="*/ 1463345 w 2584265"/>
                <a:gd name="connsiteY57" fmla="*/ 3130216 h 3140063"/>
                <a:gd name="connsiteX58" fmla="*/ 1457167 w 2584265"/>
                <a:gd name="connsiteY58" fmla="*/ 3140063 h 3140063"/>
                <a:gd name="connsiteX59" fmla="*/ 1427166 w 2584265"/>
                <a:gd name="connsiteY59" fmla="*/ 3140063 h 3140063"/>
                <a:gd name="connsiteX60" fmla="*/ 1439358 w 2584265"/>
                <a:gd name="connsiteY60" fmla="*/ 3111930 h 3140063"/>
                <a:gd name="connsiteX61" fmla="*/ 1457362 w 2584265"/>
                <a:gd name="connsiteY61" fmla="*/ 3001955 h 3140063"/>
                <a:gd name="connsiteX62" fmla="*/ 1370281 w 2584265"/>
                <a:gd name="connsiteY62" fmla="*/ 3097361 h 3140063"/>
                <a:gd name="connsiteX63" fmla="*/ 1347965 w 2584265"/>
                <a:gd name="connsiteY63" fmla="*/ 3140063 h 3140063"/>
                <a:gd name="connsiteX64" fmla="*/ 1290125 w 2584265"/>
                <a:gd name="connsiteY64" fmla="*/ 3140063 h 3140063"/>
                <a:gd name="connsiteX65" fmla="*/ 1288755 w 2584265"/>
                <a:gd name="connsiteY65" fmla="*/ 3137554 h 3140063"/>
                <a:gd name="connsiteX66" fmla="*/ 1311351 w 2584265"/>
                <a:gd name="connsiteY66" fmla="*/ 2987255 h 3140063"/>
                <a:gd name="connsiteX67" fmla="*/ 1465757 w 2584265"/>
                <a:gd name="connsiteY67" fmla="*/ 2893317 h 3140063"/>
                <a:gd name="connsiteX68" fmla="*/ 772659 w 2584265"/>
                <a:gd name="connsiteY68" fmla="*/ 2644774 h 3140063"/>
                <a:gd name="connsiteX69" fmla="*/ 776401 w 2584265"/>
                <a:gd name="connsiteY69" fmla="*/ 2709001 h 3140063"/>
                <a:gd name="connsiteX70" fmla="*/ 791369 w 2584265"/>
                <a:gd name="connsiteY70" fmla="*/ 2833685 h 3140063"/>
                <a:gd name="connsiteX71" fmla="*/ 795111 w 2584265"/>
                <a:gd name="connsiteY71" fmla="*/ 2826126 h 3140063"/>
                <a:gd name="connsiteX72" fmla="*/ 772659 w 2584265"/>
                <a:gd name="connsiteY72" fmla="*/ 2644774 h 3140063"/>
                <a:gd name="connsiteX73" fmla="*/ 1341239 w 2584265"/>
                <a:gd name="connsiteY73" fmla="*/ 2633659 h 3140063"/>
                <a:gd name="connsiteX74" fmla="*/ 1231900 w 2584265"/>
                <a:gd name="connsiteY74" fmla="*/ 2825023 h 3140063"/>
                <a:gd name="connsiteX75" fmla="*/ 1333699 w 2584265"/>
                <a:gd name="connsiteY75" fmla="*/ 2825023 h 3140063"/>
                <a:gd name="connsiteX76" fmla="*/ 1378943 w 2584265"/>
                <a:gd name="connsiteY76" fmla="*/ 2727466 h 3140063"/>
                <a:gd name="connsiteX77" fmla="*/ 1341239 w 2584265"/>
                <a:gd name="connsiteY77" fmla="*/ 2633659 h 3140063"/>
                <a:gd name="connsiteX78" fmla="*/ 1302975 w 2584265"/>
                <a:gd name="connsiteY78" fmla="*/ 2627310 h 3140063"/>
                <a:gd name="connsiteX79" fmla="*/ 1193800 w 2584265"/>
                <a:gd name="connsiteY79" fmla="*/ 2791747 h 3140063"/>
                <a:gd name="connsiteX80" fmla="*/ 1284152 w 2584265"/>
                <a:gd name="connsiteY80" fmla="*/ 2746900 h 3140063"/>
                <a:gd name="connsiteX81" fmla="*/ 1302975 w 2584265"/>
                <a:gd name="connsiteY81" fmla="*/ 2627310 h 3140063"/>
                <a:gd name="connsiteX82" fmla="*/ 425450 w 2584265"/>
                <a:gd name="connsiteY82" fmla="*/ 2608251 h 3140063"/>
                <a:gd name="connsiteX83" fmla="*/ 301029 w 2584265"/>
                <a:gd name="connsiteY83" fmla="*/ 2773530 h 3140063"/>
                <a:gd name="connsiteX84" fmla="*/ 304800 w 2584265"/>
                <a:gd name="connsiteY84" fmla="*/ 2874950 h 3140063"/>
                <a:gd name="connsiteX85" fmla="*/ 432990 w 2584265"/>
                <a:gd name="connsiteY85" fmla="*/ 2683378 h 3140063"/>
                <a:gd name="connsiteX86" fmla="*/ 425450 w 2584265"/>
                <a:gd name="connsiteY86" fmla="*/ 2608251 h 3140063"/>
                <a:gd name="connsiteX87" fmla="*/ 388356 w 2584265"/>
                <a:gd name="connsiteY87" fmla="*/ 2592375 h 3140063"/>
                <a:gd name="connsiteX88" fmla="*/ 335757 w 2584265"/>
                <a:gd name="connsiteY88" fmla="*/ 2622537 h 3140063"/>
                <a:gd name="connsiteX89" fmla="*/ 290671 w 2584265"/>
                <a:gd name="connsiteY89" fmla="*/ 2713025 h 3140063"/>
                <a:gd name="connsiteX90" fmla="*/ 392113 w 2584265"/>
                <a:gd name="connsiteY90" fmla="*/ 2596146 h 3140063"/>
                <a:gd name="connsiteX91" fmla="*/ 388356 w 2584265"/>
                <a:gd name="connsiteY91" fmla="*/ 2592375 h 3140063"/>
                <a:gd name="connsiteX92" fmla="*/ 693160 w 2584265"/>
                <a:gd name="connsiteY92" fmla="*/ 2584447 h 3140063"/>
                <a:gd name="connsiteX93" fmla="*/ 689335 w 2584265"/>
                <a:gd name="connsiteY93" fmla="*/ 2735533 h 3140063"/>
                <a:gd name="connsiteX94" fmla="*/ 750527 w 2584265"/>
                <a:gd name="connsiteY94" fmla="*/ 2795966 h 3140063"/>
                <a:gd name="connsiteX95" fmla="*/ 735229 w 2584265"/>
                <a:gd name="connsiteY95" fmla="*/ 2656212 h 3140063"/>
                <a:gd name="connsiteX96" fmla="*/ 693160 w 2584265"/>
                <a:gd name="connsiteY96" fmla="*/ 2584447 h 3140063"/>
                <a:gd name="connsiteX97" fmla="*/ 443696 w 2584265"/>
                <a:gd name="connsiteY97" fmla="*/ 2551853 h 3140063"/>
                <a:gd name="connsiteX98" fmla="*/ 471529 w 2584265"/>
                <a:gd name="connsiteY98" fmla="*/ 2555141 h 3140063"/>
                <a:gd name="connsiteX99" fmla="*/ 433868 w 2584265"/>
                <a:gd name="connsiteY99" fmla="*/ 2776834 h 3140063"/>
                <a:gd name="connsiteX100" fmla="*/ 298292 w 2584265"/>
                <a:gd name="connsiteY100" fmla="*/ 2912105 h 3140063"/>
                <a:gd name="connsiteX101" fmla="*/ 294526 w 2584265"/>
                <a:gd name="connsiteY101" fmla="*/ 2930892 h 3140063"/>
                <a:gd name="connsiteX102" fmla="*/ 427455 w 2584265"/>
                <a:gd name="connsiteY102" fmla="*/ 3126928 h 3140063"/>
                <a:gd name="connsiteX103" fmla="*/ 450194 w 2584265"/>
                <a:gd name="connsiteY103" fmla="*/ 3140063 h 3140063"/>
                <a:gd name="connsiteX104" fmla="*/ 404045 w 2584265"/>
                <a:gd name="connsiteY104" fmla="*/ 3140063 h 3140063"/>
                <a:gd name="connsiteX105" fmla="*/ 381144 w 2584265"/>
                <a:gd name="connsiteY105" fmla="*/ 3122524 h 3140063"/>
                <a:gd name="connsiteX106" fmla="*/ 324654 w 2584265"/>
                <a:gd name="connsiteY106" fmla="*/ 3115009 h 3140063"/>
                <a:gd name="connsiteX107" fmla="*/ 249804 w 2584265"/>
                <a:gd name="connsiteY107" fmla="*/ 3119706 h 3140063"/>
                <a:gd name="connsiteX108" fmla="*/ 229196 w 2584265"/>
                <a:gd name="connsiteY108" fmla="*/ 3140063 h 3140063"/>
                <a:gd name="connsiteX109" fmla="*/ 177398 w 2584265"/>
                <a:gd name="connsiteY109" fmla="*/ 3140063 h 3140063"/>
                <a:gd name="connsiteX110" fmla="*/ 200025 w 2584265"/>
                <a:gd name="connsiteY110" fmla="*/ 3114785 h 3140063"/>
                <a:gd name="connsiteX111" fmla="*/ 184384 w 2584265"/>
                <a:gd name="connsiteY111" fmla="*/ 3104892 h 3140063"/>
                <a:gd name="connsiteX112" fmla="*/ 110044 w 2584265"/>
                <a:gd name="connsiteY112" fmla="*/ 3118510 h 3140063"/>
                <a:gd name="connsiteX113" fmla="*/ 78410 w 2584265"/>
                <a:gd name="connsiteY113" fmla="*/ 3138937 h 3140063"/>
                <a:gd name="connsiteX114" fmla="*/ 76666 w 2584265"/>
                <a:gd name="connsiteY114" fmla="*/ 3140063 h 3140063"/>
                <a:gd name="connsiteX115" fmla="*/ 7421 w 2584265"/>
                <a:gd name="connsiteY115" fmla="*/ 3140063 h 3140063"/>
                <a:gd name="connsiteX116" fmla="*/ 21960 w 2584265"/>
                <a:gd name="connsiteY116" fmla="*/ 3096222 h 3140063"/>
                <a:gd name="connsiteX117" fmla="*/ 68565 w 2584265"/>
                <a:gd name="connsiteY117" fmla="*/ 3043616 h 3140063"/>
                <a:gd name="connsiteX118" fmla="*/ 207907 w 2584265"/>
                <a:gd name="connsiteY118" fmla="*/ 3039858 h 3140063"/>
                <a:gd name="connsiteX119" fmla="*/ 324654 w 2584265"/>
                <a:gd name="connsiteY119" fmla="*/ 3081192 h 3140063"/>
                <a:gd name="connsiteX120" fmla="*/ 260632 w 2584265"/>
                <a:gd name="connsiteY120" fmla="*/ 2893317 h 3140063"/>
                <a:gd name="connsiteX121" fmla="*/ 253099 w 2584265"/>
                <a:gd name="connsiteY121" fmla="*/ 2716715 h 3140063"/>
                <a:gd name="connsiteX122" fmla="*/ 351016 w 2584265"/>
                <a:gd name="connsiteY122" fmla="*/ 2581441 h 3140063"/>
                <a:gd name="connsiteX123" fmla="*/ 443696 w 2584265"/>
                <a:gd name="connsiteY123" fmla="*/ 2551853 h 3140063"/>
                <a:gd name="connsiteX124" fmla="*/ 1080957 w 2584265"/>
                <a:gd name="connsiteY124" fmla="*/ 2525708 h 3140063"/>
                <a:gd name="connsiteX125" fmla="*/ 863600 w 2584265"/>
                <a:gd name="connsiteY125" fmla="*/ 2555344 h 3140063"/>
                <a:gd name="connsiteX126" fmla="*/ 961036 w 2584265"/>
                <a:gd name="connsiteY126" fmla="*/ 2603497 h 3140063"/>
                <a:gd name="connsiteX127" fmla="*/ 1092200 w 2584265"/>
                <a:gd name="connsiteY127" fmla="*/ 2536823 h 3140063"/>
                <a:gd name="connsiteX128" fmla="*/ 1080957 w 2584265"/>
                <a:gd name="connsiteY128" fmla="*/ 2525708 h 3140063"/>
                <a:gd name="connsiteX129" fmla="*/ 1543473 w 2584265"/>
                <a:gd name="connsiteY129" fmla="*/ 2512725 h 3140063"/>
                <a:gd name="connsiteX130" fmla="*/ 1525588 w 2584265"/>
                <a:gd name="connsiteY130" fmla="*/ 2524502 h 3140063"/>
                <a:gd name="connsiteX131" fmla="*/ 1819276 w 2584265"/>
                <a:gd name="connsiteY131" fmla="*/ 2754310 h 3140063"/>
                <a:gd name="connsiteX132" fmla="*/ 1567006 w 2584265"/>
                <a:gd name="connsiteY132" fmla="*/ 2520733 h 3140063"/>
                <a:gd name="connsiteX133" fmla="*/ 1543473 w 2584265"/>
                <a:gd name="connsiteY133" fmla="*/ 2512725 h 3140063"/>
                <a:gd name="connsiteX134" fmla="*/ 1631950 w 2584265"/>
                <a:gd name="connsiteY134" fmla="*/ 2509456 h 3140063"/>
                <a:gd name="connsiteX135" fmla="*/ 1695899 w 2584265"/>
                <a:gd name="connsiteY135" fmla="*/ 2558597 h 3140063"/>
                <a:gd name="connsiteX136" fmla="*/ 1804988 w 2584265"/>
                <a:gd name="connsiteY136" fmla="*/ 2660648 h 3140063"/>
                <a:gd name="connsiteX137" fmla="*/ 1767371 w 2584265"/>
                <a:gd name="connsiteY137" fmla="*/ 2588832 h 3140063"/>
                <a:gd name="connsiteX138" fmla="*/ 1631950 w 2584265"/>
                <a:gd name="connsiteY138" fmla="*/ 2509456 h 3140063"/>
                <a:gd name="connsiteX139" fmla="*/ 991272 w 2584265"/>
                <a:gd name="connsiteY139" fmla="*/ 2476494 h 3140063"/>
                <a:gd name="connsiteX140" fmla="*/ 863600 w 2584265"/>
                <a:gd name="connsiteY140" fmla="*/ 2524650 h 3140063"/>
                <a:gd name="connsiteX141" fmla="*/ 1058863 w 2584265"/>
                <a:gd name="connsiteY141" fmla="*/ 2502421 h 3140063"/>
                <a:gd name="connsiteX142" fmla="*/ 991272 w 2584265"/>
                <a:gd name="connsiteY142" fmla="*/ 2476494 h 3140063"/>
                <a:gd name="connsiteX143" fmla="*/ 422275 w 2584265"/>
                <a:gd name="connsiteY143" fmla="*/ 2453408 h 3140063"/>
                <a:gd name="connsiteX144" fmla="*/ 207367 w 2584265"/>
                <a:gd name="connsiteY144" fmla="*/ 2689964 h 3140063"/>
                <a:gd name="connsiteX145" fmla="*/ 0 w 2584265"/>
                <a:gd name="connsiteY145" fmla="*/ 3065451 h 3140063"/>
                <a:gd name="connsiteX146" fmla="*/ 0 w 2584265"/>
                <a:gd name="connsiteY146" fmla="*/ 2888973 h 3140063"/>
                <a:gd name="connsiteX147" fmla="*/ 22622 w 2584265"/>
                <a:gd name="connsiteY147" fmla="*/ 2930276 h 3140063"/>
                <a:gd name="connsiteX148" fmla="*/ 271463 w 2584265"/>
                <a:gd name="connsiteY148" fmla="*/ 2577318 h 3140063"/>
                <a:gd name="connsiteX149" fmla="*/ 279003 w 2584265"/>
                <a:gd name="connsiteY149" fmla="*/ 2464672 h 3140063"/>
                <a:gd name="connsiteX150" fmla="*/ 305395 w 2584265"/>
                <a:gd name="connsiteY150" fmla="*/ 2524750 h 3140063"/>
                <a:gd name="connsiteX151" fmla="*/ 422275 w 2584265"/>
                <a:gd name="connsiteY151" fmla="*/ 2453408 h 3140063"/>
                <a:gd name="connsiteX152" fmla="*/ 113348 w 2584265"/>
                <a:gd name="connsiteY152" fmla="*/ 2419338 h 3140063"/>
                <a:gd name="connsiteX153" fmla="*/ 173800 w 2584265"/>
                <a:gd name="connsiteY153" fmla="*/ 2419338 h 3140063"/>
                <a:gd name="connsiteX154" fmla="*/ 188913 w 2584265"/>
                <a:gd name="connsiteY154" fmla="*/ 2434420 h 3140063"/>
                <a:gd name="connsiteX155" fmla="*/ 117126 w 2584265"/>
                <a:gd name="connsiteY155" fmla="*/ 2656868 h 3140063"/>
                <a:gd name="connsiteX156" fmla="*/ 0 w 2584265"/>
                <a:gd name="connsiteY156" fmla="*/ 2720963 h 3140063"/>
                <a:gd name="connsiteX157" fmla="*/ 0 w 2584265"/>
                <a:gd name="connsiteY157" fmla="*/ 2690801 h 3140063"/>
                <a:gd name="connsiteX158" fmla="*/ 49118 w 2584265"/>
                <a:gd name="connsiteY158" fmla="*/ 2675719 h 3140063"/>
                <a:gd name="connsiteX159" fmla="*/ 143574 w 2584265"/>
                <a:gd name="connsiteY159" fmla="*/ 2487204 h 3140063"/>
                <a:gd name="connsiteX160" fmla="*/ 124683 w 2584265"/>
                <a:gd name="connsiteY160" fmla="*/ 2483434 h 3140063"/>
                <a:gd name="connsiteX161" fmla="*/ 0 w 2584265"/>
                <a:gd name="connsiteY161" fmla="*/ 2600313 h 3140063"/>
                <a:gd name="connsiteX162" fmla="*/ 0 w 2584265"/>
                <a:gd name="connsiteY162" fmla="*/ 2555070 h 3140063"/>
                <a:gd name="connsiteX163" fmla="*/ 90678 w 2584265"/>
                <a:gd name="connsiteY163" fmla="*/ 2475893 h 3140063"/>
                <a:gd name="connsiteX164" fmla="*/ 98235 w 2584265"/>
                <a:gd name="connsiteY164" fmla="*/ 2453272 h 3140063"/>
                <a:gd name="connsiteX165" fmla="*/ 41561 w 2584265"/>
                <a:gd name="connsiteY165" fmla="*/ 2475893 h 3140063"/>
                <a:gd name="connsiteX166" fmla="*/ 0 w 2584265"/>
                <a:gd name="connsiteY166" fmla="*/ 2513597 h 3140063"/>
                <a:gd name="connsiteX167" fmla="*/ 0 w 2584265"/>
                <a:gd name="connsiteY167" fmla="*/ 2475893 h 3140063"/>
                <a:gd name="connsiteX168" fmla="*/ 113348 w 2584265"/>
                <a:gd name="connsiteY168" fmla="*/ 2419338 h 3140063"/>
                <a:gd name="connsiteX169" fmla="*/ 302260 w 2584265"/>
                <a:gd name="connsiteY169" fmla="*/ 2366952 h 3140063"/>
                <a:gd name="connsiteX170" fmla="*/ 302260 w 2584265"/>
                <a:gd name="connsiteY170" fmla="*/ 2442547 h 3140063"/>
                <a:gd name="connsiteX171" fmla="*/ 264160 w 2584265"/>
                <a:gd name="connsiteY171" fmla="*/ 2408529 h 3140063"/>
                <a:gd name="connsiteX172" fmla="*/ 302260 w 2584265"/>
                <a:gd name="connsiteY172" fmla="*/ 2366952 h 3140063"/>
                <a:gd name="connsiteX173" fmla="*/ 305859 w 2584265"/>
                <a:gd name="connsiteY173" fmla="*/ 2330438 h 3140063"/>
                <a:gd name="connsiteX174" fmla="*/ 309563 w 2584265"/>
                <a:gd name="connsiteY174" fmla="*/ 2330438 h 3140063"/>
                <a:gd name="connsiteX175" fmla="*/ 309563 w 2584265"/>
                <a:gd name="connsiteY175" fmla="*/ 2341551 h 3140063"/>
                <a:gd name="connsiteX176" fmla="*/ 302154 w 2584265"/>
                <a:gd name="connsiteY176" fmla="*/ 2341551 h 3140063"/>
                <a:gd name="connsiteX177" fmla="*/ 305859 w 2584265"/>
                <a:gd name="connsiteY177" fmla="*/ 2330438 h 3140063"/>
                <a:gd name="connsiteX178" fmla="*/ 0 w 2584265"/>
                <a:gd name="connsiteY178" fmla="*/ 2251063 h 3140063"/>
                <a:gd name="connsiteX179" fmla="*/ 184905 w 2584265"/>
                <a:gd name="connsiteY179" fmla="*/ 2292198 h 3140063"/>
                <a:gd name="connsiteX180" fmla="*/ 230188 w 2584265"/>
                <a:gd name="connsiteY180" fmla="*/ 2337071 h 3140063"/>
                <a:gd name="connsiteX181" fmla="*/ 226415 w 2584265"/>
                <a:gd name="connsiteY181" fmla="*/ 2348289 h 3140063"/>
                <a:gd name="connsiteX182" fmla="*/ 0 w 2584265"/>
                <a:gd name="connsiteY182" fmla="*/ 2419338 h 3140063"/>
                <a:gd name="connsiteX183" fmla="*/ 0 w 2584265"/>
                <a:gd name="connsiteY183" fmla="*/ 2389423 h 3140063"/>
                <a:gd name="connsiteX184" fmla="*/ 83019 w 2584265"/>
                <a:gd name="connsiteY184" fmla="*/ 2325852 h 3140063"/>
                <a:gd name="connsiteX185" fmla="*/ 83019 w 2584265"/>
                <a:gd name="connsiteY185" fmla="*/ 2310895 h 3140063"/>
                <a:gd name="connsiteX186" fmla="*/ 0 w 2584265"/>
                <a:gd name="connsiteY186" fmla="*/ 2314634 h 3140063"/>
                <a:gd name="connsiteX187" fmla="*/ 0 w 2584265"/>
                <a:gd name="connsiteY187" fmla="*/ 2251063 h 3140063"/>
                <a:gd name="connsiteX188" fmla="*/ 1412141 w 2584265"/>
                <a:gd name="connsiteY188" fmla="*/ 2168520 h 3140063"/>
                <a:gd name="connsiteX189" fmla="*/ 1254410 w 2584265"/>
                <a:gd name="connsiteY189" fmla="*/ 2277495 h 3140063"/>
                <a:gd name="connsiteX190" fmla="*/ 923925 w 2584265"/>
                <a:gd name="connsiteY190" fmla="*/ 2330106 h 3140063"/>
                <a:gd name="connsiteX191" fmla="*/ 1273187 w 2584265"/>
                <a:gd name="connsiteY191" fmla="*/ 2442838 h 3140063"/>
                <a:gd name="connsiteX192" fmla="*/ 1352053 w 2584265"/>
                <a:gd name="connsiteY192" fmla="*/ 2442838 h 3140063"/>
                <a:gd name="connsiteX193" fmla="*/ 1400875 w 2584265"/>
                <a:gd name="connsiteY193" fmla="*/ 2300043 h 3140063"/>
                <a:gd name="connsiteX194" fmla="*/ 1412141 w 2584265"/>
                <a:gd name="connsiteY194" fmla="*/ 2168520 h 3140063"/>
                <a:gd name="connsiteX195" fmla="*/ 1563292 w 2584265"/>
                <a:gd name="connsiteY195" fmla="*/ 2163758 h 3140063"/>
                <a:gd name="connsiteX196" fmla="*/ 1559521 w 2584265"/>
                <a:gd name="connsiteY196" fmla="*/ 2167528 h 3140063"/>
                <a:gd name="connsiteX197" fmla="*/ 1465263 w 2584265"/>
                <a:gd name="connsiteY197" fmla="*/ 2401288 h 3140063"/>
                <a:gd name="connsiteX198" fmla="*/ 1491655 w 2584265"/>
                <a:gd name="connsiteY198" fmla="*/ 2405059 h 3140063"/>
                <a:gd name="connsiteX199" fmla="*/ 1600995 w 2584265"/>
                <a:gd name="connsiteY199" fmla="*/ 2318343 h 3140063"/>
                <a:gd name="connsiteX200" fmla="*/ 1563292 w 2584265"/>
                <a:gd name="connsiteY200" fmla="*/ 2163758 h 3140063"/>
                <a:gd name="connsiteX201" fmla="*/ 1282771 w 2584265"/>
                <a:gd name="connsiteY201" fmla="*/ 2153380 h 3140063"/>
                <a:gd name="connsiteX202" fmla="*/ 1213333 w 2584265"/>
                <a:gd name="connsiteY202" fmla="*/ 2160894 h 3140063"/>
                <a:gd name="connsiteX203" fmla="*/ 1001712 w 2584265"/>
                <a:gd name="connsiteY203" fmla="*/ 2266057 h 3140063"/>
                <a:gd name="connsiteX204" fmla="*/ 1130196 w 2584265"/>
                <a:gd name="connsiteY204" fmla="*/ 2281081 h 3140063"/>
                <a:gd name="connsiteX205" fmla="*/ 1349375 w 2584265"/>
                <a:gd name="connsiteY205" fmla="*/ 2168406 h 3140063"/>
                <a:gd name="connsiteX206" fmla="*/ 1282771 w 2584265"/>
                <a:gd name="connsiteY206" fmla="*/ 2153380 h 3140063"/>
                <a:gd name="connsiteX207" fmla="*/ 1518920 w 2584265"/>
                <a:gd name="connsiteY207" fmla="*/ 2130418 h 3140063"/>
                <a:gd name="connsiteX208" fmla="*/ 1423670 w 2584265"/>
                <a:gd name="connsiteY208" fmla="*/ 2378492 h 3140063"/>
                <a:gd name="connsiteX209" fmla="*/ 1438910 w 2584265"/>
                <a:gd name="connsiteY209" fmla="*/ 2386009 h 3140063"/>
                <a:gd name="connsiteX210" fmla="*/ 1530350 w 2584265"/>
                <a:gd name="connsiteY210" fmla="*/ 2130418 h 3140063"/>
                <a:gd name="connsiteX211" fmla="*/ 1518920 w 2584265"/>
                <a:gd name="connsiteY211" fmla="*/ 2130418 h 3140063"/>
                <a:gd name="connsiteX212" fmla="*/ 1209048 w 2584265"/>
                <a:gd name="connsiteY212" fmla="*/ 2112477 h 3140063"/>
                <a:gd name="connsiteX213" fmla="*/ 1062037 w 2584265"/>
                <a:gd name="connsiteY213" fmla="*/ 2176459 h 3140063"/>
                <a:gd name="connsiteX214" fmla="*/ 1277937 w 2584265"/>
                <a:gd name="connsiteY214" fmla="*/ 2123817 h 3140063"/>
                <a:gd name="connsiteX215" fmla="*/ 1266574 w 2584265"/>
                <a:gd name="connsiteY215" fmla="*/ 2116296 h 3140063"/>
                <a:gd name="connsiteX216" fmla="*/ 1209048 w 2584265"/>
                <a:gd name="connsiteY216" fmla="*/ 2112477 h 3140063"/>
                <a:gd name="connsiteX217" fmla="*/ 0 w 2584265"/>
                <a:gd name="connsiteY217" fmla="*/ 1965313 h 3140063"/>
                <a:gd name="connsiteX218" fmla="*/ 45326 w 2584265"/>
                <a:gd name="connsiteY218" fmla="*/ 2014254 h 3140063"/>
                <a:gd name="connsiteX219" fmla="*/ 109538 w 2584265"/>
                <a:gd name="connsiteY219" fmla="*/ 2206251 h 3140063"/>
                <a:gd name="connsiteX220" fmla="*/ 101984 w 2584265"/>
                <a:gd name="connsiteY220" fmla="*/ 2221309 h 3140063"/>
                <a:gd name="connsiteX221" fmla="*/ 0 w 2584265"/>
                <a:gd name="connsiteY221" fmla="*/ 2228839 h 3140063"/>
                <a:gd name="connsiteX222" fmla="*/ 0 w 2584265"/>
                <a:gd name="connsiteY222" fmla="*/ 2202486 h 3140063"/>
                <a:gd name="connsiteX223" fmla="*/ 52881 w 2584265"/>
                <a:gd name="connsiteY223" fmla="*/ 2191192 h 3140063"/>
                <a:gd name="connsiteX224" fmla="*/ 0 w 2584265"/>
                <a:gd name="connsiteY224" fmla="*/ 2172369 h 3140063"/>
                <a:gd name="connsiteX225" fmla="*/ 0 w 2584265"/>
                <a:gd name="connsiteY225" fmla="*/ 2146016 h 3140063"/>
                <a:gd name="connsiteX226" fmla="*/ 56658 w 2584265"/>
                <a:gd name="connsiteY226" fmla="*/ 2153545 h 3140063"/>
                <a:gd name="connsiteX227" fmla="*/ 0 w 2584265"/>
                <a:gd name="connsiteY227" fmla="*/ 2006725 h 3140063"/>
                <a:gd name="connsiteX228" fmla="*/ 0 w 2584265"/>
                <a:gd name="connsiteY228" fmla="*/ 1965313 h 3140063"/>
                <a:gd name="connsiteX229" fmla="*/ 1179046 w 2584265"/>
                <a:gd name="connsiteY229" fmla="*/ 1814511 h 3140063"/>
                <a:gd name="connsiteX230" fmla="*/ 971550 w 2584265"/>
                <a:gd name="connsiteY230" fmla="*/ 1912392 h 3140063"/>
                <a:gd name="connsiteX231" fmla="*/ 1031912 w 2584265"/>
                <a:gd name="connsiteY231" fmla="*/ 1923686 h 3140063"/>
                <a:gd name="connsiteX232" fmla="*/ 1292225 w 2584265"/>
                <a:gd name="connsiteY232" fmla="*/ 1829568 h 3140063"/>
                <a:gd name="connsiteX233" fmla="*/ 1292225 w 2584265"/>
                <a:gd name="connsiteY233" fmla="*/ 1814511 h 3140063"/>
                <a:gd name="connsiteX234" fmla="*/ 1179046 w 2584265"/>
                <a:gd name="connsiteY234" fmla="*/ 1814511 h 3140063"/>
                <a:gd name="connsiteX235" fmla="*/ 1154473 w 2584265"/>
                <a:gd name="connsiteY235" fmla="*/ 1752952 h 3140063"/>
                <a:gd name="connsiteX236" fmla="*/ 1077383 w 2584265"/>
                <a:gd name="connsiteY236" fmla="*/ 1754363 h 3140063"/>
                <a:gd name="connsiteX237" fmla="*/ 1001712 w 2584265"/>
                <a:gd name="connsiteY237" fmla="*/ 1844674 h 3140063"/>
                <a:gd name="connsiteX238" fmla="*/ 1115219 w 2584265"/>
                <a:gd name="connsiteY238" fmla="*/ 1803280 h 3140063"/>
                <a:gd name="connsiteX239" fmla="*/ 1228725 w 2584265"/>
                <a:gd name="connsiteY239" fmla="*/ 1776938 h 3140063"/>
                <a:gd name="connsiteX240" fmla="*/ 1154473 w 2584265"/>
                <a:gd name="connsiteY240" fmla="*/ 1752952 h 3140063"/>
                <a:gd name="connsiteX241" fmla="*/ 449262 w 2584265"/>
                <a:gd name="connsiteY241" fmla="*/ 1731957 h 3140063"/>
                <a:gd name="connsiteX242" fmla="*/ 719137 w 2584265"/>
                <a:gd name="connsiteY242" fmla="*/ 1898407 h 3140063"/>
                <a:gd name="connsiteX243" fmla="*/ 449262 w 2584265"/>
                <a:gd name="connsiteY243" fmla="*/ 1731957 h 3140063"/>
                <a:gd name="connsiteX244" fmla="*/ 470973 w 2584265"/>
                <a:gd name="connsiteY244" fmla="*/ 1680529 h 3140063"/>
                <a:gd name="connsiteX245" fmla="*/ 422275 w 2584265"/>
                <a:gd name="connsiteY245" fmla="*/ 1694319 h 3140063"/>
                <a:gd name="connsiteX246" fmla="*/ 678852 w 2584265"/>
                <a:gd name="connsiteY246" fmla="*/ 1814506 h 3140063"/>
                <a:gd name="connsiteX247" fmla="*/ 682625 w 2584265"/>
                <a:gd name="connsiteY247" fmla="*/ 1810750 h 3140063"/>
                <a:gd name="connsiteX248" fmla="*/ 618481 w 2584265"/>
                <a:gd name="connsiteY248" fmla="*/ 1724365 h 3140063"/>
                <a:gd name="connsiteX249" fmla="*/ 470973 w 2584265"/>
                <a:gd name="connsiteY249" fmla="*/ 1680529 h 3140063"/>
                <a:gd name="connsiteX250" fmla="*/ 619726 w 2584265"/>
                <a:gd name="connsiteY250" fmla="*/ 1474526 h 3140063"/>
                <a:gd name="connsiteX251" fmla="*/ 563432 w 2584265"/>
                <a:gd name="connsiteY251" fmla="*/ 1477109 h 3140063"/>
                <a:gd name="connsiteX252" fmla="*/ 460375 w 2584265"/>
                <a:gd name="connsiteY252" fmla="*/ 1514680 h 3140063"/>
                <a:gd name="connsiteX253" fmla="*/ 723900 w 2584265"/>
                <a:gd name="connsiteY253" fmla="*/ 1525951 h 3140063"/>
                <a:gd name="connsiteX254" fmla="*/ 674960 w 2584265"/>
                <a:gd name="connsiteY254" fmla="*/ 1484623 h 3140063"/>
                <a:gd name="connsiteX255" fmla="*/ 619726 w 2584265"/>
                <a:gd name="connsiteY255" fmla="*/ 1474526 h 3140063"/>
                <a:gd name="connsiteX256" fmla="*/ 1198562 w 2584265"/>
                <a:gd name="connsiteY256" fmla="*/ 1465260 h 3140063"/>
                <a:gd name="connsiteX257" fmla="*/ 1042987 w 2584265"/>
                <a:gd name="connsiteY257" fmla="*/ 1555572 h 3140063"/>
                <a:gd name="connsiteX258" fmla="*/ 1137850 w 2584265"/>
                <a:gd name="connsiteY258" fmla="*/ 1555572 h 3140063"/>
                <a:gd name="connsiteX259" fmla="*/ 1198562 w 2584265"/>
                <a:gd name="connsiteY259" fmla="*/ 1465260 h 3140063"/>
                <a:gd name="connsiteX260" fmla="*/ 1258135 w 2584265"/>
                <a:gd name="connsiteY260" fmla="*/ 1462667 h 3140063"/>
                <a:gd name="connsiteX261" fmla="*/ 1216777 w 2584265"/>
                <a:gd name="connsiteY261" fmla="*/ 1503996 h 3140063"/>
                <a:gd name="connsiteX262" fmla="*/ 968625 w 2584265"/>
                <a:gd name="connsiteY262" fmla="*/ 1665550 h 3140063"/>
                <a:gd name="connsiteX263" fmla="*/ 915987 w 2584265"/>
                <a:gd name="connsiteY263" fmla="*/ 1909762 h 3140063"/>
                <a:gd name="connsiteX264" fmla="*/ 927267 w 2584265"/>
                <a:gd name="connsiteY264" fmla="*/ 1902246 h 3140063"/>
                <a:gd name="connsiteX265" fmla="*/ 1115260 w 2584265"/>
                <a:gd name="connsiteY265" fmla="*/ 1725666 h 3140063"/>
                <a:gd name="connsiteX266" fmla="*/ 1340852 w 2584265"/>
                <a:gd name="connsiteY266" fmla="*/ 1797048 h 3140063"/>
                <a:gd name="connsiteX267" fmla="*/ 1344612 w 2584265"/>
                <a:gd name="connsiteY267" fmla="*/ 1774506 h 3140063"/>
                <a:gd name="connsiteX268" fmla="*/ 1258135 w 2584265"/>
                <a:gd name="connsiteY268" fmla="*/ 1462667 h 3140063"/>
                <a:gd name="connsiteX269" fmla="*/ 1138252 w 2584265"/>
                <a:gd name="connsiteY269" fmla="*/ 1407398 h 3140063"/>
                <a:gd name="connsiteX270" fmla="*/ 1085397 w 2584265"/>
                <a:gd name="connsiteY270" fmla="*/ 1409276 h 3140063"/>
                <a:gd name="connsiteX271" fmla="*/ 1047977 w 2584265"/>
                <a:gd name="connsiteY271" fmla="*/ 1443089 h 3140063"/>
                <a:gd name="connsiteX272" fmla="*/ 1040493 w 2584265"/>
                <a:gd name="connsiteY272" fmla="*/ 1514475 h 3140063"/>
                <a:gd name="connsiteX273" fmla="*/ 1182688 w 2584265"/>
                <a:gd name="connsiteY273" fmla="*/ 1428061 h 3140063"/>
                <a:gd name="connsiteX274" fmla="*/ 1138252 w 2584265"/>
                <a:gd name="connsiteY274" fmla="*/ 1407398 h 3140063"/>
                <a:gd name="connsiteX275" fmla="*/ 599052 w 2584265"/>
                <a:gd name="connsiteY275" fmla="*/ 1401859 h 3140063"/>
                <a:gd name="connsiteX276" fmla="*/ 530998 w 2584265"/>
                <a:gd name="connsiteY276" fmla="*/ 1402327 h 3140063"/>
                <a:gd name="connsiteX277" fmla="*/ 466725 w 2584265"/>
                <a:gd name="connsiteY277" fmla="*/ 1466017 h 3140063"/>
                <a:gd name="connsiteX278" fmla="*/ 648202 w 2584265"/>
                <a:gd name="connsiteY278" fmla="*/ 1458524 h 3140063"/>
                <a:gd name="connsiteX279" fmla="*/ 754063 w 2584265"/>
                <a:gd name="connsiteY279" fmla="*/ 1488497 h 3140063"/>
                <a:gd name="connsiteX280" fmla="*/ 731378 w 2584265"/>
                <a:gd name="connsiteY280" fmla="*/ 1451032 h 3140063"/>
                <a:gd name="connsiteX281" fmla="*/ 655763 w 2584265"/>
                <a:gd name="connsiteY281" fmla="*/ 1421060 h 3140063"/>
                <a:gd name="connsiteX282" fmla="*/ 599052 w 2584265"/>
                <a:gd name="connsiteY282" fmla="*/ 1401859 h 3140063"/>
                <a:gd name="connsiteX283" fmla="*/ 42069 w 2584265"/>
                <a:gd name="connsiteY283" fmla="*/ 1349938 h 3140063"/>
                <a:gd name="connsiteX284" fmla="*/ 8136 w 2584265"/>
                <a:gd name="connsiteY284" fmla="*/ 1439854 h 3140063"/>
                <a:gd name="connsiteX285" fmla="*/ 264518 w 2584265"/>
                <a:gd name="connsiteY285" fmla="*/ 1720841 h 3140063"/>
                <a:gd name="connsiteX286" fmla="*/ 260748 w 2584265"/>
                <a:gd name="connsiteY286" fmla="*/ 1694616 h 3140063"/>
                <a:gd name="connsiteX287" fmla="*/ 91083 w 2584265"/>
                <a:gd name="connsiteY287" fmla="*/ 1364924 h 3140063"/>
                <a:gd name="connsiteX288" fmla="*/ 42069 w 2584265"/>
                <a:gd name="connsiteY288" fmla="*/ 1349938 h 3140063"/>
                <a:gd name="connsiteX289" fmla="*/ 188963 w 2584265"/>
                <a:gd name="connsiteY289" fmla="*/ 1296980 h 3140063"/>
                <a:gd name="connsiteX290" fmla="*/ 121380 w 2584265"/>
                <a:gd name="connsiteY290" fmla="*/ 1345799 h 3140063"/>
                <a:gd name="connsiteX291" fmla="*/ 177699 w 2584265"/>
                <a:gd name="connsiteY291" fmla="*/ 1522302 h 3140063"/>
                <a:gd name="connsiteX292" fmla="*/ 267809 w 2584265"/>
                <a:gd name="connsiteY292" fmla="*/ 1646230 h 3140063"/>
                <a:gd name="connsiteX293" fmla="*/ 301600 w 2584265"/>
                <a:gd name="connsiteY293" fmla="*/ 1413396 h 3140063"/>
                <a:gd name="connsiteX294" fmla="*/ 188963 w 2584265"/>
                <a:gd name="connsiteY294" fmla="*/ 1296980 h 3140063"/>
                <a:gd name="connsiteX295" fmla="*/ 791809 w 2584265"/>
                <a:gd name="connsiteY295" fmla="*/ 1262061 h 3140063"/>
                <a:gd name="connsiteX296" fmla="*/ 754062 w 2584265"/>
                <a:gd name="connsiteY296" fmla="*/ 1292223 h 3140063"/>
                <a:gd name="connsiteX297" fmla="*/ 848430 w 2584265"/>
                <a:gd name="connsiteY297" fmla="*/ 1360088 h 3140063"/>
                <a:gd name="connsiteX298" fmla="*/ 920150 w 2584265"/>
                <a:gd name="connsiteY298" fmla="*/ 1412873 h 3140063"/>
                <a:gd name="connsiteX299" fmla="*/ 893727 w 2584265"/>
                <a:gd name="connsiteY299" fmla="*/ 1314844 h 3140063"/>
                <a:gd name="connsiteX300" fmla="*/ 791809 w 2584265"/>
                <a:gd name="connsiteY300" fmla="*/ 1262061 h 3140063"/>
                <a:gd name="connsiteX301" fmla="*/ 543318 w 2584265"/>
                <a:gd name="connsiteY301" fmla="*/ 1131882 h 3140063"/>
                <a:gd name="connsiteX302" fmla="*/ 207570 w 2584265"/>
                <a:gd name="connsiteY302" fmla="*/ 1214561 h 3140063"/>
                <a:gd name="connsiteX303" fmla="*/ 200025 w 2584265"/>
                <a:gd name="connsiteY303" fmla="*/ 1270933 h 3140063"/>
                <a:gd name="connsiteX304" fmla="*/ 309426 w 2584265"/>
                <a:gd name="connsiteY304" fmla="*/ 1316029 h 3140063"/>
                <a:gd name="connsiteX305" fmla="*/ 509366 w 2584265"/>
                <a:gd name="connsiteY305" fmla="*/ 1214561 h 3140063"/>
                <a:gd name="connsiteX306" fmla="*/ 543318 w 2584265"/>
                <a:gd name="connsiteY306" fmla="*/ 1131882 h 3140063"/>
                <a:gd name="connsiteX307" fmla="*/ 82225 w 2584265"/>
                <a:gd name="connsiteY307" fmla="*/ 1089471 h 3140063"/>
                <a:gd name="connsiteX308" fmla="*/ 71437 w 2584265"/>
                <a:gd name="connsiteY308" fmla="*/ 1097182 h 3140063"/>
                <a:gd name="connsiteX309" fmla="*/ 108960 w 2584265"/>
                <a:gd name="connsiteY309" fmla="*/ 1108067 h 3140063"/>
                <a:gd name="connsiteX310" fmla="*/ 101455 w 2584265"/>
                <a:gd name="connsiteY310" fmla="*/ 1089925 h 3140063"/>
                <a:gd name="connsiteX311" fmla="*/ 82225 w 2584265"/>
                <a:gd name="connsiteY311" fmla="*/ 1089471 h 3140063"/>
                <a:gd name="connsiteX312" fmla="*/ 335843 w 2584265"/>
                <a:gd name="connsiteY312" fmla="*/ 1004908 h 3140063"/>
                <a:gd name="connsiteX313" fmla="*/ 282886 w 2584265"/>
                <a:gd name="connsiteY313" fmla="*/ 1011456 h 3140063"/>
                <a:gd name="connsiteX314" fmla="*/ 177559 w 2584265"/>
                <a:gd name="connsiteY314" fmla="*/ 1090040 h 3140063"/>
                <a:gd name="connsiteX315" fmla="*/ 215175 w 2584265"/>
                <a:gd name="connsiteY315" fmla="*/ 1179848 h 3140063"/>
                <a:gd name="connsiteX316" fmla="*/ 501063 w 2584265"/>
                <a:gd name="connsiteY316" fmla="*/ 1108749 h 3140063"/>
                <a:gd name="connsiteX317" fmla="*/ 489778 w 2584265"/>
                <a:gd name="connsiteY317" fmla="*/ 1063846 h 3140063"/>
                <a:gd name="connsiteX318" fmla="*/ 335843 w 2584265"/>
                <a:gd name="connsiteY318" fmla="*/ 1004908 h 3140063"/>
                <a:gd name="connsiteX319" fmla="*/ 584975 w 2584265"/>
                <a:gd name="connsiteY319" fmla="*/ 898516 h 3140063"/>
                <a:gd name="connsiteX320" fmla="*/ 407987 w 2584265"/>
                <a:gd name="connsiteY320" fmla="*/ 984942 h 3140063"/>
                <a:gd name="connsiteX321" fmla="*/ 407987 w 2584265"/>
                <a:gd name="connsiteY321" fmla="*/ 992457 h 3140063"/>
                <a:gd name="connsiteX322" fmla="*/ 536021 w 2584265"/>
                <a:gd name="connsiteY322" fmla="*/ 1093916 h 3140063"/>
                <a:gd name="connsiteX323" fmla="*/ 607569 w 2584265"/>
                <a:gd name="connsiteY323" fmla="*/ 1101432 h 3140063"/>
                <a:gd name="connsiteX324" fmla="*/ 532255 w 2584265"/>
                <a:gd name="connsiteY324" fmla="*/ 1240464 h 3140063"/>
                <a:gd name="connsiteX325" fmla="*/ 713009 w 2584265"/>
                <a:gd name="connsiteY325" fmla="*/ 1270525 h 3140063"/>
                <a:gd name="connsiteX326" fmla="*/ 739368 w 2584265"/>
                <a:gd name="connsiteY326" fmla="*/ 1263010 h 3140063"/>
                <a:gd name="connsiteX327" fmla="*/ 886231 w 2584265"/>
                <a:gd name="connsiteY327" fmla="*/ 1281796 h 3140063"/>
                <a:gd name="connsiteX328" fmla="*/ 938950 w 2584265"/>
                <a:gd name="connsiteY328" fmla="*/ 1477195 h 3140063"/>
                <a:gd name="connsiteX329" fmla="*/ 957779 w 2584265"/>
                <a:gd name="connsiteY329" fmla="*/ 1604954 h 3140063"/>
                <a:gd name="connsiteX330" fmla="*/ 1074516 w 2584265"/>
                <a:gd name="connsiteY330" fmla="*/ 1394527 h 3140063"/>
                <a:gd name="connsiteX331" fmla="*/ 1213846 w 2584265"/>
                <a:gd name="connsiteY331" fmla="*/ 1413315 h 3140063"/>
                <a:gd name="connsiteX332" fmla="*/ 1217612 w 2584265"/>
                <a:gd name="connsiteY332" fmla="*/ 1405800 h 3140063"/>
                <a:gd name="connsiteX333" fmla="*/ 777025 w 2584265"/>
                <a:gd name="connsiteY333" fmla="*/ 1210403 h 3140063"/>
                <a:gd name="connsiteX334" fmla="*/ 641460 w 2584265"/>
                <a:gd name="connsiteY334" fmla="*/ 1225435 h 3140063"/>
                <a:gd name="connsiteX335" fmla="*/ 648992 w 2584265"/>
                <a:gd name="connsiteY335" fmla="*/ 1191615 h 3140063"/>
                <a:gd name="connsiteX336" fmla="*/ 584975 w 2584265"/>
                <a:gd name="connsiteY336" fmla="*/ 898516 h 3140063"/>
                <a:gd name="connsiteX337" fmla="*/ 564998 w 2584265"/>
                <a:gd name="connsiteY337" fmla="*/ 849305 h 3140063"/>
                <a:gd name="connsiteX338" fmla="*/ 381000 w 2584265"/>
                <a:gd name="connsiteY338" fmla="*/ 947832 h 3140063"/>
                <a:gd name="connsiteX339" fmla="*/ 538712 w 2584265"/>
                <a:gd name="connsiteY339" fmla="*/ 913726 h 3140063"/>
                <a:gd name="connsiteX340" fmla="*/ 564998 w 2584265"/>
                <a:gd name="connsiteY340" fmla="*/ 849305 h 3140063"/>
                <a:gd name="connsiteX341" fmla="*/ 475909 w 2584265"/>
                <a:gd name="connsiteY341" fmla="*/ 818348 h 3140063"/>
                <a:gd name="connsiteX342" fmla="*/ 433387 w 2584265"/>
                <a:gd name="connsiteY342" fmla="*/ 823904 h 3140063"/>
                <a:gd name="connsiteX343" fmla="*/ 354012 w 2584265"/>
                <a:gd name="connsiteY343" fmla="*/ 912805 h 3140063"/>
                <a:gd name="connsiteX344" fmla="*/ 512762 w 2584265"/>
                <a:gd name="connsiteY344" fmla="*/ 831312 h 3140063"/>
                <a:gd name="connsiteX345" fmla="*/ 512762 w 2584265"/>
                <a:gd name="connsiteY345" fmla="*/ 823904 h 3140063"/>
                <a:gd name="connsiteX346" fmla="*/ 475909 w 2584265"/>
                <a:gd name="connsiteY346" fmla="*/ 818348 h 3140063"/>
                <a:gd name="connsiteX347" fmla="*/ 256190 w 2584265"/>
                <a:gd name="connsiteY347" fmla="*/ 687379 h 3140063"/>
                <a:gd name="connsiteX348" fmla="*/ 113698 w 2584265"/>
                <a:gd name="connsiteY348" fmla="*/ 939611 h 3140063"/>
                <a:gd name="connsiteX349" fmla="*/ 147446 w 2584265"/>
                <a:gd name="connsiteY349" fmla="*/ 1082669 h 3140063"/>
                <a:gd name="connsiteX350" fmla="*/ 293688 w 2584265"/>
                <a:gd name="connsiteY350" fmla="*/ 822907 h 3140063"/>
                <a:gd name="connsiteX351" fmla="*/ 256190 w 2584265"/>
                <a:gd name="connsiteY351" fmla="*/ 687379 h 3140063"/>
                <a:gd name="connsiteX352" fmla="*/ 203200 w 2584265"/>
                <a:gd name="connsiteY352" fmla="*/ 681029 h 3140063"/>
                <a:gd name="connsiteX353" fmla="*/ 86880 w 2584265"/>
                <a:gd name="connsiteY353" fmla="*/ 767467 h 3140063"/>
                <a:gd name="connsiteX354" fmla="*/ 45605 w 2584265"/>
                <a:gd name="connsiteY354" fmla="*/ 831356 h 3140063"/>
                <a:gd name="connsiteX355" fmla="*/ 75623 w 2584265"/>
                <a:gd name="connsiteY355" fmla="*/ 1049331 h 3140063"/>
                <a:gd name="connsiteX356" fmla="*/ 83127 w 2584265"/>
                <a:gd name="connsiteY356" fmla="*/ 1045574 h 3140063"/>
                <a:gd name="connsiteX357" fmla="*/ 203200 w 2584265"/>
                <a:gd name="connsiteY357" fmla="*/ 681029 h 3140063"/>
                <a:gd name="connsiteX358" fmla="*/ 253100 w 2584265"/>
                <a:gd name="connsiteY358" fmla="*/ 428617 h 3140063"/>
                <a:gd name="connsiteX359" fmla="*/ 166687 w 2584265"/>
                <a:gd name="connsiteY359" fmla="*/ 623855 h 3140063"/>
                <a:gd name="connsiteX360" fmla="*/ 200501 w 2584265"/>
                <a:gd name="connsiteY360" fmla="*/ 650137 h 3140063"/>
                <a:gd name="connsiteX361" fmla="*/ 279400 w 2584265"/>
                <a:gd name="connsiteY361" fmla="*/ 466163 h 3140063"/>
                <a:gd name="connsiteX362" fmla="*/ 253100 w 2584265"/>
                <a:gd name="connsiteY362" fmla="*/ 428617 h 3140063"/>
                <a:gd name="connsiteX363" fmla="*/ 207839 w 2584265"/>
                <a:gd name="connsiteY363" fmla="*/ 382349 h 3140063"/>
                <a:gd name="connsiteX364" fmla="*/ 177205 w 2584265"/>
                <a:gd name="connsiteY364" fmla="*/ 395060 h 3140063"/>
                <a:gd name="connsiteX365" fmla="*/ 131961 w 2584265"/>
                <a:gd name="connsiteY365" fmla="*/ 568316 h 3140063"/>
                <a:gd name="connsiteX366" fmla="*/ 177205 w 2584265"/>
                <a:gd name="connsiteY366" fmla="*/ 481688 h 3140063"/>
                <a:gd name="connsiteX367" fmla="*/ 241300 w 2584265"/>
                <a:gd name="connsiteY367" fmla="*/ 383761 h 3140063"/>
                <a:gd name="connsiteX368" fmla="*/ 207839 w 2584265"/>
                <a:gd name="connsiteY368" fmla="*/ 382349 h 3140063"/>
                <a:gd name="connsiteX369" fmla="*/ 0 w 2584265"/>
                <a:gd name="connsiteY369" fmla="*/ 312726 h 3140063"/>
                <a:gd name="connsiteX370" fmla="*/ 56470 w 2584265"/>
                <a:gd name="connsiteY370" fmla="*/ 324006 h 3140063"/>
                <a:gd name="connsiteX371" fmla="*/ 131763 w 2584265"/>
                <a:gd name="connsiteY371" fmla="*/ 350325 h 3140063"/>
                <a:gd name="connsiteX372" fmla="*/ 0 w 2584265"/>
                <a:gd name="connsiteY372" fmla="*/ 527039 h 3140063"/>
                <a:gd name="connsiteX373" fmla="*/ 0 w 2584265"/>
                <a:gd name="connsiteY373" fmla="*/ 493200 h 3140063"/>
                <a:gd name="connsiteX374" fmla="*/ 79058 w 2584265"/>
                <a:gd name="connsiteY374" fmla="*/ 372884 h 3140063"/>
                <a:gd name="connsiteX375" fmla="*/ 0 w 2584265"/>
                <a:gd name="connsiteY375" fmla="*/ 391684 h 3140063"/>
                <a:gd name="connsiteX376" fmla="*/ 0 w 2584265"/>
                <a:gd name="connsiteY376" fmla="*/ 372884 h 3140063"/>
                <a:gd name="connsiteX377" fmla="*/ 26353 w 2584265"/>
                <a:gd name="connsiteY377" fmla="*/ 354085 h 3140063"/>
                <a:gd name="connsiteX378" fmla="*/ 30117 w 2584265"/>
                <a:gd name="connsiteY378" fmla="*/ 342805 h 3140063"/>
                <a:gd name="connsiteX379" fmla="*/ 0 w 2584265"/>
                <a:gd name="connsiteY379" fmla="*/ 335285 h 3140063"/>
                <a:gd name="connsiteX380" fmla="*/ 0 w 2584265"/>
                <a:gd name="connsiteY380" fmla="*/ 312726 h 3140063"/>
                <a:gd name="connsiteX381" fmla="*/ 776 w 2584265"/>
                <a:gd name="connsiteY381" fmla="*/ 217938 h 3140063"/>
                <a:gd name="connsiteX382" fmla="*/ 430102 w 2584265"/>
                <a:gd name="connsiteY382" fmla="*/ 511027 h 3140063"/>
                <a:gd name="connsiteX383" fmla="*/ 505423 w 2584265"/>
                <a:gd name="connsiteY383" fmla="*/ 650057 h 3140063"/>
                <a:gd name="connsiteX384" fmla="*/ 305824 w 2584265"/>
                <a:gd name="connsiteY384" fmla="*/ 398300 h 3140063"/>
                <a:gd name="connsiteX385" fmla="*/ 305824 w 2584265"/>
                <a:gd name="connsiteY385" fmla="*/ 480967 h 3140063"/>
                <a:gd name="connsiteX386" fmla="*/ 275696 w 2584265"/>
                <a:gd name="connsiteY386" fmla="*/ 619996 h 3140063"/>
                <a:gd name="connsiteX387" fmla="*/ 362314 w 2584265"/>
                <a:gd name="connsiteY387" fmla="*/ 593694 h 3140063"/>
                <a:gd name="connsiteX388" fmla="*/ 324654 w 2584265"/>
                <a:gd name="connsiteY388" fmla="*/ 676360 h 3140063"/>
                <a:gd name="connsiteX389" fmla="*/ 320888 w 2584265"/>
                <a:gd name="connsiteY389" fmla="*/ 901813 h 3140063"/>
                <a:gd name="connsiteX390" fmla="*/ 433868 w 2584265"/>
                <a:gd name="connsiteY390" fmla="*/ 804117 h 3140063"/>
                <a:gd name="connsiteX391" fmla="*/ 550615 w 2584265"/>
                <a:gd name="connsiteY391" fmla="*/ 792844 h 3140063"/>
                <a:gd name="connsiteX392" fmla="*/ 509189 w 2584265"/>
                <a:gd name="connsiteY392" fmla="*/ 665087 h 3140063"/>
                <a:gd name="connsiteX393" fmla="*/ 528019 w 2584265"/>
                <a:gd name="connsiteY393" fmla="*/ 665087 h 3140063"/>
                <a:gd name="connsiteX394" fmla="*/ 667361 w 2584265"/>
                <a:gd name="connsiteY394" fmla="*/ 1202423 h 3140063"/>
                <a:gd name="connsiteX395" fmla="*/ 765278 w 2584265"/>
                <a:gd name="connsiteY395" fmla="*/ 1187391 h 3140063"/>
                <a:gd name="connsiteX396" fmla="*/ 1243562 w 2584265"/>
                <a:gd name="connsiteY396" fmla="*/ 1386540 h 3140063"/>
                <a:gd name="connsiteX397" fmla="*/ 1379139 w 2584265"/>
                <a:gd name="connsiteY397" fmla="*/ 1999027 h 3140063"/>
                <a:gd name="connsiteX398" fmla="*/ 1401735 w 2584265"/>
                <a:gd name="connsiteY398" fmla="*/ 2017813 h 3140063"/>
                <a:gd name="connsiteX399" fmla="*/ 1789635 w 2584265"/>
                <a:gd name="connsiteY399" fmla="*/ 2115500 h 3140063"/>
                <a:gd name="connsiteX400" fmla="*/ 1970404 w 2584265"/>
                <a:gd name="connsiteY400" fmla="*/ 2483744 h 3140063"/>
                <a:gd name="connsiteX401" fmla="*/ 2143641 w 2584265"/>
                <a:gd name="connsiteY401" fmla="*/ 3032343 h 3140063"/>
                <a:gd name="connsiteX402" fmla="*/ 2258563 w 2584265"/>
                <a:gd name="connsiteY402" fmla="*/ 3119530 h 3140063"/>
                <a:gd name="connsiteX403" fmla="*/ 2278412 w 2584265"/>
                <a:gd name="connsiteY403" fmla="*/ 3140063 h 3140063"/>
                <a:gd name="connsiteX404" fmla="*/ 2236977 w 2584265"/>
                <a:gd name="connsiteY404" fmla="*/ 3140063 h 3140063"/>
                <a:gd name="connsiteX405" fmla="*/ 2163035 w 2584265"/>
                <a:gd name="connsiteY405" fmla="*/ 3080156 h 3140063"/>
                <a:gd name="connsiteX406" fmla="*/ 2098996 w 2584265"/>
                <a:gd name="connsiteY406" fmla="*/ 3013481 h 3140063"/>
                <a:gd name="connsiteX407" fmla="*/ 1970917 w 2584265"/>
                <a:gd name="connsiteY407" fmla="*/ 2694192 h 3140063"/>
                <a:gd name="connsiteX408" fmla="*/ 1861674 w 2584265"/>
                <a:gd name="connsiteY408" fmla="*/ 2213377 h 3140063"/>
                <a:gd name="connsiteX409" fmla="*/ 1353127 w 2584265"/>
                <a:gd name="connsiteY409" fmla="*/ 2040583 h 3140063"/>
                <a:gd name="connsiteX410" fmla="*/ 1349360 w 2584265"/>
                <a:gd name="connsiteY410" fmla="*/ 1852763 h 3140063"/>
                <a:gd name="connsiteX411" fmla="*/ 1320165 w 2584265"/>
                <a:gd name="connsiteY411" fmla="*/ 1847129 h 3140063"/>
                <a:gd name="connsiteX412" fmla="*/ 1296622 w 2584265"/>
                <a:gd name="connsiteY412" fmla="*/ 1852763 h 3140063"/>
                <a:gd name="connsiteX413" fmla="*/ 1070601 w 2584265"/>
                <a:gd name="connsiteY413" fmla="*/ 1954186 h 3140063"/>
                <a:gd name="connsiteX414" fmla="*/ 882250 w 2584265"/>
                <a:gd name="connsiteY414" fmla="*/ 1972968 h 3140063"/>
                <a:gd name="connsiteX415" fmla="*/ 652462 w 2584265"/>
                <a:gd name="connsiteY415" fmla="*/ 2326067 h 3140063"/>
                <a:gd name="connsiteX416" fmla="*/ 878483 w 2584265"/>
                <a:gd name="connsiteY416" fmla="*/ 2322311 h 3140063"/>
                <a:gd name="connsiteX417" fmla="*/ 991493 w 2584265"/>
                <a:gd name="connsiteY417" fmla="*/ 2232157 h 3140063"/>
                <a:gd name="connsiteX418" fmla="*/ 1063067 w 2584265"/>
                <a:gd name="connsiteY418" fmla="*/ 2130735 h 3140063"/>
                <a:gd name="connsiteX419" fmla="*/ 1447302 w 2584265"/>
                <a:gd name="connsiteY419" fmla="*/ 2145759 h 3140063"/>
                <a:gd name="connsiteX420" fmla="*/ 1579148 w 2584265"/>
                <a:gd name="connsiteY420" fmla="*/ 2066877 h 3140063"/>
                <a:gd name="connsiteX421" fmla="*/ 1628119 w 2584265"/>
                <a:gd name="connsiteY421" fmla="*/ 2314799 h 3140063"/>
                <a:gd name="connsiteX422" fmla="*/ 1409632 w 2584265"/>
                <a:gd name="connsiteY422" fmla="*/ 2438757 h 3140063"/>
                <a:gd name="connsiteX423" fmla="*/ 1387030 w 2584265"/>
                <a:gd name="connsiteY423" fmla="*/ 2465052 h 3140063"/>
                <a:gd name="connsiteX424" fmla="*/ 1759964 w 2584265"/>
                <a:gd name="connsiteY424" fmla="*/ 2551451 h 3140063"/>
                <a:gd name="connsiteX425" fmla="*/ 1899344 w 2584265"/>
                <a:gd name="connsiteY425" fmla="*/ 2818151 h 3140063"/>
                <a:gd name="connsiteX426" fmla="*/ 1891810 w 2584265"/>
                <a:gd name="connsiteY426" fmla="*/ 2825663 h 3140063"/>
                <a:gd name="connsiteX427" fmla="*/ 1522642 w 2584265"/>
                <a:gd name="connsiteY427" fmla="*/ 2562720 h 3140063"/>
                <a:gd name="connsiteX428" fmla="*/ 1364428 w 2584265"/>
                <a:gd name="connsiteY428" fmla="*/ 2498859 h 3140063"/>
                <a:gd name="connsiteX429" fmla="*/ 1582915 w 2584265"/>
                <a:gd name="connsiteY429" fmla="*/ 2799371 h 3140063"/>
                <a:gd name="connsiteX430" fmla="*/ 1974684 w 2584265"/>
                <a:gd name="connsiteY430" fmla="*/ 2975917 h 3140063"/>
                <a:gd name="connsiteX431" fmla="*/ 1955849 w 2584265"/>
                <a:gd name="connsiteY431" fmla="*/ 2990943 h 3140063"/>
                <a:gd name="connsiteX432" fmla="*/ 1741129 w 2584265"/>
                <a:gd name="connsiteY432" fmla="*/ 2983431 h 3140063"/>
                <a:gd name="connsiteX433" fmla="*/ 1609284 w 2584265"/>
                <a:gd name="connsiteY433" fmla="*/ 2874498 h 3140063"/>
                <a:gd name="connsiteX434" fmla="*/ 1658255 w 2584265"/>
                <a:gd name="connsiteY434" fmla="*/ 3032263 h 3140063"/>
                <a:gd name="connsiteX435" fmla="*/ 2087694 w 2584265"/>
                <a:gd name="connsiteY435" fmla="*/ 3103633 h 3140063"/>
                <a:gd name="connsiteX436" fmla="*/ 2159268 w 2584265"/>
                <a:gd name="connsiteY436" fmla="*/ 3114902 h 3140063"/>
                <a:gd name="connsiteX437" fmla="*/ 2138579 w 2584265"/>
                <a:gd name="connsiteY437" fmla="*/ 3140063 h 3140063"/>
                <a:gd name="connsiteX438" fmla="*/ 2056033 w 2584265"/>
                <a:gd name="connsiteY438" fmla="*/ 3140063 h 3140063"/>
                <a:gd name="connsiteX439" fmla="*/ 2059989 w 2584265"/>
                <a:gd name="connsiteY439" fmla="*/ 3122674 h 3140063"/>
                <a:gd name="connsiteX440" fmla="*/ 1997519 w 2584265"/>
                <a:gd name="connsiteY440" fmla="*/ 3118015 h 3140063"/>
                <a:gd name="connsiteX441" fmla="*/ 1901058 w 2584265"/>
                <a:gd name="connsiteY441" fmla="*/ 3127187 h 3140063"/>
                <a:gd name="connsiteX442" fmla="*/ 1857935 w 2584265"/>
                <a:gd name="connsiteY442" fmla="*/ 3140063 h 3140063"/>
                <a:gd name="connsiteX443" fmla="*/ 1733931 w 2584265"/>
                <a:gd name="connsiteY443" fmla="*/ 3140063 h 3140063"/>
                <a:gd name="connsiteX444" fmla="*/ 1710287 w 2584265"/>
                <a:gd name="connsiteY444" fmla="*/ 3124000 h 3140063"/>
                <a:gd name="connsiteX445" fmla="*/ 1631886 w 2584265"/>
                <a:gd name="connsiteY445" fmla="*/ 3054801 h 3140063"/>
                <a:gd name="connsiteX446" fmla="*/ 1620114 w 2584265"/>
                <a:gd name="connsiteY446" fmla="*/ 3118659 h 3140063"/>
                <a:gd name="connsiteX447" fmla="*/ 1620483 w 2584265"/>
                <a:gd name="connsiteY447" fmla="*/ 3140063 h 3140063"/>
                <a:gd name="connsiteX448" fmla="*/ 1588422 w 2584265"/>
                <a:gd name="connsiteY448" fmla="*/ 3140063 h 3140063"/>
                <a:gd name="connsiteX449" fmla="*/ 1591860 w 2584265"/>
                <a:gd name="connsiteY449" fmla="*/ 3097867 h 3140063"/>
                <a:gd name="connsiteX450" fmla="*/ 1537312 w 2584265"/>
                <a:gd name="connsiteY450" fmla="*/ 2761806 h 3140063"/>
                <a:gd name="connsiteX451" fmla="*/ 1315117 w 2584265"/>
                <a:gd name="connsiteY451" fmla="*/ 2525079 h 3140063"/>
                <a:gd name="connsiteX452" fmla="*/ 1322649 w 2584265"/>
                <a:gd name="connsiteY452" fmla="*/ 2543867 h 3140063"/>
                <a:gd name="connsiteX453" fmla="*/ 1409267 w 2584265"/>
                <a:gd name="connsiteY453" fmla="*/ 2712958 h 3140063"/>
                <a:gd name="connsiteX454" fmla="*/ 1333947 w 2584265"/>
                <a:gd name="connsiteY454" fmla="*/ 2855742 h 3140063"/>
                <a:gd name="connsiteX455" fmla="*/ 1194604 w 2584265"/>
                <a:gd name="connsiteY455" fmla="*/ 2844471 h 3140063"/>
                <a:gd name="connsiteX456" fmla="*/ 1104220 w 2584265"/>
                <a:gd name="connsiteY456" fmla="*/ 2821925 h 3140063"/>
                <a:gd name="connsiteX457" fmla="*/ 1179540 w 2584265"/>
                <a:gd name="connsiteY457" fmla="*/ 2765561 h 3140063"/>
                <a:gd name="connsiteX458" fmla="*/ 1296287 w 2584265"/>
                <a:gd name="connsiteY458" fmla="*/ 2577685 h 3140063"/>
                <a:gd name="connsiteX459" fmla="*/ 1243562 w 2584265"/>
                <a:gd name="connsiteY459" fmla="*/ 2464958 h 3140063"/>
                <a:gd name="connsiteX460" fmla="*/ 701256 w 2584265"/>
                <a:gd name="connsiteY460" fmla="*/ 2355988 h 3140063"/>
                <a:gd name="connsiteX461" fmla="*/ 497891 w 2584265"/>
                <a:gd name="connsiteY461" fmla="*/ 2419866 h 3140063"/>
                <a:gd name="connsiteX462" fmla="*/ 693724 w 2584265"/>
                <a:gd name="connsiteY462" fmla="*/ 2498773 h 3140063"/>
                <a:gd name="connsiteX463" fmla="*/ 904621 w 2584265"/>
                <a:gd name="connsiteY463" fmla="*/ 2472473 h 3140063"/>
                <a:gd name="connsiteX464" fmla="*/ 1175774 w 2584265"/>
                <a:gd name="connsiteY464" fmla="*/ 2502529 h 3140063"/>
                <a:gd name="connsiteX465" fmla="*/ 1175774 w 2584265"/>
                <a:gd name="connsiteY465" fmla="*/ 2521317 h 3140063"/>
                <a:gd name="connsiteX466" fmla="*/ 957345 w 2584265"/>
                <a:gd name="connsiteY466" fmla="*/ 2630294 h 3140063"/>
                <a:gd name="connsiteX467" fmla="*/ 727618 w 2584265"/>
                <a:gd name="connsiteY467" fmla="*/ 2536351 h 3140063"/>
                <a:gd name="connsiteX468" fmla="*/ 727618 w 2584265"/>
                <a:gd name="connsiteY468" fmla="*/ 2547628 h 3140063"/>
                <a:gd name="connsiteX469" fmla="*/ 836832 w 2584265"/>
                <a:gd name="connsiteY469" fmla="*/ 2724229 h 3140063"/>
                <a:gd name="connsiteX470" fmla="*/ 757746 w 2584265"/>
                <a:gd name="connsiteY470" fmla="*/ 2930892 h 3140063"/>
                <a:gd name="connsiteX471" fmla="*/ 701256 w 2584265"/>
                <a:gd name="connsiteY471" fmla="*/ 2799382 h 3140063"/>
                <a:gd name="connsiteX472" fmla="*/ 659829 w 2584265"/>
                <a:gd name="connsiteY472" fmla="*/ 2558899 h 3140063"/>
                <a:gd name="connsiteX473" fmla="*/ 433868 w 2584265"/>
                <a:gd name="connsiteY473" fmla="*/ 2438654 h 3140063"/>
                <a:gd name="connsiteX474" fmla="*/ 460231 w 2584265"/>
                <a:gd name="connsiteY474" fmla="*/ 2419866 h 3140063"/>
                <a:gd name="connsiteX475" fmla="*/ 448932 w 2584265"/>
                <a:gd name="connsiteY475" fmla="*/ 2404836 h 3140063"/>
                <a:gd name="connsiteX476" fmla="*/ 497891 w 2584265"/>
                <a:gd name="connsiteY476" fmla="*/ 2378534 h 3140063"/>
                <a:gd name="connsiteX477" fmla="*/ 791640 w 2584265"/>
                <a:gd name="connsiteY477" fmla="*/ 2115500 h 3140063"/>
                <a:gd name="connsiteX478" fmla="*/ 769044 w 2584265"/>
                <a:gd name="connsiteY478" fmla="*/ 1965206 h 3140063"/>
                <a:gd name="connsiteX479" fmla="*/ 595807 w 2584265"/>
                <a:gd name="connsiteY479" fmla="*/ 1901327 h 3140063"/>
                <a:gd name="connsiteX480" fmla="*/ 399974 w 2584265"/>
                <a:gd name="connsiteY480" fmla="*/ 1732235 h 3140063"/>
                <a:gd name="connsiteX481" fmla="*/ 332186 w 2584265"/>
                <a:gd name="connsiteY481" fmla="*/ 1694659 h 3140063"/>
                <a:gd name="connsiteX482" fmla="*/ 531785 w 2584265"/>
                <a:gd name="connsiteY482" fmla="*/ 1657084 h 3140063"/>
                <a:gd name="connsiteX483" fmla="*/ 701256 w 2584265"/>
                <a:gd name="connsiteY483" fmla="*/ 1781085 h 3140063"/>
                <a:gd name="connsiteX484" fmla="*/ 829300 w 2584265"/>
                <a:gd name="connsiteY484" fmla="*/ 2036598 h 3140063"/>
                <a:gd name="connsiteX485" fmla="*/ 919685 w 2584265"/>
                <a:gd name="connsiteY485" fmla="*/ 1777328 h 3140063"/>
                <a:gd name="connsiteX486" fmla="*/ 765278 w 2584265"/>
                <a:gd name="connsiteY486" fmla="*/ 1544357 h 3140063"/>
                <a:gd name="connsiteX487" fmla="*/ 505423 w 2584265"/>
                <a:gd name="connsiteY487" fmla="*/ 1544357 h 3140063"/>
                <a:gd name="connsiteX488" fmla="*/ 399974 w 2584265"/>
                <a:gd name="connsiteY488" fmla="*/ 1544357 h 3140063"/>
                <a:gd name="connsiteX489" fmla="*/ 543083 w 2584265"/>
                <a:gd name="connsiteY489" fmla="*/ 1379025 h 3140063"/>
                <a:gd name="connsiteX490" fmla="*/ 735150 w 2584265"/>
                <a:gd name="connsiteY490" fmla="*/ 1435388 h 3140063"/>
                <a:gd name="connsiteX491" fmla="*/ 908387 w 2584265"/>
                <a:gd name="connsiteY491" fmla="*/ 1649569 h 3140063"/>
                <a:gd name="connsiteX492" fmla="*/ 923451 w 2584265"/>
                <a:gd name="connsiteY492" fmla="*/ 1653329 h 3140063"/>
                <a:gd name="connsiteX493" fmla="*/ 912153 w 2584265"/>
                <a:gd name="connsiteY493" fmla="*/ 1472964 h 3140063"/>
                <a:gd name="connsiteX494" fmla="*/ 753980 w 2584265"/>
                <a:gd name="connsiteY494" fmla="*/ 1318904 h 3140063"/>
                <a:gd name="connsiteX495" fmla="*/ 674894 w 2584265"/>
                <a:gd name="connsiteY495" fmla="*/ 1288843 h 3140063"/>
                <a:gd name="connsiteX496" fmla="*/ 463997 w 2584265"/>
                <a:gd name="connsiteY496" fmla="*/ 1296358 h 3140063"/>
                <a:gd name="connsiteX497" fmla="*/ 294526 w 2584265"/>
                <a:gd name="connsiteY497" fmla="*/ 1345209 h 3140063"/>
                <a:gd name="connsiteX498" fmla="*/ 343484 w 2584265"/>
                <a:gd name="connsiteY498" fmla="*/ 1480479 h 3140063"/>
                <a:gd name="connsiteX499" fmla="*/ 309590 w 2584265"/>
                <a:gd name="connsiteY499" fmla="*/ 1728478 h 3140063"/>
                <a:gd name="connsiteX500" fmla="*/ 264398 w 2584265"/>
                <a:gd name="connsiteY500" fmla="*/ 1751023 h 3140063"/>
                <a:gd name="connsiteX501" fmla="*/ 776 w 2584265"/>
                <a:gd name="connsiteY501" fmla="*/ 1476721 h 3140063"/>
                <a:gd name="connsiteX502" fmla="*/ 776 w 2584265"/>
                <a:gd name="connsiteY502" fmla="*/ 1363995 h 3140063"/>
                <a:gd name="connsiteX503" fmla="*/ 776 w 2584265"/>
                <a:gd name="connsiteY503" fmla="*/ 1337694 h 3140063"/>
                <a:gd name="connsiteX504" fmla="*/ 776 w 2584265"/>
                <a:gd name="connsiteY504" fmla="*/ 1303876 h 3140063"/>
                <a:gd name="connsiteX505" fmla="*/ 53500 w 2584265"/>
                <a:gd name="connsiteY505" fmla="*/ 1326419 h 3140063"/>
                <a:gd name="connsiteX506" fmla="*/ 158949 w 2584265"/>
                <a:gd name="connsiteY506" fmla="*/ 1285087 h 3140063"/>
                <a:gd name="connsiteX507" fmla="*/ 177779 w 2584265"/>
                <a:gd name="connsiteY507" fmla="*/ 1198664 h 3140063"/>
                <a:gd name="connsiteX508" fmla="*/ 121289 w 2584265"/>
                <a:gd name="connsiteY508" fmla="*/ 1119755 h 3140063"/>
                <a:gd name="connsiteX509" fmla="*/ 143885 w 2584265"/>
                <a:gd name="connsiteY509" fmla="*/ 1161089 h 3140063"/>
                <a:gd name="connsiteX510" fmla="*/ 106225 w 2584265"/>
                <a:gd name="connsiteY510" fmla="*/ 1288843 h 3140063"/>
                <a:gd name="connsiteX511" fmla="*/ 776 w 2584265"/>
                <a:gd name="connsiteY511" fmla="*/ 1266299 h 3140063"/>
                <a:gd name="connsiteX512" fmla="*/ 776 w 2584265"/>
                <a:gd name="connsiteY512" fmla="*/ 1240939 h 3140063"/>
                <a:gd name="connsiteX513" fmla="*/ 776 w 2584265"/>
                <a:gd name="connsiteY513" fmla="*/ 1209937 h 3140063"/>
                <a:gd name="connsiteX514" fmla="*/ 42202 w 2584265"/>
                <a:gd name="connsiteY514" fmla="*/ 1262543 h 3140063"/>
                <a:gd name="connsiteX515" fmla="*/ 117523 w 2584265"/>
                <a:gd name="connsiteY515" fmla="*/ 1243755 h 3140063"/>
                <a:gd name="connsiteX516" fmla="*/ 113757 w 2584265"/>
                <a:gd name="connsiteY516" fmla="*/ 1161089 h 3140063"/>
                <a:gd name="connsiteX517" fmla="*/ 49734 w 2584265"/>
                <a:gd name="connsiteY517" fmla="*/ 1127270 h 3140063"/>
                <a:gd name="connsiteX518" fmla="*/ 776 w 2584265"/>
                <a:gd name="connsiteY518" fmla="*/ 1187391 h 3140063"/>
                <a:gd name="connsiteX519" fmla="*/ 776 w 2584265"/>
                <a:gd name="connsiteY519" fmla="*/ 1131030 h 3140063"/>
                <a:gd name="connsiteX520" fmla="*/ 53500 w 2584265"/>
                <a:gd name="connsiteY520" fmla="*/ 1093453 h 3140063"/>
                <a:gd name="connsiteX521" fmla="*/ 776 w 2584265"/>
                <a:gd name="connsiteY521" fmla="*/ 1089696 h 3140063"/>
                <a:gd name="connsiteX522" fmla="*/ 776 w 2584265"/>
                <a:gd name="connsiteY522" fmla="*/ 1059635 h 3140063"/>
                <a:gd name="connsiteX523" fmla="*/ 34670 w 2584265"/>
                <a:gd name="connsiteY523" fmla="*/ 1048364 h 3140063"/>
                <a:gd name="connsiteX524" fmla="*/ 4542 w 2584265"/>
                <a:gd name="connsiteY524" fmla="*/ 928116 h 3140063"/>
                <a:gd name="connsiteX525" fmla="*/ 776 w 2584265"/>
                <a:gd name="connsiteY525" fmla="*/ 913086 h 3140063"/>
                <a:gd name="connsiteX526" fmla="*/ 776 w 2584265"/>
                <a:gd name="connsiteY526" fmla="*/ 856723 h 3140063"/>
                <a:gd name="connsiteX527" fmla="*/ 12074 w 2584265"/>
                <a:gd name="connsiteY527" fmla="*/ 871753 h 3140063"/>
                <a:gd name="connsiteX528" fmla="*/ 64799 w 2584265"/>
                <a:gd name="connsiteY528" fmla="*/ 766541 h 3140063"/>
                <a:gd name="connsiteX529" fmla="*/ 147651 w 2584265"/>
                <a:gd name="connsiteY529" fmla="*/ 661330 h 3140063"/>
                <a:gd name="connsiteX530" fmla="*/ 106225 w 2584265"/>
                <a:gd name="connsiteY530" fmla="*/ 458421 h 3140063"/>
                <a:gd name="connsiteX531" fmla="*/ 245567 w 2584265"/>
                <a:gd name="connsiteY531" fmla="*/ 345695 h 3140063"/>
                <a:gd name="connsiteX532" fmla="*/ 238035 w 2584265"/>
                <a:gd name="connsiteY532" fmla="*/ 341937 h 3140063"/>
                <a:gd name="connsiteX533" fmla="*/ 776 w 2584265"/>
                <a:gd name="connsiteY533" fmla="*/ 236725 h 3140063"/>
                <a:gd name="connsiteX534" fmla="*/ 776 w 2584265"/>
                <a:gd name="connsiteY534" fmla="*/ 217938 h 3140063"/>
                <a:gd name="connsiteX535" fmla="*/ 776 w 2584265"/>
                <a:gd name="connsiteY535" fmla="*/ 0 h 3140063"/>
                <a:gd name="connsiteX536" fmla="*/ 573211 w 2584265"/>
                <a:gd name="connsiteY536" fmla="*/ 311876 h 3140063"/>
                <a:gd name="connsiteX537" fmla="*/ 874493 w 2584265"/>
                <a:gd name="connsiteY537" fmla="*/ 980721 h 3140063"/>
                <a:gd name="connsiteX538" fmla="*/ 1040197 w 2584265"/>
                <a:gd name="connsiteY538" fmla="*/ 1025812 h 3140063"/>
                <a:gd name="connsiteX539" fmla="*/ 1424331 w 2584265"/>
                <a:gd name="connsiteY539" fmla="*/ 1292603 h 3140063"/>
                <a:gd name="connsiteX540" fmla="*/ 1522248 w 2584265"/>
                <a:gd name="connsiteY540" fmla="*/ 1480479 h 3140063"/>
                <a:gd name="connsiteX541" fmla="*/ 1574972 w 2584265"/>
                <a:gd name="connsiteY541" fmla="*/ 1803630 h 3140063"/>
                <a:gd name="connsiteX542" fmla="*/ 1895084 w 2584265"/>
                <a:gd name="connsiteY542" fmla="*/ 1927630 h 3140063"/>
                <a:gd name="connsiteX543" fmla="*/ 2128577 w 2584265"/>
                <a:gd name="connsiteY543" fmla="*/ 2273323 h 3140063"/>
                <a:gd name="connsiteX544" fmla="*/ 2170003 w 2584265"/>
                <a:gd name="connsiteY544" fmla="*/ 2566414 h 3140063"/>
                <a:gd name="connsiteX545" fmla="*/ 2448688 w 2584265"/>
                <a:gd name="connsiteY545" fmla="*/ 3024828 h 3140063"/>
                <a:gd name="connsiteX546" fmla="*/ 2584265 w 2584265"/>
                <a:gd name="connsiteY546" fmla="*/ 3111251 h 3140063"/>
                <a:gd name="connsiteX547" fmla="*/ 2563081 w 2584265"/>
                <a:gd name="connsiteY547" fmla="*/ 3138024 h 3140063"/>
                <a:gd name="connsiteX548" fmla="*/ 2562206 w 2584265"/>
                <a:gd name="connsiteY548" fmla="*/ 3140063 h 3140063"/>
                <a:gd name="connsiteX549" fmla="*/ 2358304 w 2584265"/>
                <a:gd name="connsiteY549" fmla="*/ 3140063 h 3140063"/>
                <a:gd name="connsiteX550" fmla="*/ 2358304 w 2584265"/>
                <a:gd name="connsiteY550" fmla="*/ 3133796 h 3140063"/>
                <a:gd name="connsiteX551" fmla="*/ 2060788 w 2584265"/>
                <a:gd name="connsiteY551" fmla="*/ 2735504 h 3140063"/>
                <a:gd name="connsiteX552" fmla="*/ 1947808 w 2584265"/>
                <a:gd name="connsiteY552" fmla="*/ 2235747 h 3140063"/>
                <a:gd name="connsiteX553" fmla="*/ 1680421 w 2584265"/>
                <a:gd name="connsiteY553" fmla="*/ 2006542 h 3140063"/>
                <a:gd name="connsiteX554" fmla="*/ 1428097 w 2584265"/>
                <a:gd name="connsiteY554" fmla="*/ 1972721 h 3140063"/>
                <a:gd name="connsiteX555" fmla="*/ 1420565 w 2584265"/>
                <a:gd name="connsiteY555" fmla="*/ 1901327 h 3140063"/>
                <a:gd name="connsiteX556" fmla="*/ 1333947 w 2584265"/>
                <a:gd name="connsiteY556" fmla="*/ 1461691 h 3140063"/>
                <a:gd name="connsiteX557" fmla="*/ 753980 w 2584265"/>
                <a:gd name="connsiteY557" fmla="*/ 1134785 h 3140063"/>
                <a:gd name="connsiteX558" fmla="*/ 723852 w 2584265"/>
                <a:gd name="connsiteY558" fmla="*/ 1097211 h 3140063"/>
                <a:gd name="connsiteX559" fmla="*/ 663595 w 2584265"/>
                <a:gd name="connsiteY559" fmla="*/ 822905 h 3140063"/>
                <a:gd name="connsiteX560" fmla="*/ 422570 w 2584265"/>
                <a:gd name="connsiteY560" fmla="*/ 402058 h 3140063"/>
                <a:gd name="connsiteX561" fmla="*/ 4542 w 2584265"/>
                <a:gd name="connsiteY561" fmla="*/ 172847 h 3140063"/>
                <a:gd name="connsiteX562" fmla="*/ 776 w 2584265"/>
                <a:gd name="connsiteY562" fmla="*/ 165332 h 3140063"/>
                <a:gd name="connsiteX563" fmla="*/ 776 w 2584265"/>
                <a:gd name="connsiteY563" fmla="*/ 71393 h 3140063"/>
                <a:gd name="connsiteX564" fmla="*/ 256865 w 2584265"/>
                <a:gd name="connsiteY564" fmla="*/ 154059 h 3140063"/>
                <a:gd name="connsiteX565" fmla="*/ 678660 w 2584265"/>
                <a:gd name="connsiteY565" fmla="*/ 544845 h 3140063"/>
                <a:gd name="connsiteX566" fmla="*/ 810470 w 2584265"/>
                <a:gd name="connsiteY566" fmla="*/ 913086 h 3140063"/>
                <a:gd name="connsiteX567" fmla="*/ 833066 w 2584265"/>
                <a:gd name="connsiteY567" fmla="*/ 1048364 h 3140063"/>
                <a:gd name="connsiteX568" fmla="*/ 1153178 w 2584265"/>
                <a:gd name="connsiteY568" fmla="*/ 1146059 h 3140063"/>
                <a:gd name="connsiteX569" fmla="*/ 1526014 w 2584265"/>
                <a:gd name="connsiteY569" fmla="*/ 1871266 h 3140063"/>
                <a:gd name="connsiteX570" fmla="*/ 1541078 w 2584265"/>
                <a:gd name="connsiteY570" fmla="*/ 1878780 h 3140063"/>
                <a:gd name="connsiteX571" fmla="*/ 1872487 w 2584265"/>
                <a:gd name="connsiteY571" fmla="*/ 1991508 h 3140063"/>
                <a:gd name="connsiteX572" fmla="*/ 2185067 w 2584265"/>
                <a:gd name="connsiteY572" fmla="*/ 2795622 h 3140063"/>
                <a:gd name="connsiteX573" fmla="*/ 2550371 w 2584265"/>
                <a:gd name="connsiteY573" fmla="*/ 3118766 h 3140063"/>
                <a:gd name="connsiteX574" fmla="*/ 2550371 w 2584265"/>
                <a:gd name="connsiteY574" fmla="*/ 3107494 h 3140063"/>
                <a:gd name="connsiteX575" fmla="*/ 2437390 w 2584265"/>
                <a:gd name="connsiteY575" fmla="*/ 3036102 h 3140063"/>
                <a:gd name="connsiteX576" fmla="*/ 2158705 w 2584265"/>
                <a:gd name="connsiteY576" fmla="*/ 2585199 h 3140063"/>
                <a:gd name="connsiteX577" fmla="*/ 2121045 w 2584265"/>
                <a:gd name="connsiteY577" fmla="*/ 2389806 h 3140063"/>
                <a:gd name="connsiteX578" fmla="*/ 2064554 w 2584265"/>
                <a:gd name="connsiteY578" fmla="*/ 2123019 h 3140063"/>
                <a:gd name="connsiteX579" fmla="*/ 1680421 w 2584265"/>
                <a:gd name="connsiteY579" fmla="*/ 1852477 h 3140063"/>
                <a:gd name="connsiteX580" fmla="*/ 1548610 w 2584265"/>
                <a:gd name="connsiteY580" fmla="*/ 1803630 h 3140063"/>
                <a:gd name="connsiteX581" fmla="*/ 1477055 w 2584265"/>
                <a:gd name="connsiteY581" fmla="*/ 1427873 h 3140063"/>
                <a:gd name="connsiteX582" fmla="*/ 900855 w 2584265"/>
                <a:gd name="connsiteY582" fmla="*/ 1010783 h 3140063"/>
                <a:gd name="connsiteX583" fmla="*/ 855662 w 2584265"/>
                <a:gd name="connsiteY583" fmla="*/ 1014539 h 3140063"/>
                <a:gd name="connsiteX584" fmla="*/ 648531 w 2584265"/>
                <a:gd name="connsiteY584" fmla="*/ 420846 h 3140063"/>
                <a:gd name="connsiteX585" fmla="*/ 776 w 2584265"/>
                <a:gd name="connsiteY585" fmla="*/ 22544 h 3140063"/>
                <a:gd name="connsiteX586" fmla="*/ 776 w 2584265"/>
                <a:gd name="connsiteY586" fmla="*/ 0 h 314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2584265" h="3140063">
                  <a:moveTo>
                    <a:pt x="124389" y="3058410"/>
                  </a:moveTo>
                  <a:cubicBezTo>
                    <a:pt x="91919" y="3063182"/>
                    <a:pt x="65802" y="3082268"/>
                    <a:pt x="46037" y="3107718"/>
                  </a:cubicBezTo>
                  <a:cubicBezTo>
                    <a:pt x="46037" y="3107718"/>
                    <a:pt x="46037" y="3107718"/>
                    <a:pt x="57331" y="3111488"/>
                  </a:cubicBezTo>
                  <a:cubicBezTo>
                    <a:pt x="57331" y="3111488"/>
                    <a:pt x="57331" y="3111488"/>
                    <a:pt x="177800" y="3070015"/>
                  </a:cubicBezTo>
                  <a:cubicBezTo>
                    <a:pt x="177800" y="3062474"/>
                    <a:pt x="166506" y="3062474"/>
                    <a:pt x="158977" y="3058704"/>
                  </a:cubicBezTo>
                  <a:cubicBezTo>
                    <a:pt x="146742" y="3056819"/>
                    <a:pt x="135213" y="3056819"/>
                    <a:pt x="124389" y="3058410"/>
                  </a:cubicBezTo>
                  <a:close/>
                  <a:moveTo>
                    <a:pt x="1417776" y="2948186"/>
                  </a:moveTo>
                  <a:cubicBezTo>
                    <a:pt x="1392750" y="2949762"/>
                    <a:pt x="1368781" y="2970784"/>
                    <a:pt x="1349041" y="2987601"/>
                  </a:cubicBezTo>
                  <a:cubicBezTo>
                    <a:pt x="1326482" y="3021235"/>
                    <a:pt x="1300163" y="3054870"/>
                    <a:pt x="1307683" y="3099717"/>
                  </a:cubicBezTo>
                  <a:cubicBezTo>
                    <a:pt x="1311443" y="3107192"/>
                    <a:pt x="1326482" y="3114666"/>
                    <a:pt x="1334002" y="3103454"/>
                  </a:cubicBezTo>
                  <a:cubicBezTo>
                    <a:pt x="1371601" y="3054870"/>
                    <a:pt x="1409199" y="3002551"/>
                    <a:pt x="1443038" y="2953967"/>
                  </a:cubicBezTo>
                  <a:cubicBezTo>
                    <a:pt x="1434578" y="2949297"/>
                    <a:pt x="1426119" y="2947660"/>
                    <a:pt x="1417776" y="2948186"/>
                  </a:cubicBezTo>
                  <a:close/>
                  <a:moveTo>
                    <a:pt x="1706785" y="2908851"/>
                  </a:moveTo>
                  <a:cubicBezTo>
                    <a:pt x="1695450" y="2931234"/>
                    <a:pt x="1725676" y="2938694"/>
                    <a:pt x="1733233" y="2949887"/>
                  </a:cubicBezTo>
                  <a:cubicBezTo>
                    <a:pt x="1786128" y="2979731"/>
                    <a:pt x="1842802" y="2946155"/>
                    <a:pt x="1884363" y="2931234"/>
                  </a:cubicBezTo>
                  <a:cubicBezTo>
                    <a:pt x="1823911" y="2905118"/>
                    <a:pt x="1771015" y="2908851"/>
                    <a:pt x="1706785" y="2908851"/>
                  </a:cubicBezTo>
                  <a:close/>
                  <a:moveTo>
                    <a:pt x="1179952" y="2902065"/>
                  </a:moveTo>
                  <a:cubicBezTo>
                    <a:pt x="1207314" y="2900597"/>
                    <a:pt x="1235089" y="2902710"/>
                    <a:pt x="1262392" y="2908346"/>
                  </a:cubicBezTo>
                  <a:cubicBezTo>
                    <a:pt x="1277456" y="2960952"/>
                    <a:pt x="1243562" y="3021072"/>
                    <a:pt x="1258626" y="3077436"/>
                  </a:cubicBezTo>
                  <a:cubicBezTo>
                    <a:pt x="1262392" y="3091057"/>
                    <a:pt x="1264746" y="3104678"/>
                    <a:pt x="1265805" y="3118203"/>
                  </a:cubicBezTo>
                  <a:lnTo>
                    <a:pt x="1265485" y="3140063"/>
                  </a:lnTo>
                  <a:lnTo>
                    <a:pt x="1231593" y="3140063"/>
                  </a:lnTo>
                  <a:lnTo>
                    <a:pt x="1233231" y="3124284"/>
                  </a:lnTo>
                  <a:cubicBezTo>
                    <a:pt x="1232759" y="3075391"/>
                    <a:pt x="1224272" y="3024618"/>
                    <a:pt x="1224272" y="2979486"/>
                  </a:cubicBezTo>
                  <a:cubicBezTo>
                    <a:pt x="1220501" y="2974783"/>
                    <a:pt x="1217672" y="2973374"/>
                    <a:pt x="1215197" y="2973843"/>
                  </a:cubicBezTo>
                  <a:cubicBezTo>
                    <a:pt x="1207771" y="2975255"/>
                    <a:pt x="1203528" y="2993589"/>
                    <a:pt x="1186554" y="2990768"/>
                  </a:cubicBezTo>
                  <a:cubicBezTo>
                    <a:pt x="1154494" y="3026497"/>
                    <a:pt x="1116776" y="3062227"/>
                    <a:pt x="1083301" y="3100307"/>
                  </a:cubicBezTo>
                  <a:lnTo>
                    <a:pt x="1052538" y="3140063"/>
                  </a:lnTo>
                  <a:lnTo>
                    <a:pt x="1023435" y="3140063"/>
                  </a:lnTo>
                  <a:lnTo>
                    <a:pt x="1048475" y="3100998"/>
                  </a:lnTo>
                  <a:cubicBezTo>
                    <a:pt x="1088509" y="3048744"/>
                    <a:pt x="1137492" y="3001668"/>
                    <a:pt x="1190243" y="2960241"/>
                  </a:cubicBezTo>
                  <a:cubicBezTo>
                    <a:pt x="1194010" y="2952709"/>
                    <a:pt x="1212850" y="2937646"/>
                    <a:pt x="1194010" y="2922581"/>
                  </a:cubicBezTo>
                  <a:cubicBezTo>
                    <a:pt x="1156331" y="2941410"/>
                    <a:pt x="1118652" y="2933878"/>
                    <a:pt x="1084741" y="2948943"/>
                  </a:cubicBezTo>
                  <a:cubicBezTo>
                    <a:pt x="1031990" y="2979072"/>
                    <a:pt x="985833" y="3022382"/>
                    <a:pt x="954276" y="3074165"/>
                  </a:cubicBezTo>
                  <a:lnTo>
                    <a:pt x="926332" y="3140063"/>
                  </a:lnTo>
                  <a:lnTo>
                    <a:pt x="885742" y="3140063"/>
                  </a:lnTo>
                  <a:lnTo>
                    <a:pt x="885825" y="3137167"/>
                  </a:lnTo>
                  <a:cubicBezTo>
                    <a:pt x="885825" y="3137167"/>
                    <a:pt x="885825" y="3137167"/>
                    <a:pt x="814245" y="3013074"/>
                  </a:cubicBezTo>
                  <a:cubicBezTo>
                    <a:pt x="776572" y="2984871"/>
                    <a:pt x="734189" y="2967009"/>
                    <a:pt x="689452" y="2959958"/>
                  </a:cubicBezTo>
                  <a:cubicBezTo>
                    <a:pt x="644715" y="2952909"/>
                    <a:pt x="597623" y="2956668"/>
                    <a:pt x="550531" y="2971710"/>
                  </a:cubicBezTo>
                  <a:cubicBezTo>
                    <a:pt x="569368" y="3020595"/>
                    <a:pt x="598565" y="3072300"/>
                    <a:pt x="616460" y="3125416"/>
                  </a:cubicBezTo>
                  <a:lnTo>
                    <a:pt x="620466" y="3140063"/>
                  </a:lnTo>
                  <a:lnTo>
                    <a:pt x="554594" y="3140063"/>
                  </a:lnTo>
                  <a:lnTo>
                    <a:pt x="568743" y="3122005"/>
                  </a:lnTo>
                  <a:cubicBezTo>
                    <a:pt x="576263" y="3095613"/>
                    <a:pt x="568743" y="3054141"/>
                    <a:pt x="538664" y="3035289"/>
                  </a:cubicBezTo>
                  <a:cubicBezTo>
                    <a:pt x="513285" y="3057911"/>
                    <a:pt x="511170" y="3095378"/>
                    <a:pt x="521216" y="3127013"/>
                  </a:cubicBezTo>
                  <a:lnTo>
                    <a:pt x="527392" y="3140063"/>
                  </a:lnTo>
                  <a:lnTo>
                    <a:pt x="494333" y="3140063"/>
                  </a:lnTo>
                  <a:lnTo>
                    <a:pt x="490536" y="3110665"/>
                  </a:lnTo>
                  <a:cubicBezTo>
                    <a:pt x="491065" y="3053245"/>
                    <a:pt x="510131" y="2994770"/>
                    <a:pt x="501657" y="2938407"/>
                  </a:cubicBezTo>
                  <a:cubicBezTo>
                    <a:pt x="520487" y="2915860"/>
                    <a:pt x="535551" y="2934650"/>
                    <a:pt x="550615" y="2934650"/>
                  </a:cubicBezTo>
                  <a:cubicBezTo>
                    <a:pt x="663595" y="2923375"/>
                    <a:pt x="761512" y="2934650"/>
                    <a:pt x="848130" y="3009799"/>
                  </a:cubicBezTo>
                  <a:cubicBezTo>
                    <a:pt x="863194" y="3036102"/>
                    <a:pt x="878259" y="3077436"/>
                    <a:pt x="912153" y="3092463"/>
                  </a:cubicBezTo>
                  <a:cubicBezTo>
                    <a:pt x="930983" y="3066163"/>
                    <a:pt x="942281" y="3036102"/>
                    <a:pt x="968643" y="3013557"/>
                  </a:cubicBezTo>
                  <a:cubicBezTo>
                    <a:pt x="1019484" y="2943105"/>
                    <a:pt x="1097865" y="2906469"/>
                    <a:pt x="1179952" y="2902065"/>
                  </a:cubicBezTo>
                  <a:close/>
                  <a:moveTo>
                    <a:pt x="1465757" y="2893317"/>
                  </a:moveTo>
                  <a:cubicBezTo>
                    <a:pt x="1499652" y="2893317"/>
                    <a:pt x="1473289" y="2919621"/>
                    <a:pt x="1480822" y="2938407"/>
                  </a:cubicBezTo>
                  <a:cubicBezTo>
                    <a:pt x="1506243" y="3006042"/>
                    <a:pt x="1493532" y="3071563"/>
                    <a:pt x="1463345" y="3130216"/>
                  </a:cubicBezTo>
                  <a:lnTo>
                    <a:pt x="1457167" y="3140063"/>
                  </a:lnTo>
                  <a:lnTo>
                    <a:pt x="1427166" y="3140063"/>
                  </a:lnTo>
                  <a:lnTo>
                    <a:pt x="1439358" y="3111930"/>
                  </a:lnTo>
                  <a:cubicBezTo>
                    <a:pt x="1458069" y="3075272"/>
                    <a:pt x="1479957" y="3038614"/>
                    <a:pt x="1457362" y="3001955"/>
                  </a:cubicBezTo>
                  <a:cubicBezTo>
                    <a:pt x="1423471" y="3030154"/>
                    <a:pt x="1393346" y="3062112"/>
                    <a:pt x="1370281" y="3097361"/>
                  </a:cubicBezTo>
                  <a:lnTo>
                    <a:pt x="1347965" y="3140063"/>
                  </a:lnTo>
                  <a:lnTo>
                    <a:pt x="1290125" y="3140063"/>
                  </a:lnTo>
                  <a:lnTo>
                    <a:pt x="1288755" y="3137554"/>
                  </a:lnTo>
                  <a:cubicBezTo>
                    <a:pt x="1258626" y="3088707"/>
                    <a:pt x="1284989" y="3028587"/>
                    <a:pt x="1311351" y="2987255"/>
                  </a:cubicBezTo>
                  <a:cubicBezTo>
                    <a:pt x="1345245" y="2934650"/>
                    <a:pt x="1409267" y="2915860"/>
                    <a:pt x="1465757" y="2893317"/>
                  </a:cubicBezTo>
                  <a:close/>
                  <a:moveTo>
                    <a:pt x="772659" y="2644774"/>
                  </a:moveTo>
                  <a:cubicBezTo>
                    <a:pt x="765175" y="2663664"/>
                    <a:pt x="768917" y="2686332"/>
                    <a:pt x="776401" y="2709001"/>
                  </a:cubicBezTo>
                  <a:cubicBezTo>
                    <a:pt x="776401" y="2750562"/>
                    <a:pt x="768917" y="2795900"/>
                    <a:pt x="791369" y="2833685"/>
                  </a:cubicBezTo>
                  <a:cubicBezTo>
                    <a:pt x="791369" y="2833685"/>
                    <a:pt x="791369" y="2833685"/>
                    <a:pt x="795111" y="2826126"/>
                  </a:cubicBezTo>
                  <a:cubicBezTo>
                    <a:pt x="817563" y="2773230"/>
                    <a:pt x="810079" y="2697668"/>
                    <a:pt x="772659" y="2644774"/>
                  </a:cubicBezTo>
                  <a:close/>
                  <a:moveTo>
                    <a:pt x="1341239" y="2633659"/>
                  </a:moveTo>
                  <a:cubicBezTo>
                    <a:pt x="1341239" y="2712455"/>
                    <a:pt x="1295996" y="2779997"/>
                    <a:pt x="1231900" y="2825023"/>
                  </a:cubicBezTo>
                  <a:cubicBezTo>
                    <a:pt x="1265833" y="2840032"/>
                    <a:pt x="1303536" y="2836279"/>
                    <a:pt x="1333699" y="2825023"/>
                  </a:cubicBezTo>
                  <a:cubicBezTo>
                    <a:pt x="1367632" y="2806262"/>
                    <a:pt x="1382713" y="2764989"/>
                    <a:pt x="1378943" y="2727466"/>
                  </a:cubicBezTo>
                  <a:cubicBezTo>
                    <a:pt x="1378943" y="2693696"/>
                    <a:pt x="1375172" y="2648668"/>
                    <a:pt x="1341239" y="2633659"/>
                  </a:cubicBezTo>
                  <a:close/>
                  <a:moveTo>
                    <a:pt x="1302975" y="2627310"/>
                  </a:moveTo>
                  <a:cubicBezTo>
                    <a:pt x="1227682" y="2642258"/>
                    <a:pt x="1212623" y="2728214"/>
                    <a:pt x="1193800" y="2791747"/>
                  </a:cubicBezTo>
                  <a:cubicBezTo>
                    <a:pt x="1227682" y="2806696"/>
                    <a:pt x="1257799" y="2761849"/>
                    <a:pt x="1284152" y="2746900"/>
                  </a:cubicBezTo>
                  <a:cubicBezTo>
                    <a:pt x="1306740" y="2717003"/>
                    <a:pt x="1325563" y="2668419"/>
                    <a:pt x="1302975" y="2627310"/>
                  </a:cubicBezTo>
                  <a:close/>
                  <a:moveTo>
                    <a:pt x="425450" y="2608251"/>
                  </a:moveTo>
                  <a:cubicBezTo>
                    <a:pt x="376436" y="2645813"/>
                    <a:pt x="334962" y="2713427"/>
                    <a:pt x="301029" y="2773530"/>
                  </a:cubicBezTo>
                  <a:cubicBezTo>
                    <a:pt x="297259" y="2803580"/>
                    <a:pt x="274637" y="2856168"/>
                    <a:pt x="304800" y="2874950"/>
                  </a:cubicBezTo>
                  <a:cubicBezTo>
                    <a:pt x="383976" y="2844899"/>
                    <a:pt x="417909" y="2758503"/>
                    <a:pt x="432990" y="2683378"/>
                  </a:cubicBezTo>
                  <a:cubicBezTo>
                    <a:pt x="436761" y="2660839"/>
                    <a:pt x="455612" y="2623276"/>
                    <a:pt x="425450" y="2608251"/>
                  </a:cubicBezTo>
                  <a:close/>
                  <a:moveTo>
                    <a:pt x="388356" y="2592375"/>
                  </a:moveTo>
                  <a:cubicBezTo>
                    <a:pt x="369571" y="2596146"/>
                    <a:pt x="350785" y="2599915"/>
                    <a:pt x="335757" y="2622537"/>
                  </a:cubicBezTo>
                  <a:cubicBezTo>
                    <a:pt x="305700" y="2637619"/>
                    <a:pt x="279400" y="2675323"/>
                    <a:pt x="290671" y="2713025"/>
                  </a:cubicBezTo>
                  <a:cubicBezTo>
                    <a:pt x="335757" y="2686633"/>
                    <a:pt x="358299" y="2637619"/>
                    <a:pt x="392113" y="2596146"/>
                  </a:cubicBezTo>
                  <a:cubicBezTo>
                    <a:pt x="392113" y="2596146"/>
                    <a:pt x="392113" y="2596146"/>
                    <a:pt x="388356" y="2592375"/>
                  </a:cubicBezTo>
                  <a:close/>
                  <a:moveTo>
                    <a:pt x="693160" y="2584447"/>
                  </a:moveTo>
                  <a:cubicBezTo>
                    <a:pt x="689335" y="2629772"/>
                    <a:pt x="677862" y="2682652"/>
                    <a:pt x="689335" y="2735533"/>
                  </a:cubicBezTo>
                  <a:cubicBezTo>
                    <a:pt x="712282" y="2754418"/>
                    <a:pt x="712282" y="2803519"/>
                    <a:pt x="750527" y="2795966"/>
                  </a:cubicBezTo>
                  <a:cubicBezTo>
                    <a:pt x="762000" y="2746863"/>
                    <a:pt x="750527" y="2701537"/>
                    <a:pt x="735229" y="2656212"/>
                  </a:cubicBezTo>
                  <a:cubicBezTo>
                    <a:pt x="727580" y="2629772"/>
                    <a:pt x="723756" y="2588224"/>
                    <a:pt x="693160" y="2584447"/>
                  </a:cubicBezTo>
                  <a:close/>
                  <a:moveTo>
                    <a:pt x="443696" y="2551853"/>
                  </a:moveTo>
                  <a:cubicBezTo>
                    <a:pt x="453640" y="2551383"/>
                    <a:pt x="463055" y="2552323"/>
                    <a:pt x="471529" y="2555141"/>
                  </a:cubicBezTo>
                  <a:cubicBezTo>
                    <a:pt x="475295" y="2637811"/>
                    <a:pt x="452698" y="2701684"/>
                    <a:pt x="433868" y="2776834"/>
                  </a:cubicBezTo>
                  <a:cubicBezTo>
                    <a:pt x="422570" y="2844471"/>
                    <a:pt x="351016" y="2874531"/>
                    <a:pt x="298292" y="2912105"/>
                  </a:cubicBezTo>
                  <a:cubicBezTo>
                    <a:pt x="298292" y="2912105"/>
                    <a:pt x="298292" y="2912105"/>
                    <a:pt x="294526" y="2930892"/>
                  </a:cubicBezTo>
                  <a:cubicBezTo>
                    <a:pt x="308649" y="3012617"/>
                    <a:pt x="360902" y="3079547"/>
                    <a:pt x="427455" y="3126928"/>
                  </a:cubicBezTo>
                  <a:lnTo>
                    <a:pt x="450194" y="3140063"/>
                  </a:lnTo>
                  <a:lnTo>
                    <a:pt x="404045" y="3140063"/>
                  </a:lnTo>
                  <a:lnTo>
                    <a:pt x="381144" y="3122524"/>
                  </a:lnTo>
                  <a:cubicBezTo>
                    <a:pt x="381144" y="3122524"/>
                    <a:pt x="381144" y="3122524"/>
                    <a:pt x="324654" y="3115009"/>
                  </a:cubicBezTo>
                  <a:cubicBezTo>
                    <a:pt x="292643" y="3094342"/>
                    <a:pt x="270047" y="3102797"/>
                    <a:pt x="249804" y="3119706"/>
                  </a:cubicBezTo>
                  <a:lnTo>
                    <a:pt x="229196" y="3140063"/>
                  </a:lnTo>
                  <a:lnTo>
                    <a:pt x="177398" y="3140063"/>
                  </a:lnTo>
                  <a:lnTo>
                    <a:pt x="200025" y="3114785"/>
                  </a:lnTo>
                  <a:cubicBezTo>
                    <a:pt x="197213" y="3109199"/>
                    <a:pt x="191589" y="3106172"/>
                    <a:pt x="184384" y="3104892"/>
                  </a:cubicBezTo>
                  <a:cubicBezTo>
                    <a:pt x="162767" y="3101051"/>
                    <a:pt x="126916" y="3112923"/>
                    <a:pt x="110044" y="3118510"/>
                  </a:cubicBezTo>
                  <a:cubicBezTo>
                    <a:pt x="110044" y="3118510"/>
                    <a:pt x="110044" y="3118510"/>
                    <a:pt x="78410" y="3138937"/>
                  </a:cubicBezTo>
                  <a:lnTo>
                    <a:pt x="76666" y="3140063"/>
                  </a:lnTo>
                  <a:lnTo>
                    <a:pt x="7421" y="3140063"/>
                  </a:lnTo>
                  <a:lnTo>
                    <a:pt x="21960" y="3096222"/>
                  </a:lnTo>
                  <a:cubicBezTo>
                    <a:pt x="31846" y="3075556"/>
                    <a:pt x="45969" y="3056769"/>
                    <a:pt x="68565" y="3043616"/>
                  </a:cubicBezTo>
                  <a:cubicBezTo>
                    <a:pt x="113757" y="3021072"/>
                    <a:pt x="158949" y="3039858"/>
                    <a:pt x="207907" y="3039858"/>
                  </a:cubicBezTo>
                  <a:cubicBezTo>
                    <a:pt x="245567" y="3058648"/>
                    <a:pt x="279462" y="3092463"/>
                    <a:pt x="324654" y="3081192"/>
                  </a:cubicBezTo>
                  <a:cubicBezTo>
                    <a:pt x="302058" y="3021072"/>
                    <a:pt x="268164" y="2960952"/>
                    <a:pt x="260632" y="2893317"/>
                  </a:cubicBezTo>
                  <a:cubicBezTo>
                    <a:pt x="275696" y="2833196"/>
                    <a:pt x="256865" y="2776834"/>
                    <a:pt x="253099" y="2716715"/>
                  </a:cubicBezTo>
                  <a:cubicBezTo>
                    <a:pt x="253099" y="2649080"/>
                    <a:pt x="302058" y="2603990"/>
                    <a:pt x="351016" y="2581441"/>
                  </a:cubicBezTo>
                  <a:cubicBezTo>
                    <a:pt x="379261" y="2567352"/>
                    <a:pt x="413861" y="2553261"/>
                    <a:pt x="443696" y="2551853"/>
                  </a:cubicBezTo>
                  <a:close/>
                  <a:moveTo>
                    <a:pt x="1080957" y="2525708"/>
                  </a:moveTo>
                  <a:cubicBezTo>
                    <a:pt x="1009754" y="2555344"/>
                    <a:pt x="931056" y="2544230"/>
                    <a:pt x="863600" y="2555344"/>
                  </a:cubicBezTo>
                  <a:cubicBezTo>
                    <a:pt x="871095" y="2603497"/>
                    <a:pt x="919813" y="2603497"/>
                    <a:pt x="961036" y="2603497"/>
                  </a:cubicBezTo>
                  <a:cubicBezTo>
                    <a:pt x="1009754" y="2596089"/>
                    <a:pt x="1062220" y="2584975"/>
                    <a:pt x="1092200" y="2536823"/>
                  </a:cubicBezTo>
                  <a:cubicBezTo>
                    <a:pt x="1092200" y="2536823"/>
                    <a:pt x="1092200" y="2536823"/>
                    <a:pt x="1080957" y="2525708"/>
                  </a:cubicBezTo>
                  <a:close/>
                  <a:moveTo>
                    <a:pt x="1543473" y="2512725"/>
                  </a:moveTo>
                  <a:cubicBezTo>
                    <a:pt x="1535001" y="2511313"/>
                    <a:pt x="1527471" y="2513198"/>
                    <a:pt x="1525588" y="2524502"/>
                  </a:cubicBezTo>
                  <a:cubicBezTo>
                    <a:pt x="1567006" y="2656361"/>
                    <a:pt x="1706319" y="2720405"/>
                    <a:pt x="1819276" y="2754310"/>
                  </a:cubicBezTo>
                  <a:cubicBezTo>
                    <a:pt x="1777859" y="2648826"/>
                    <a:pt x="1676197" y="2550874"/>
                    <a:pt x="1567006" y="2520733"/>
                  </a:cubicBezTo>
                  <a:cubicBezTo>
                    <a:pt x="1561358" y="2518850"/>
                    <a:pt x="1551945" y="2514138"/>
                    <a:pt x="1543473" y="2512725"/>
                  </a:cubicBezTo>
                  <a:close/>
                  <a:moveTo>
                    <a:pt x="1631950" y="2509456"/>
                  </a:moveTo>
                  <a:cubicBezTo>
                    <a:pt x="1631950" y="2509456"/>
                    <a:pt x="1631950" y="2509456"/>
                    <a:pt x="1695899" y="2558597"/>
                  </a:cubicBezTo>
                  <a:cubicBezTo>
                    <a:pt x="1733516" y="2588832"/>
                    <a:pt x="1771133" y="2634190"/>
                    <a:pt x="1804988" y="2660648"/>
                  </a:cubicBezTo>
                  <a:cubicBezTo>
                    <a:pt x="1804988" y="2660648"/>
                    <a:pt x="1804988" y="2660648"/>
                    <a:pt x="1767371" y="2588832"/>
                  </a:cubicBezTo>
                  <a:cubicBezTo>
                    <a:pt x="1725992" y="2551038"/>
                    <a:pt x="1684614" y="2501898"/>
                    <a:pt x="1631950" y="2509456"/>
                  </a:cubicBezTo>
                  <a:close/>
                  <a:moveTo>
                    <a:pt x="991272" y="2476494"/>
                  </a:moveTo>
                  <a:cubicBezTo>
                    <a:pt x="938701" y="2480199"/>
                    <a:pt x="882375" y="2487608"/>
                    <a:pt x="863600" y="2524650"/>
                  </a:cubicBezTo>
                  <a:cubicBezTo>
                    <a:pt x="927436" y="2543172"/>
                    <a:pt x="998782" y="2520944"/>
                    <a:pt x="1058863" y="2502421"/>
                  </a:cubicBezTo>
                  <a:cubicBezTo>
                    <a:pt x="1036333" y="2487608"/>
                    <a:pt x="1017557" y="2480199"/>
                    <a:pt x="991272" y="2476494"/>
                  </a:cubicBezTo>
                  <a:close/>
                  <a:moveTo>
                    <a:pt x="422275" y="2453408"/>
                  </a:moveTo>
                  <a:cubicBezTo>
                    <a:pt x="339328" y="2520995"/>
                    <a:pt x="279003" y="2611112"/>
                    <a:pt x="207367" y="2689964"/>
                  </a:cubicBezTo>
                  <a:cubicBezTo>
                    <a:pt x="120650" y="2810120"/>
                    <a:pt x="49014" y="2934031"/>
                    <a:pt x="0" y="3065451"/>
                  </a:cubicBezTo>
                  <a:cubicBezTo>
                    <a:pt x="0" y="3065451"/>
                    <a:pt x="0" y="3065451"/>
                    <a:pt x="0" y="2888973"/>
                  </a:cubicBezTo>
                  <a:cubicBezTo>
                    <a:pt x="7541" y="2900237"/>
                    <a:pt x="15081" y="2919011"/>
                    <a:pt x="22622" y="2930276"/>
                  </a:cubicBezTo>
                  <a:cubicBezTo>
                    <a:pt x="116880" y="2813875"/>
                    <a:pt x="162124" y="2682455"/>
                    <a:pt x="271463" y="2577318"/>
                  </a:cubicBezTo>
                  <a:cubicBezTo>
                    <a:pt x="271463" y="2577318"/>
                    <a:pt x="271463" y="2577318"/>
                    <a:pt x="279003" y="2464672"/>
                  </a:cubicBezTo>
                  <a:cubicBezTo>
                    <a:pt x="312936" y="2453408"/>
                    <a:pt x="282774" y="2520995"/>
                    <a:pt x="305395" y="2524750"/>
                  </a:cubicBezTo>
                  <a:cubicBezTo>
                    <a:pt x="346869" y="2502221"/>
                    <a:pt x="369491" y="2438388"/>
                    <a:pt x="422275" y="2453408"/>
                  </a:cubicBezTo>
                  <a:close/>
                  <a:moveTo>
                    <a:pt x="113348" y="2419338"/>
                  </a:moveTo>
                  <a:cubicBezTo>
                    <a:pt x="132239" y="2419338"/>
                    <a:pt x="154909" y="2453272"/>
                    <a:pt x="173800" y="2419338"/>
                  </a:cubicBezTo>
                  <a:cubicBezTo>
                    <a:pt x="173800" y="2419338"/>
                    <a:pt x="173800" y="2419338"/>
                    <a:pt x="188913" y="2434420"/>
                  </a:cubicBezTo>
                  <a:cubicBezTo>
                    <a:pt x="162465" y="2506055"/>
                    <a:pt x="158687" y="2589002"/>
                    <a:pt x="117126" y="2656868"/>
                  </a:cubicBezTo>
                  <a:cubicBezTo>
                    <a:pt x="86900" y="2702112"/>
                    <a:pt x="37783" y="2702112"/>
                    <a:pt x="0" y="2720963"/>
                  </a:cubicBezTo>
                  <a:cubicBezTo>
                    <a:pt x="0" y="2720963"/>
                    <a:pt x="0" y="2720963"/>
                    <a:pt x="0" y="2690801"/>
                  </a:cubicBezTo>
                  <a:cubicBezTo>
                    <a:pt x="0" y="2690801"/>
                    <a:pt x="0" y="2690801"/>
                    <a:pt x="49118" y="2675719"/>
                  </a:cubicBezTo>
                  <a:cubicBezTo>
                    <a:pt x="120904" y="2641788"/>
                    <a:pt x="143574" y="2562610"/>
                    <a:pt x="143574" y="2487204"/>
                  </a:cubicBezTo>
                  <a:cubicBezTo>
                    <a:pt x="139796" y="2475893"/>
                    <a:pt x="128461" y="2479663"/>
                    <a:pt x="124683" y="2483434"/>
                  </a:cubicBezTo>
                  <a:cubicBezTo>
                    <a:pt x="79344" y="2517367"/>
                    <a:pt x="22670" y="2551299"/>
                    <a:pt x="0" y="2600313"/>
                  </a:cubicBezTo>
                  <a:cubicBezTo>
                    <a:pt x="0" y="2600313"/>
                    <a:pt x="0" y="2600313"/>
                    <a:pt x="0" y="2555070"/>
                  </a:cubicBezTo>
                  <a:cubicBezTo>
                    <a:pt x="0" y="2555070"/>
                    <a:pt x="0" y="2555070"/>
                    <a:pt x="90678" y="2475893"/>
                  </a:cubicBezTo>
                  <a:cubicBezTo>
                    <a:pt x="90678" y="2475893"/>
                    <a:pt x="90678" y="2475893"/>
                    <a:pt x="98235" y="2453272"/>
                  </a:cubicBezTo>
                  <a:cubicBezTo>
                    <a:pt x="98235" y="2453272"/>
                    <a:pt x="98235" y="2453272"/>
                    <a:pt x="41561" y="2475893"/>
                  </a:cubicBezTo>
                  <a:cubicBezTo>
                    <a:pt x="26448" y="2487204"/>
                    <a:pt x="11335" y="2502286"/>
                    <a:pt x="0" y="2513597"/>
                  </a:cubicBezTo>
                  <a:cubicBezTo>
                    <a:pt x="0" y="2513597"/>
                    <a:pt x="0" y="2513597"/>
                    <a:pt x="0" y="2475893"/>
                  </a:cubicBezTo>
                  <a:cubicBezTo>
                    <a:pt x="30226" y="2449501"/>
                    <a:pt x="68009" y="2434420"/>
                    <a:pt x="113348" y="2419338"/>
                  </a:cubicBezTo>
                  <a:close/>
                  <a:moveTo>
                    <a:pt x="302260" y="2366952"/>
                  </a:moveTo>
                  <a:cubicBezTo>
                    <a:pt x="317500" y="2385850"/>
                    <a:pt x="298450" y="2416088"/>
                    <a:pt x="302260" y="2442547"/>
                  </a:cubicBezTo>
                  <a:cubicBezTo>
                    <a:pt x="279400" y="2446326"/>
                    <a:pt x="271780" y="2419868"/>
                    <a:pt x="264160" y="2408529"/>
                  </a:cubicBezTo>
                  <a:cubicBezTo>
                    <a:pt x="260350" y="2378291"/>
                    <a:pt x="294640" y="2393409"/>
                    <a:pt x="302260" y="2366952"/>
                  </a:cubicBezTo>
                  <a:close/>
                  <a:moveTo>
                    <a:pt x="305859" y="2330438"/>
                  </a:moveTo>
                  <a:cubicBezTo>
                    <a:pt x="305859" y="2330438"/>
                    <a:pt x="305859" y="2330438"/>
                    <a:pt x="309563" y="2330438"/>
                  </a:cubicBezTo>
                  <a:cubicBezTo>
                    <a:pt x="309563" y="2330438"/>
                    <a:pt x="309563" y="2330438"/>
                    <a:pt x="309563" y="2341551"/>
                  </a:cubicBezTo>
                  <a:cubicBezTo>
                    <a:pt x="309563" y="2341551"/>
                    <a:pt x="309563" y="2341551"/>
                    <a:pt x="302154" y="2341551"/>
                  </a:cubicBezTo>
                  <a:cubicBezTo>
                    <a:pt x="302154" y="2337847"/>
                    <a:pt x="298450" y="2330438"/>
                    <a:pt x="305859" y="2330438"/>
                  </a:cubicBezTo>
                  <a:close/>
                  <a:moveTo>
                    <a:pt x="0" y="2251063"/>
                  </a:moveTo>
                  <a:cubicBezTo>
                    <a:pt x="56604" y="2254803"/>
                    <a:pt x="120754" y="2284719"/>
                    <a:pt x="184905" y="2292198"/>
                  </a:cubicBezTo>
                  <a:cubicBezTo>
                    <a:pt x="200000" y="2310895"/>
                    <a:pt x="226415" y="2314634"/>
                    <a:pt x="230188" y="2337071"/>
                  </a:cubicBezTo>
                  <a:cubicBezTo>
                    <a:pt x="230188" y="2337071"/>
                    <a:pt x="230188" y="2337071"/>
                    <a:pt x="226415" y="2348289"/>
                  </a:cubicBezTo>
                  <a:cubicBezTo>
                    <a:pt x="139622" y="2277239"/>
                    <a:pt x="64151" y="2385683"/>
                    <a:pt x="0" y="2419338"/>
                  </a:cubicBezTo>
                  <a:cubicBezTo>
                    <a:pt x="0" y="2419338"/>
                    <a:pt x="0" y="2419338"/>
                    <a:pt x="0" y="2389423"/>
                  </a:cubicBezTo>
                  <a:cubicBezTo>
                    <a:pt x="26415" y="2370726"/>
                    <a:pt x="56604" y="2352028"/>
                    <a:pt x="83019" y="2325852"/>
                  </a:cubicBezTo>
                  <a:cubicBezTo>
                    <a:pt x="83019" y="2325852"/>
                    <a:pt x="83019" y="2325852"/>
                    <a:pt x="83019" y="2310895"/>
                  </a:cubicBezTo>
                  <a:cubicBezTo>
                    <a:pt x="52830" y="2299676"/>
                    <a:pt x="26415" y="2307155"/>
                    <a:pt x="0" y="2314634"/>
                  </a:cubicBezTo>
                  <a:cubicBezTo>
                    <a:pt x="0" y="2314634"/>
                    <a:pt x="0" y="2314634"/>
                    <a:pt x="0" y="2251063"/>
                  </a:cubicBezTo>
                  <a:close/>
                  <a:moveTo>
                    <a:pt x="1412141" y="2168520"/>
                  </a:moveTo>
                  <a:cubicBezTo>
                    <a:pt x="1352053" y="2194825"/>
                    <a:pt x="1310742" y="2251193"/>
                    <a:pt x="1254410" y="2277495"/>
                  </a:cubicBezTo>
                  <a:cubicBezTo>
                    <a:pt x="1149256" y="2348894"/>
                    <a:pt x="1010302" y="2243677"/>
                    <a:pt x="923925" y="2330106"/>
                  </a:cubicBezTo>
                  <a:cubicBezTo>
                    <a:pt x="1040346" y="2360169"/>
                    <a:pt x="1160522" y="2401504"/>
                    <a:pt x="1273187" y="2442838"/>
                  </a:cubicBezTo>
                  <a:cubicBezTo>
                    <a:pt x="1299476" y="2465382"/>
                    <a:pt x="1329520" y="2461626"/>
                    <a:pt x="1352053" y="2442838"/>
                  </a:cubicBezTo>
                  <a:cubicBezTo>
                    <a:pt x="1404630" y="2412775"/>
                    <a:pt x="1397119" y="2352653"/>
                    <a:pt x="1400875" y="2300043"/>
                  </a:cubicBezTo>
                  <a:cubicBezTo>
                    <a:pt x="1397119" y="2247434"/>
                    <a:pt x="1427163" y="2209858"/>
                    <a:pt x="1412141" y="2168520"/>
                  </a:cubicBezTo>
                  <a:close/>
                  <a:moveTo>
                    <a:pt x="1563292" y="2163758"/>
                  </a:moveTo>
                  <a:cubicBezTo>
                    <a:pt x="1563292" y="2163758"/>
                    <a:pt x="1563292" y="2163758"/>
                    <a:pt x="1559521" y="2167528"/>
                  </a:cubicBezTo>
                  <a:cubicBezTo>
                    <a:pt x="1559521" y="2261786"/>
                    <a:pt x="1525588" y="2340965"/>
                    <a:pt x="1465263" y="2401288"/>
                  </a:cubicBezTo>
                  <a:cubicBezTo>
                    <a:pt x="1465263" y="2401288"/>
                    <a:pt x="1465263" y="2401288"/>
                    <a:pt x="1491655" y="2405059"/>
                  </a:cubicBezTo>
                  <a:cubicBezTo>
                    <a:pt x="1536899" y="2393749"/>
                    <a:pt x="1578373" y="2363588"/>
                    <a:pt x="1600995" y="2318343"/>
                  </a:cubicBezTo>
                  <a:cubicBezTo>
                    <a:pt x="1616076" y="2265560"/>
                    <a:pt x="1597224" y="2197692"/>
                    <a:pt x="1563292" y="2163758"/>
                  </a:cubicBezTo>
                  <a:close/>
                  <a:moveTo>
                    <a:pt x="1282771" y="2153380"/>
                  </a:moveTo>
                  <a:cubicBezTo>
                    <a:pt x="1259625" y="2155261"/>
                    <a:pt x="1236007" y="2160894"/>
                    <a:pt x="1213333" y="2160894"/>
                  </a:cubicBezTo>
                  <a:cubicBezTo>
                    <a:pt x="1141533" y="2190940"/>
                    <a:pt x="1047059" y="2190940"/>
                    <a:pt x="1001712" y="2266057"/>
                  </a:cubicBezTo>
                  <a:cubicBezTo>
                    <a:pt x="1001712" y="2266057"/>
                    <a:pt x="1001712" y="2266057"/>
                    <a:pt x="1130196" y="2281081"/>
                  </a:cubicBezTo>
                  <a:cubicBezTo>
                    <a:pt x="1220891" y="2292348"/>
                    <a:pt x="1300249" y="2232256"/>
                    <a:pt x="1349375" y="2168406"/>
                  </a:cubicBezTo>
                  <a:cubicBezTo>
                    <a:pt x="1328591" y="2153380"/>
                    <a:pt x="1305917" y="2151503"/>
                    <a:pt x="1282771" y="2153380"/>
                  </a:cubicBezTo>
                  <a:close/>
                  <a:moveTo>
                    <a:pt x="1518920" y="2130418"/>
                  </a:moveTo>
                  <a:cubicBezTo>
                    <a:pt x="1423670" y="2175526"/>
                    <a:pt x="1416050" y="2280768"/>
                    <a:pt x="1423670" y="2378492"/>
                  </a:cubicBezTo>
                  <a:cubicBezTo>
                    <a:pt x="1423670" y="2378492"/>
                    <a:pt x="1423670" y="2378492"/>
                    <a:pt x="1438910" y="2386009"/>
                  </a:cubicBezTo>
                  <a:cubicBezTo>
                    <a:pt x="1530350" y="2333388"/>
                    <a:pt x="1526540" y="2216872"/>
                    <a:pt x="1530350" y="2130418"/>
                  </a:cubicBezTo>
                  <a:cubicBezTo>
                    <a:pt x="1530350" y="2130418"/>
                    <a:pt x="1530350" y="2130418"/>
                    <a:pt x="1518920" y="2130418"/>
                  </a:cubicBezTo>
                  <a:close/>
                  <a:moveTo>
                    <a:pt x="1209048" y="2112477"/>
                  </a:moveTo>
                  <a:cubicBezTo>
                    <a:pt x="1149391" y="2113713"/>
                    <a:pt x="1087604" y="2131342"/>
                    <a:pt x="1062037" y="2176459"/>
                  </a:cubicBezTo>
                  <a:cubicBezTo>
                    <a:pt x="1122641" y="2161418"/>
                    <a:pt x="1209758" y="2138858"/>
                    <a:pt x="1277937" y="2123817"/>
                  </a:cubicBezTo>
                  <a:cubicBezTo>
                    <a:pt x="1274149" y="2120058"/>
                    <a:pt x="1274149" y="2112538"/>
                    <a:pt x="1266574" y="2116296"/>
                  </a:cubicBezTo>
                  <a:cubicBezTo>
                    <a:pt x="1248582" y="2113479"/>
                    <a:pt x="1228933" y="2112071"/>
                    <a:pt x="1209048" y="2112477"/>
                  </a:cubicBezTo>
                  <a:close/>
                  <a:moveTo>
                    <a:pt x="0" y="1965313"/>
                  </a:moveTo>
                  <a:cubicBezTo>
                    <a:pt x="15109" y="1980372"/>
                    <a:pt x="30218" y="1995431"/>
                    <a:pt x="45326" y="2014254"/>
                  </a:cubicBezTo>
                  <a:cubicBezTo>
                    <a:pt x="45326" y="2014254"/>
                    <a:pt x="45326" y="2014254"/>
                    <a:pt x="109538" y="2206251"/>
                  </a:cubicBezTo>
                  <a:cubicBezTo>
                    <a:pt x="109538" y="2206251"/>
                    <a:pt x="109538" y="2206251"/>
                    <a:pt x="101984" y="2221309"/>
                  </a:cubicBezTo>
                  <a:cubicBezTo>
                    <a:pt x="71766" y="2228839"/>
                    <a:pt x="30218" y="2228839"/>
                    <a:pt x="0" y="2228839"/>
                  </a:cubicBezTo>
                  <a:cubicBezTo>
                    <a:pt x="0" y="2228839"/>
                    <a:pt x="0" y="2228839"/>
                    <a:pt x="0" y="2202486"/>
                  </a:cubicBezTo>
                  <a:cubicBezTo>
                    <a:pt x="15109" y="2202486"/>
                    <a:pt x="37772" y="2198722"/>
                    <a:pt x="52881" y="2191192"/>
                  </a:cubicBezTo>
                  <a:cubicBezTo>
                    <a:pt x="30218" y="2187427"/>
                    <a:pt x="15109" y="2176133"/>
                    <a:pt x="0" y="2172369"/>
                  </a:cubicBezTo>
                  <a:cubicBezTo>
                    <a:pt x="0" y="2172369"/>
                    <a:pt x="0" y="2172369"/>
                    <a:pt x="0" y="2146016"/>
                  </a:cubicBezTo>
                  <a:cubicBezTo>
                    <a:pt x="18886" y="2149781"/>
                    <a:pt x="37772" y="2153545"/>
                    <a:pt x="56658" y="2153545"/>
                  </a:cubicBezTo>
                  <a:cubicBezTo>
                    <a:pt x="49103" y="2100840"/>
                    <a:pt x="26440" y="2048136"/>
                    <a:pt x="0" y="2006725"/>
                  </a:cubicBezTo>
                  <a:cubicBezTo>
                    <a:pt x="0" y="2006725"/>
                    <a:pt x="0" y="2006725"/>
                    <a:pt x="0" y="1965313"/>
                  </a:cubicBezTo>
                  <a:close/>
                  <a:moveTo>
                    <a:pt x="1179046" y="1814511"/>
                  </a:moveTo>
                  <a:cubicBezTo>
                    <a:pt x="1099820" y="1833336"/>
                    <a:pt x="1024367" y="1852156"/>
                    <a:pt x="971550" y="1912392"/>
                  </a:cubicBezTo>
                  <a:cubicBezTo>
                    <a:pt x="971550" y="1912392"/>
                    <a:pt x="971550" y="1912392"/>
                    <a:pt x="1031912" y="1923686"/>
                  </a:cubicBezTo>
                  <a:cubicBezTo>
                    <a:pt x="1130001" y="1946276"/>
                    <a:pt x="1228090" y="1901099"/>
                    <a:pt x="1292225" y="1829568"/>
                  </a:cubicBezTo>
                  <a:cubicBezTo>
                    <a:pt x="1292225" y="1829568"/>
                    <a:pt x="1292225" y="1829568"/>
                    <a:pt x="1292225" y="1814511"/>
                  </a:cubicBezTo>
                  <a:cubicBezTo>
                    <a:pt x="1292225" y="1814511"/>
                    <a:pt x="1292225" y="1814511"/>
                    <a:pt x="1179046" y="1814511"/>
                  </a:cubicBezTo>
                  <a:close/>
                  <a:moveTo>
                    <a:pt x="1154473" y="1752952"/>
                  </a:moveTo>
                  <a:cubicBezTo>
                    <a:pt x="1129407" y="1751541"/>
                    <a:pt x="1103868" y="1754363"/>
                    <a:pt x="1077383" y="1754363"/>
                  </a:cubicBezTo>
                  <a:cubicBezTo>
                    <a:pt x="1054682" y="1780701"/>
                    <a:pt x="1005496" y="1803280"/>
                    <a:pt x="1001712" y="1844674"/>
                  </a:cubicBezTo>
                  <a:cubicBezTo>
                    <a:pt x="1001712" y="1844674"/>
                    <a:pt x="1001712" y="1844674"/>
                    <a:pt x="1115219" y="1803280"/>
                  </a:cubicBezTo>
                  <a:cubicBezTo>
                    <a:pt x="1149271" y="1791990"/>
                    <a:pt x="1198457" y="1795753"/>
                    <a:pt x="1228725" y="1776938"/>
                  </a:cubicBezTo>
                  <a:cubicBezTo>
                    <a:pt x="1204132" y="1760007"/>
                    <a:pt x="1179539" y="1754363"/>
                    <a:pt x="1154473" y="1752952"/>
                  </a:cubicBezTo>
                  <a:close/>
                  <a:moveTo>
                    <a:pt x="449262" y="1731957"/>
                  </a:moveTo>
                  <a:cubicBezTo>
                    <a:pt x="486745" y="1837878"/>
                    <a:pt x="606689" y="1909756"/>
                    <a:pt x="719137" y="1898407"/>
                  </a:cubicBezTo>
                  <a:cubicBezTo>
                    <a:pt x="666661" y="1803833"/>
                    <a:pt x="546717" y="1762221"/>
                    <a:pt x="449262" y="1731957"/>
                  </a:cubicBezTo>
                  <a:close/>
                  <a:moveTo>
                    <a:pt x="470973" y="1680529"/>
                  </a:moveTo>
                  <a:cubicBezTo>
                    <a:pt x="453876" y="1681645"/>
                    <a:pt x="437368" y="1685869"/>
                    <a:pt x="422275" y="1694319"/>
                  </a:cubicBezTo>
                  <a:cubicBezTo>
                    <a:pt x="509058" y="1731878"/>
                    <a:pt x="607161" y="1758170"/>
                    <a:pt x="678852" y="1814506"/>
                  </a:cubicBezTo>
                  <a:cubicBezTo>
                    <a:pt x="678852" y="1814506"/>
                    <a:pt x="678852" y="1814506"/>
                    <a:pt x="682625" y="1810750"/>
                  </a:cubicBezTo>
                  <a:cubicBezTo>
                    <a:pt x="678852" y="1765679"/>
                    <a:pt x="652440" y="1750656"/>
                    <a:pt x="618481" y="1724365"/>
                  </a:cubicBezTo>
                  <a:cubicBezTo>
                    <a:pt x="578862" y="1701833"/>
                    <a:pt x="522265" y="1677184"/>
                    <a:pt x="470973" y="1680529"/>
                  </a:cubicBezTo>
                  <a:close/>
                  <a:moveTo>
                    <a:pt x="619726" y="1474526"/>
                  </a:moveTo>
                  <a:cubicBezTo>
                    <a:pt x="600961" y="1473352"/>
                    <a:pt x="582020" y="1474291"/>
                    <a:pt x="563432" y="1477109"/>
                  </a:cubicBezTo>
                  <a:cubicBezTo>
                    <a:pt x="526256" y="1482744"/>
                    <a:pt x="490492" y="1495895"/>
                    <a:pt x="460375" y="1514680"/>
                  </a:cubicBezTo>
                  <a:cubicBezTo>
                    <a:pt x="550726" y="1514680"/>
                    <a:pt x="633549" y="1574794"/>
                    <a:pt x="723900" y="1525951"/>
                  </a:cubicBezTo>
                  <a:cubicBezTo>
                    <a:pt x="720135" y="1499653"/>
                    <a:pt x="690018" y="1495895"/>
                    <a:pt x="674960" y="1484623"/>
                  </a:cubicBezTo>
                  <a:cubicBezTo>
                    <a:pt x="657078" y="1478988"/>
                    <a:pt x="638490" y="1475700"/>
                    <a:pt x="619726" y="1474526"/>
                  </a:cubicBezTo>
                  <a:close/>
                  <a:moveTo>
                    <a:pt x="1198562" y="1465260"/>
                  </a:moveTo>
                  <a:cubicBezTo>
                    <a:pt x="1141644" y="1465260"/>
                    <a:pt x="1073343" y="1499127"/>
                    <a:pt x="1042987" y="1555572"/>
                  </a:cubicBezTo>
                  <a:cubicBezTo>
                    <a:pt x="1073343" y="1563098"/>
                    <a:pt x="1107494" y="1566861"/>
                    <a:pt x="1137850" y="1555572"/>
                  </a:cubicBezTo>
                  <a:cubicBezTo>
                    <a:pt x="1175795" y="1540520"/>
                    <a:pt x="1194768" y="1499127"/>
                    <a:pt x="1198562" y="1465260"/>
                  </a:cubicBezTo>
                  <a:close/>
                  <a:moveTo>
                    <a:pt x="1258135" y="1462667"/>
                  </a:moveTo>
                  <a:cubicBezTo>
                    <a:pt x="1228056" y="1458912"/>
                    <a:pt x="1224296" y="1492725"/>
                    <a:pt x="1216777" y="1503996"/>
                  </a:cubicBezTo>
                  <a:cubicBezTo>
                    <a:pt x="1186698" y="1646765"/>
                    <a:pt x="987425" y="1522781"/>
                    <a:pt x="968625" y="1665550"/>
                  </a:cubicBezTo>
                  <a:cubicBezTo>
                    <a:pt x="942306" y="1740693"/>
                    <a:pt x="931027" y="1830864"/>
                    <a:pt x="915987" y="1909762"/>
                  </a:cubicBezTo>
                  <a:cubicBezTo>
                    <a:pt x="915987" y="1909762"/>
                    <a:pt x="915987" y="1909762"/>
                    <a:pt x="927267" y="1902246"/>
                  </a:cubicBezTo>
                  <a:cubicBezTo>
                    <a:pt x="979905" y="1842132"/>
                    <a:pt x="1017504" y="1729421"/>
                    <a:pt x="1115260" y="1725666"/>
                  </a:cubicBezTo>
                  <a:cubicBezTo>
                    <a:pt x="1197977" y="1725666"/>
                    <a:pt x="1273175" y="1774506"/>
                    <a:pt x="1340852" y="1797048"/>
                  </a:cubicBezTo>
                  <a:cubicBezTo>
                    <a:pt x="1340852" y="1797048"/>
                    <a:pt x="1340852" y="1797048"/>
                    <a:pt x="1344612" y="1774506"/>
                  </a:cubicBezTo>
                  <a:cubicBezTo>
                    <a:pt x="1322053" y="1665550"/>
                    <a:pt x="1329573" y="1552838"/>
                    <a:pt x="1258135" y="1462667"/>
                  </a:cubicBezTo>
                  <a:close/>
                  <a:moveTo>
                    <a:pt x="1138252" y="1407398"/>
                  </a:moveTo>
                  <a:cubicBezTo>
                    <a:pt x="1120945" y="1405518"/>
                    <a:pt x="1102236" y="1407398"/>
                    <a:pt x="1085397" y="1409276"/>
                  </a:cubicBezTo>
                  <a:cubicBezTo>
                    <a:pt x="1085397" y="1409276"/>
                    <a:pt x="1085397" y="1409276"/>
                    <a:pt x="1047977" y="1443089"/>
                  </a:cubicBezTo>
                  <a:cubicBezTo>
                    <a:pt x="1040493" y="1461875"/>
                    <a:pt x="1025525" y="1491931"/>
                    <a:pt x="1040493" y="1514475"/>
                  </a:cubicBezTo>
                  <a:cubicBezTo>
                    <a:pt x="1040493" y="1514475"/>
                    <a:pt x="1040493" y="1514475"/>
                    <a:pt x="1182688" y="1428061"/>
                  </a:cubicBezTo>
                  <a:cubicBezTo>
                    <a:pt x="1171462" y="1414911"/>
                    <a:pt x="1155559" y="1409276"/>
                    <a:pt x="1138252" y="1407398"/>
                  </a:cubicBezTo>
                  <a:close/>
                  <a:moveTo>
                    <a:pt x="599052" y="1401859"/>
                  </a:moveTo>
                  <a:cubicBezTo>
                    <a:pt x="577312" y="1399519"/>
                    <a:pt x="553683" y="1400455"/>
                    <a:pt x="530998" y="1402327"/>
                  </a:cubicBezTo>
                  <a:cubicBezTo>
                    <a:pt x="504533" y="1413568"/>
                    <a:pt x="474287" y="1439794"/>
                    <a:pt x="466725" y="1466017"/>
                  </a:cubicBezTo>
                  <a:cubicBezTo>
                    <a:pt x="530998" y="1473510"/>
                    <a:pt x="583929" y="1436046"/>
                    <a:pt x="648202" y="1458524"/>
                  </a:cubicBezTo>
                  <a:cubicBezTo>
                    <a:pt x="686009" y="1458524"/>
                    <a:pt x="720036" y="1492244"/>
                    <a:pt x="754063" y="1488497"/>
                  </a:cubicBezTo>
                  <a:cubicBezTo>
                    <a:pt x="754063" y="1488497"/>
                    <a:pt x="754063" y="1488497"/>
                    <a:pt x="731378" y="1451032"/>
                  </a:cubicBezTo>
                  <a:cubicBezTo>
                    <a:pt x="704913" y="1443539"/>
                    <a:pt x="689790" y="1402327"/>
                    <a:pt x="655763" y="1421060"/>
                  </a:cubicBezTo>
                  <a:cubicBezTo>
                    <a:pt x="640640" y="1409821"/>
                    <a:pt x="620791" y="1404201"/>
                    <a:pt x="599052" y="1401859"/>
                  </a:cubicBezTo>
                  <a:close/>
                  <a:moveTo>
                    <a:pt x="42069" y="1349938"/>
                  </a:moveTo>
                  <a:cubicBezTo>
                    <a:pt x="26988" y="1379910"/>
                    <a:pt x="-3175" y="1402389"/>
                    <a:pt x="8136" y="1439854"/>
                  </a:cubicBezTo>
                  <a:cubicBezTo>
                    <a:pt x="57150" y="1544756"/>
                    <a:pt x="117475" y="1698362"/>
                    <a:pt x="264518" y="1720841"/>
                  </a:cubicBezTo>
                  <a:cubicBezTo>
                    <a:pt x="268288" y="1713348"/>
                    <a:pt x="264518" y="1698362"/>
                    <a:pt x="260748" y="1694616"/>
                  </a:cubicBezTo>
                  <a:cubicBezTo>
                    <a:pt x="192882" y="1585967"/>
                    <a:pt x="121246" y="1488558"/>
                    <a:pt x="91083" y="1364924"/>
                  </a:cubicBezTo>
                  <a:cubicBezTo>
                    <a:pt x="79772" y="1346191"/>
                    <a:pt x="57150" y="1349938"/>
                    <a:pt x="42069" y="1349938"/>
                  </a:cubicBezTo>
                  <a:close/>
                  <a:moveTo>
                    <a:pt x="188963" y="1296980"/>
                  </a:moveTo>
                  <a:cubicBezTo>
                    <a:pt x="188963" y="1296980"/>
                    <a:pt x="188963" y="1296980"/>
                    <a:pt x="121380" y="1345799"/>
                  </a:cubicBezTo>
                  <a:cubicBezTo>
                    <a:pt x="106362" y="1409640"/>
                    <a:pt x="155172" y="1465971"/>
                    <a:pt x="177699" y="1522302"/>
                  </a:cubicBezTo>
                  <a:cubicBezTo>
                    <a:pt x="207736" y="1563611"/>
                    <a:pt x="230263" y="1616187"/>
                    <a:pt x="267809" y="1646230"/>
                  </a:cubicBezTo>
                  <a:cubicBezTo>
                    <a:pt x="312864" y="1578633"/>
                    <a:pt x="342900" y="1488503"/>
                    <a:pt x="301600" y="1413396"/>
                  </a:cubicBezTo>
                  <a:cubicBezTo>
                    <a:pt x="271563" y="1368331"/>
                    <a:pt x="256545" y="1304491"/>
                    <a:pt x="188963" y="1296980"/>
                  </a:cubicBezTo>
                  <a:close/>
                  <a:moveTo>
                    <a:pt x="791809" y="1262061"/>
                  </a:moveTo>
                  <a:cubicBezTo>
                    <a:pt x="776710" y="1277142"/>
                    <a:pt x="754062" y="1269602"/>
                    <a:pt x="754062" y="1292223"/>
                  </a:cubicBezTo>
                  <a:cubicBezTo>
                    <a:pt x="780485" y="1314844"/>
                    <a:pt x="814458" y="1333695"/>
                    <a:pt x="848430" y="1360088"/>
                  </a:cubicBezTo>
                  <a:cubicBezTo>
                    <a:pt x="878628" y="1371400"/>
                    <a:pt x="893727" y="1409102"/>
                    <a:pt x="920150" y="1412873"/>
                  </a:cubicBezTo>
                  <a:cubicBezTo>
                    <a:pt x="923925" y="1375170"/>
                    <a:pt x="920150" y="1341237"/>
                    <a:pt x="893727" y="1314844"/>
                  </a:cubicBezTo>
                  <a:cubicBezTo>
                    <a:pt x="867304" y="1288454"/>
                    <a:pt x="829557" y="1269602"/>
                    <a:pt x="791809" y="1262061"/>
                  </a:cubicBezTo>
                  <a:close/>
                  <a:moveTo>
                    <a:pt x="543318" y="1131882"/>
                  </a:moveTo>
                  <a:cubicBezTo>
                    <a:pt x="430145" y="1158189"/>
                    <a:pt x="332061" y="1218319"/>
                    <a:pt x="207570" y="1214561"/>
                  </a:cubicBezTo>
                  <a:cubicBezTo>
                    <a:pt x="207570" y="1214561"/>
                    <a:pt x="207570" y="1214561"/>
                    <a:pt x="200025" y="1270933"/>
                  </a:cubicBezTo>
                  <a:cubicBezTo>
                    <a:pt x="233977" y="1297242"/>
                    <a:pt x="271702" y="1300999"/>
                    <a:pt x="309426" y="1316029"/>
                  </a:cubicBezTo>
                  <a:cubicBezTo>
                    <a:pt x="384875" y="1308514"/>
                    <a:pt x="467869" y="1285965"/>
                    <a:pt x="509366" y="1214561"/>
                  </a:cubicBezTo>
                  <a:cubicBezTo>
                    <a:pt x="524456" y="1184496"/>
                    <a:pt x="550863" y="1158189"/>
                    <a:pt x="543318" y="1131882"/>
                  </a:cubicBezTo>
                  <a:close/>
                  <a:moveTo>
                    <a:pt x="82225" y="1089471"/>
                  </a:moveTo>
                  <a:cubicBezTo>
                    <a:pt x="77066" y="1091740"/>
                    <a:pt x="73313" y="1095368"/>
                    <a:pt x="71437" y="1097182"/>
                  </a:cubicBezTo>
                  <a:cubicBezTo>
                    <a:pt x="71437" y="1097182"/>
                    <a:pt x="71437" y="1097182"/>
                    <a:pt x="108960" y="1108067"/>
                  </a:cubicBezTo>
                  <a:cubicBezTo>
                    <a:pt x="112712" y="1104439"/>
                    <a:pt x="112712" y="1093554"/>
                    <a:pt x="101455" y="1089925"/>
                  </a:cubicBezTo>
                  <a:cubicBezTo>
                    <a:pt x="93951" y="1086297"/>
                    <a:pt x="87384" y="1087204"/>
                    <a:pt x="82225" y="1089471"/>
                  </a:cubicBezTo>
                  <a:close/>
                  <a:moveTo>
                    <a:pt x="335843" y="1004908"/>
                  </a:moveTo>
                  <a:cubicBezTo>
                    <a:pt x="318387" y="1003972"/>
                    <a:pt x="300754" y="1005843"/>
                    <a:pt x="282886" y="1011456"/>
                  </a:cubicBezTo>
                  <a:cubicBezTo>
                    <a:pt x="245269" y="1030166"/>
                    <a:pt x="218937" y="1078814"/>
                    <a:pt x="177559" y="1090040"/>
                  </a:cubicBezTo>
                  <a:cubicBezTo>
                    <a:pt x="158750" y="1123718"/>
                    <a:pt x="188844" y="1161137"/>
                    <a:pt x="215175" y="1179848"/>
                  </a:cubicBezTo>
                  <a:cubicBezTo>
                    <a:pt x="309218" y="1198556"/>
                    <a:pt x="414545" y="1157396"/>
                    <a:pt x="501063" y="1108749"/>
                  </a:cubicBezTo>
                  <a:cubicBezTo>
                    <a:pt x="504825" y="1093781"/>
                    <a:pt x="497302" y="1078814"/>
                    <a:pt x="489778" y="1063846"/>
                  </a:cubicBezTo>
                  <a:cubicBezTo>
                    <a:pt x="438996" y="1035779"/>
                    <a:pt x="388213" y="1007714"/>
                    <a:pt x="335843" y="1004908"/>
                  </a:cubicBezTo>
                  <a:close/>
                  <a:moveTo>
                    <a:pt x="584975" y="898516"/>
                  </a:moveTo>
                  <a:cubicBezTo>
                    <a:pt x="543552" y="969911"/>
                    <a:pt x="468238" y="966154"/>
                    <a:pt x="407987" y="984942"/>
                  </a:cubicBezTo>
                  <a:cubicBezTo>
                    <a:pt x="407987" y="984942"/>
                    <a:pt x="407987" y="984942"/>
                    <a:pt x="407987" y="992457"/>
                  </a:cubicBezTo>
                  <a:cubicBezTo>
                    <a:pt x="453175" y="1018761"/>
                    <a:pt x="505895" y="1045064"/>
                    <a:pt x="536021" y="1093916"/>
                  </a:cubicBezTo>
                  <a:cubicBezTo>
                    <a:pt x="558615" y="1090158"/>
                    <a:pt x="588741" y="1082643"/>
                    <a:pt x="607569" y="1101432"/>
                  </a:cubicBezTo>
                  <a:cubicBezTo>
                    <a:pt x="566146" y="1139008"/>
                    <a:pt x="547318" y="1191615"/>
                    <a:pt x="532255" y="1240464"/>
                  </a:cubicBezTo>
                  <a:cubicBezTo>
                    <a:pt x="532255" y="1240464"/>
                    <a:pt x="532255" y="1240464"/>
                    <a:pt x="713009" y="1270525"/>
                  </a:cubicBezTo>
                  <a:cubicBezTo>
                    <a:pt x="713009" y="1270525"/>
                    <a:pt x="713009" y="1270525"/>
                    <a:pt x="739368" y="1263010"/>
                  </a:cubicBezTo>
                  <a:cubicBezTo>
                    <a:pt x="792088" y="1244222"/>
                    <a:pt x="848574" y="1240464"/>
                    <a:pt x="886231" y="1281796"/>
                  </a:cubicBezTo>
                  <a:cubicBezTo>
                    <a:pt x="961545" y="1323131"/>
                    <a:pt x="942716" y="1409557"/>
                    <a:pt x="938950" y="1477195"/>
                  </a:cubicBezTo>
                  <a:cubicBezTo>
                    <a:pt x="938950" y="1477195"/>
                    <a:pt x="938950" y="1477195"/>
                    <a:pt x="957779" y="1604954"/>
                  </a:cubicBezTo>
                  <a:cubicBezTo>
                    <a:pt x="1029327" y="1552348"/>
                    <a:pt x="984139" y="1435861"/>
                    <a:pt x="1074516" y="1394527"/>
                  </a:cubicBezTo>
                  <a:cubicBezTo>
                    <a:pt x="1119704" y="1356950"/>
                    <a:pt x="1168658" y="1394527"/>
                    <a:pt x="1213846" y="1413315"/>
                  </a:cubicBezTo>
                  <a:cubicBezTo>
                    <a:pt x="1213846" y="1413315"/>
                    <a:pt x="1213846" y="1413315"/>
                    <a:pt x="1217612" y="1405800"/>
                  </a:cubicBezTo>
                  <a:cubicBezTo>
                    <a:pt x="1123470" y="1266769"/>
                    <a:pt x="950248" y="1199130"/>
                    <a:pt x="777025" y="1210403"/>
                  </a:cubicBezTo>
                  <a:cubicBezTo>
                    <a:pt x="724306" y="1206645"/>
                    <a:pt x="686649" y="1240464"/>
                    <a:pt x="641460" y="1225435"/>
                  </a:cubicBezTo>
                  <a:cubicBezTo>
                    <a:pt x="637695" y="1214162"/>
                    <a:pt x="641460" y="1202888"/>
                    <a:pt x="648992" y="1191615"/>
                  </a:cubicBezTo>
                  <a:cubicBezTo>
                    <a:pt x="633929" y="1093916"/>
                    <a:pt x="637695" y="984942"/>
                    <a:pt x="584975" y="898516"/>
                  </a:cubicBezTo>
                  <a:close/>
                  <a:moveTo>
                    <a:pt x="564998" y="849305"/>
                  </a:moveTo>
                  <a:cubicBezTo>
                    <a:pt x="489897" y="856883"/>
                    <a:pt x="422306" y="898568"/>
                    <a:pt x="381000" y="947832"/>
                  </a:cubicBezTo>
                  <a:cubicBezTo>
                    <a:pt x="433571" y="966779"/>
                    <a:pt x="493652" y="940253"/>
                    <a:pt x="538712" y="913726"/>
                  </a:cubicBezTo>
                  <a:cubicBezTo>
                    <a:pt x="549978" y="898568"/>
                    <a:pt x="576263" y="868252"/>
                    <a:pt x="564998" y="849305"/>
                  </a:cubicBezTo>
                  <a:close/>
                  <a:moveTo>
                    <a:pt x="475909" y="818348"/>
                  </a:moveTo>
                  <a:cubicBezTo>
                    <a:pt x="462680" y="819274"/>
                    <a:pt x="448506" y="822052"/>
                    <a:pt x="433387" y="823904"/>
                  </a:cubicBezTo>
                  <a:cubicBezTo>
                    <a:pt x="391810" y="838721"/>
                    <a:pt x="369131" y="872058"/>
                    <a:pt x="354012" y="912805"/>
                  </a:cubicBezTo>
                  <a:cubicBezTo>
                    <a:pt x="410709" y="886875"/>
                    <a:pt x="459845" y="853537"/>
                    <a:pt x="512762" y="831312"/>
                  </a:cubicBezTo>
                  <a:cubicBezTo>
                    <a:pt x="512762" y="831312"/>
                    <a:pt x="512762" y="831312"/>
                    <a:pt x="512762" y="823904"/>
                  </a:cubicBezTo>
                  <a:cubicBezTo>
                    <a:pt x="501423" y="818348"/>
                    <a:pt x="489139" y="817422"/>
                    <a:pt x="475909" y="818348"/>
                  </a:cubicBezTo>
                  <a:close/>
                  <a:moveTo>
                    <a:pt x="256190" y="687379"/>
                  </a:moveTo>
                  <a:cubicBezTo>
                    <a:pt x="181194" y="751378"/>
                    <a:pt x="128697" y="845495"/>
                    <a:pt x="113698" y="939611"/>
                  </a:cubicBezTo>
                  <a:cubicBezTo>
                    <a:pt x="124947" y="981022"/>
                    <a:pt x="76200" y="1063846"/>
                    <a:pt x="147446" y="1082669"/>
                  </a:cubicBezTo>
                  <a:cubicBezTo>
                    <a:pt x="256190" y="1052551"/>
                    <a:pt x="282439" y="928317"/>
                    <a:pt x="293688" y="822907"/>
                  </a:cubicBezTo>
                  <a:cubicBezTo>
                    <a:pt x="282439" y="777731"/>
                    <a:pt x="289938" y="717497"/>
                    <a:pt x="256190" y="687379"/>
                  </a:cubicBezTo>
                  <a:close/>
                  <a:moveTo>
                    <a:pt x="203200" y="681029"/>
                  </a:moveTo>
                  <a:cubicBezTo>
                    <a:pt x="158173" y="692304"/>
                    <a:pt x="120650" y="733644"/>
                    <a:pt x="86880" y="767467"/>
                  </a:cubicBezTo>
                  <a:cubicBezTo>
                    <a:pt x="86880" y="767467"/>
                    <a:pt x="86880" y="767467"/>
                    <a:pt x="45605" y="831356"/>
                  </a:cubicBezTo>
                  <a:cubicBezTo>
                    <a:pt x="41852" y="906519"/>
                    <a:pt x="38100" y="992957"/>
                    <a:pt x="75623" y="1049331"/>
                  </a:cubicBezTo>
                  <a:cubicBezTo>
                    <a:pt x="75623" y="1049331"/>
                    <a:pt x="75623" y="1049331"/>
                    <a:pt x="83127" y="1045574"/>
                  </a:cubicBezTo>
                  <a:cubicBezTo>
                    <a:pt x="83127" y="910277"/>
                    <a:pt x="139411" y="790016"/>
                    <a:pt x="203200" y="681029"/>
                  </a:cubicBezTo>
                  <a:close/>
                  <a:moveTo>
                    <a:pt x="253100" y="428617"/>
                  </a:moveTo>
                  <a:cubicBezTo>
                    <a:pt x="181716" y="469917"/>
                    <a:pt x="170444" y="556272"/>
                    <a:pt x="166687" y="623855"/>
                  </a:cubicBezTo>
                  <a:cubicBezTo>
                    <a:pt x="166687" y="646382"/>
                    <a:pt x="181716" y="665155"/>
                    <a:pt x="200501" y="650137"/>
                  </a:cubicBezTo>
                  <a:cubicBezTo>
                    <a:pt x="268129" y="612591"/>
                    <a:pt x="279400" y="537499"/>
                    <a:pt x="279400" y="466163"/>
                  </a:cubicBezTo>
                  <a:cubicBezTo>
                    <a:pt x="271886" y="454899"/>
                    <a:pt x="271886" y="428617"/>
                    <a:pt x="253100" y="428617"/>
                  </a:cubicBezTo>
                  <a:close/>
                  <a:moveTo>
                    <a:pt x="207839" y="382349"/>
                  </a:moveTo>
                  <a:cubicBezTo>
                    <a:pt x="196999" y="384703"/>
                    <a:pt x="186631" y="389411"/>
                    <a:pt x="177205" y="395060"/>
                  </a:cubicBezTo>
                  <a:cubicBezTo>
                    <a:pt x="124420" y="436491"/>
                    <a:pt x="120650" y="508053"/>
                    <a:pt x="131961" y="568316"/>
                  </a:cubicBezTo>
                  <a:cubicBezTo>
                    <a:pt x="162124" y="557017"/>
                    <a:pt x="150813" y="508053"/>
                    <a:pt x="177205" y="481688"/>
                  </a:cubicBezTo>
                  <a:cubicBezTo>
                    <a:pt x="188516" y="444024"/>
                    <a:pt x="237530" y="421425"/>
                    <a:pt x="241300" y="383761"/>
                  </a:cubicBezTo>
                  <a:cubicBezTo>
                    <a:pt x="229989" y="379995"/>
                    <a:pt x="218678" y="379995"/>
                    <a:pt x="207839" y="382349"/>
                  </a:cubicBezTo>
                  <a:close/>
                  <a:moveTo>
                    <a:pt x="0" y="312726"/>
                  </a:moveTo>
                  <a:cubicBezTo>
                    <a:pt x="18823" y="312726"/>
                    <a:pt x="37647" y="316486"/>
                    <a:pt x="56470" y="324006"/>
                  </a:cubicBezTo>
                  <a:cubicBezTo>
                    <a:pt x="86587" y="324006"/>
                    <a:pt x="124234" y="331525"/>
                    <a:pt x="131763" y="350325"/>
                  </a:cubicBezTo>
                  <a:cubicBezTo>
                    <a:pt x="105411" y="421763"/>
                    <a:pt x="56470" y="481921"/>
                    <a:pt x="0" y="527039"/>
                  </a:cubicBezTo>
                  <a:cubicBezTo>
                    <a:pt x="0" y="527039"/>
                    <a:pt x="0" y="527039"/>
                    <a:pt x="0" y="493200"/>
                  </a:cubicBezTo>
                  <a:cubicBezTo>
                    <a:pt x="41411" y="459361"/>
                    <a:pt x="79058" y="425522"/>
                    <a:pt x="79058" y="372884"/>
                  </a:cubicBezTo>
                  <a:cubicBezTo>
                    <a:pt x="48941" y="376644"/>
                    <a:pt x="22588" y="384164"/>
                    <a:pt x="0" y="391684"/>
                  </a:cubicBezTo>
                  <a:cubicBezTo>
                    <a:pt x="0" y="391684"/>
                    <a:pt x="0" y="391684"/>
                    <a:pt x="0" y="372884"/>
                  </a:cubicBezTo>
                  <a:cubicBezTo>
                    <a:pt x="7529" y="369124"/>
                    <a:pt x="18823" y="365364"/>
                    <a:pt x="26353" y="354085"/>
                  </a:cubicBezTo>
                  <a:cubicBezTo>
                    <a:pt x="26353" y="354085"/>
                    <a:pt x="26353" y="354085"/>
                    <a:pt x="30117" y="342805"/>
                  </a:cubicBezTo>
                  <a:cubicBezTo>
                    <a:pt x="18823" y="335285"/>
                    <a:pt x="11294" y="335285"/>
                    <a:pt x="0" y="335285"/>
                  </a:cubicBezTo>
                  <a:cubicBezTo>
                    <a:pt x="0" y="335285"/>
                    <a:pt x="0" y="335285"/>
                    <a:pt x="0" y="312726"/>
                  </a:cubicBezTo>
                  <a:close/>
                  <a:moveTo>
                    <a:pt x="776" y="217938"/>
                  </a:moveTo>
                  <a:cubicBezTo>
                    <a:pt x="170247" y="259271"/>
                    <a:pt x="339718" y="345695"/>
                    <a:pt x="430102" y="511027"/>
                  </a:cubicBezTo>
                  <a:cubicBezTo>
                    <a:pt x="460231" y="552360"/>
                    <a:pt x="494125" y="601209"/>
                    <a:pt x="505423" y="650057"/>
                  </a:cubicBezTo>
                  <a:cubicBezTo>
                    <a:pt x="437634" y="571148"/>
                    <a:pt x="388676" y="465936"/>
                    <a:pt x="305824" y="398300"/>
                  </a:cubicBezTo>
                  <a:cubicBezTo>
                    <a:pt x="268164" y="417088"/>
                    <a:pt x="305824" y="454664"/>
                    <a:pt x="305824" y="480967"/>
                  </a:cubicBezTo>
                  <a:cubicBezTo>
                    <a:pt x="302058" y="529815"/>
                    <a:pt x="283228" y="574906"/>
                    <a:pt x="275696" y="619996"/>
                  </a:cubicBezTo>
                  <a:cubicBezTo>
                    <a:pt x="302058" y="608724"/>
                    <a:pt x="332186" y="582421"/>
                    <a:pt x="362314" y="593694"/>
                  </a:cubicBezTo>
                  <a:cubicBezTo>
                    <a:pt x="407506" y="631269"/>
                    <a:pt x="335952" y="650057"/>
                    <a:pt x="324654" y="676360"/>
                  </a:cubicBezTo>
                  <a:cubicBezTo>
                    <a:pt x="283228" y="743996"/>
                    <a:pt x="320888" y="830420"/>
                    <a:pt x="320888" y="901813"/>
                  </a:cubicBezTo>
                  <a:cubicBezTo>
                    <a:pt x="351016" y="867995"/>
                    <a:pt x="381144" y="811632"/>
                    <a:pt x="433868" y="804117"/>
                  </a:cubicBezTo>
                  <a:cubicBezTo>
                    <a:pt x="475295" y="796602"/>
                    <a:pt x="512955" y="796602"/>
                    <a:pt x="550615" y="792844"/>
                  </a:cubicBezTo>
                  <a:cubicBezTo>
                    <a:pt x="558147" y="751511"/>
                    <a:pt x="520487" y="710178"/>
                    <a:pt x="509189" y="665087"/>
                  </a:cubicBezTo>
                  <a:cubicBezTo>
                    <a:pt x="509189" y="665087"/>
                    <a:pt x="509189" y="665087"/>
                    <a:pt x="528019" y="665087"/>
                  </a:cubicBezTo>
                  <a:cubicBezTo>
                    <a:pt x="614637" y="830420"/>
                    <a:pt x="652297" y="1007024"/>
                    <a:pt x="667361" y="1202423"/>
                  </a:cubicBezTo>
                  <a:cubicBezTo>
                    <a:pt x="693724" y="1209937"/>
                    <a:pt x="735150" y="1191150"/>
                    <a:pt x="765278" y="1187391"/>
                  </a:cubicBezTo>
                  <a:cubicBezTo>
                    <a:pt x="953579" y="1179877"/>
                    <a:pt x="1130582" y="1239998"/>
                    <a:pt x="1243562" y="1386540"/>
                  </a:cubicBezTo>
                  <a:cubicBezTo>
                    <a:pt x="1367841" y="1555630"/>
                    <a:pt x="1371607" y="1796115"/>
                    <a:pt x="1379139" y="1999027"/>
                  </a:cubicBezTo>
                  <a:cubicBezTo>
                    <a:pt x="1379139" y="1999027"/>
                    <a:pt x="1379139" y="1999027"/>
                    <a:pt x="1401735" y="2017813"/>
                  </a:cubicBezTo>
                  <a:cubicBezTo>
                    <a:pt x="1537312" y="2040356"/>
                    <a:pt x="1680421" y="2025328"/>
                    <a:pt x="1789635" y="2115500"/>
                  </a:cubicBezTo>
                  <a:cubicBezTo>
                    <a:pt x="1910148" y="2201927"/>
                    <a:pt x="1955340" y="2344718"/>
                    <a:pt x="1970404" y="2483744"/>
                  </a:cubicBezTo>
                  <a:cubicBezTo>
                    <a:pt x="1962872" y="2694170"/>
                    <a:pt x="2030660" y="2874531"/>
                    <a:pt x="2143641" y="3032343"/>
                  </a:cubicBezTo>
                  <a:cubicBezTo>
                    <a:pt x="2171886" y="3074616"/>
                    <a:pt x="2221315" y="3091526"/>
                    <a:pt x="2258563" y="3119530"/>
                  </a:cubicBezTo>
                  <a:lnTo>
                    <a:pt x="2278412" y="3140063"/>
                  </a:lnTo>
                  <a:lnTo>
                    <a:pt x="2236977" y="3140063"/>
                  </a:lnTo>
                  <a:lnTo>
                    <a:pt x="2163035" y="3080156"/>
                  </a:lnTo>
                  <a:cubicBezTo>
                    <a:pt x="2140433" y="3058557"/>
                    <a:pt x="2119715" y="3036019"/>
                    <a:pt x="2098996" y="3013481"/>
                  </a:cubicBezTo>
                  <a:cubicBezTo>
                    <a:pt x="2034956" y="2915815"/>
                    <a:pt x="1993519" y="2806882"/>
                    <a:pt x="1970917" y="2694192"/>
                  </a:cubicBezTo>
                  <a:cubicBezTo>
                    <a:pt x="1933247" y="2540182"/>
                    <a:pt x="1963383" y="2344848"/>
                    <a:pt x="1861674" y="2213377"/>
                  </a:cubicBezTo>
                  <a:cubicBezTo>
                    <a:pt x="1748663" y="2044340"/>
                    <a:pt x="1541477" y="2051853"/>
                    <a:pt x="1353127" y="2040583"/>
                  </a:cubicBezTo>
                  <a:cubicBezTo>
                    <a:pt x="1341826" y="1972968"/>
                    <a:pt x="1375729" y="1916623"/>
                    <a:pt x="1349360" y="1852763"/>
                  </a:cubicBezTo>
                  <a:cubicBezTo>
                    <a:pt x="1339942" y="1847129"/>
                    <a:pt x="1329583" y="1846191"/>
                    <a:pt x="1320165" y="1847129"/>
                  </a:cubicBezTo>
                  <a:cubicBezTo>
                    <a:pt x="1310748" y="1848069"/>
                    <a:pt x="1302272" y="1850886"/>
                    <a:pt x="1296622" y="1852763"/>
                  </a:cubicBezTo>
                  <a:cubicBezTo>
                    <a:pt x="1236349" y="1916623"/>
                    <a:pt x="1161009" y="1965456"/>
                    <a:pt x="1070601" y="1954186"/>
                  </a:cubicBezTo>
                  <a:cubicBezTo>
                    <a:pt x="1006561" y="1954186"/>
                    <a:pt x="931221" y="1916623"/>
                    <a:pt x="882250" y="1972968"/>
                  </a:cubicBezTo>
                  <a:cubicBezTo>
                    <a:pt x="829512" y="2104440"/>
                    <a:pt x="754171" y="2224644"/>
                    <a:pt x="652462" y="2326067"/>
                  </a:cubicBezTo>
                  <a:cubicBezTo>
                    <a:pt x="724035" y="2326067"/>
                    <a:pt x="799376" y="2333580"/>
                    <a:pt x="878483" y="2322311"/>
                  </a:cubicBezTo>
                  <a:cubicBezTo>
                    <a:pt x="878483" y="2322311"/>
                    <a:pt x="878483" y="2322311"/>
                    <a:pt x="991493" y="2232157"/>
                  </a:cubicBezTo>
                  <a:cubicBezTo>
                    <a:pt x="991493" y="2232157"/>
                    <a:pt x="991493" y="2232157"/>
                    <a:pt x="1063067" y="2130735"/>
                  </a:cubicBezTo>
                  <a:cubicBezTo>
                    <a:pt x="1179844" y="2048096"/>
                    <a:pt x="1326758" y="2104440"/>
                    <a:pt x="1447302" y="2145759"/>
                  </a:cubicBezTo>
                  <a:cubicBezTo>
                    <a:pt x="1488739" y="2119463"/>
                    <a:pt x="1537710" y="2085660"/>
                    <a:pt x="1579148" y="2066877"/>
                  </a:cubicBezTo>
                  <a:cubicBezTo>
                    <a:pt x="1571614" y="2157031"/>
                    <a:pt x="1650721" y="2217133"/>
                    <a:pt x="1628119" y="2314799"/>
                  </a:cubicBezTo>
                  <a:cubicBezTo>
                    <a:pt x="1605517" y="2408707"/>
                    <a:pt x="1492506" y="2427487"/>
                    <a:pt x="1409632" y="2438757"/>
                  </a:cubicBezTo>
                  <a:cubicBezTo>
                    <a:pt x="1402098" y="2442515"/>
                    <a:pt x="1375729" y="2450026"/>
                    <a:pt x="1387030" y="2465052"/>
                  </a:cubicBezTo>
                  <a:cubicBezTo>
                    <a:pt x="1518875" y="2483834"/>
                    <a:pt x="1665789" y="2450026"/>
                    <a:pt x="1759964" y="2551451"/>
                  </a:cubicBezTo>
                  <a:cubicBezTo>
                    <a:pt x="1854140" y="2615309"/>
                    <a:pt x="1808935" y="2746781"/>
                    <a:pt x="1899344" y="2818151"/>
                  </a:cubicBezTo>
                  <a:cubicBezTo>
                    <a:pt x="1899344" y="2818151"/>
                    <a:pt x="1899344" y="2818151"/>
                    <a:pt x="1891810" y="2825663"/>
                  </a:cubicBezTo>
                  <a:cubicBezTo>
                    <a:pt x="1759964" y="2754294"/>
                    <a:pt x="1582915" y="2720488"/>
                    <a:pt x="1522642" y="2562720"/>
                  </a:cubicBezTo>
                  <a:cubicBezTo>
                    <a:pt x="1500040" y="2491347"/>
                    <a:pt x="1420933" y="2487589"/>
                    <a:pt x="1364428" y="2498859"/>
                  </a:cubicBezTo>
                  <a:cubicBezTo>
                    <a:pt x="1454836" y="2592769"/>
                    <a:pt x="1537710" y="2682923"/>
                    <a:pt x="1582915" y="2799371"/>
                  </a:cubicBezTo>
                  <a:cubicBezTo>
                    <a:pt x="1673323" y="2953379"/>
                    <a:pt x="1884276" y="2818151"/>
                    <a:pt x="1974684" y="2975917"/>
                  </a:cubicBezTo>
                  <a:cubicBezTo>
                    <a:pt x="1974684" y="2983431"/>
                    <a:pt x="1970917" y="2990943"/>
                    <a:pt x="1955849" y="2990943"/>
                  </a:cubicBezTo>
                  <a:cubicBezTo>
                    <a:pt x="1895577" y="2934597"/>
                    <a:pt x="1816469" y="2994699"/>
                    <a:pt x="1741129" y="2983431"/>
                  </a:cubicBezTo>
                  <a:cubicBezTo>
                    <a:pt x="1684624" y="2960892"/>
                    <a:pt x="1673323" y="2885765"/>
                    <a:pt x="1609284" y="2874498"/>
                  </a:cubicBezTo>
                  <a:cubicBezTo>
                    <a:pt x="1597983" y="2938354"/>
                    <a:pt x="1613051" y="2994699"/>
                    <a:pt x="1658255" y="3032263"/>
                  </a:cubicBezTo>
                  <a:cubicBezTo>
                    <a:pt x="1759964" y="3235106"/>
                    <a:pt x="1933247" y="3032263"/>
                    <a:pt x="2087694" y="3103633"/>
                  </a:cubicBezTo>
                  <a:cubicBezTo>
                    <a:pt x="2106530" y="3111145"/>
                    <a:pt x="2151734" y="3073583"/>
                    <a:pt x="2159268" y="3114902"/>
                  </a:cubicBezTo>
                  <a:lnTo>
                    <a:pt x="2138579" y="3140063"/>
                  </a:lnTo>
                  <a:lnTo>
                    <a:pt x="2056033" y="3140063"/>
                  </a:lnTo>
                  <a:lnTo>
                    <a:pt x="2059989" y="3122674"/>
                  </a:lnTo>
                  <a:cubicBezTo>
                    <a:pt x="2040243" y="3119878"/>
                    <a:pt x="2019086" y="3118247"/>
                    <a:pt x="1997519" y="3118015"/>
                  </a:cubicBezTo>
                  <a:cubicBezTo>
                    <a:pt x="1965167" y="3117666"/>
                    <a:pt x="1931890" y="3120461"/>
                    <a:pt x="1901058" y="3127187"/>
                  </a:cubicBezTo>
                  <a:lnTo>
                    <a:pt x="1857935" y="3140063"/>
                  </a:lnTo>
                  <a:lnTo>
                    <a:pt x="1733931" y="3140063"/>
                  </a:lnTo>
                  <a:lnTo>
                    <a:pt x="1710287" y="3124000"/>
                  </a:lnTo>
                  <a:cubicBezTo>
                    <a:pt x="1682034" y="3099877"/>
                    <a:pt x="1660139" y="3068888"/>
                    <a:pt x="1631886" y="3054801"/>
                  </a:cubicBezTo>
                  <a:cubicBezTo>
                    <a:pt x="1620585" y="3071704"/>
                    <a:pt x="1619643" y="3094242"/>
                    <a:pt x="1620114" y="3118659"/>
                  </a:cubicBezTo>
                  <a:lnTo>
                    <a:pt x="1620483" y="3140063"/>
                  </a:lnTo>
                  <a:lnTo>
                    <a:pt x="1588422" y="3140063"/>
                  </a:lnTo>
                  <a:lnTo>
                    <a:pt x="1591860" y="3097867"/>
                  </a:lnTo>
                  <a:cubicBezTo>
                    <a:pt x="1595921" y="2981620"/>
                    <a:pt x="1582504" y="2863259"/>
                    <a:pt x="1537312" y="2761806"/>
                  </a:cubicBezTo>
                  <a:cubicBezTo>
                    <a:pt x="1488354" y="2671624"/>
                    <a:pt x="1416799" y="2558899"/>
                    <a:pt x="1315117" y="2525079"/>
                  </a:cubicBezTo>
                  <a:cubicBezTo>
                    <a:pt x="1315117" y="2525079"/>
                    <a:pt x="1315117" y="2525079"/>
                    <a:pt x="1322649" y="2543867"/>
                  </a:cubicBezTo>
                  <a:cubicBezTo>
                    <a:pt x="1360309" y="2596473"/>
                    <a:pt x="1401735" y="2649080"/>
                    <a:pt x="1409267" y="2712958"/>
                  </a:cubicBezTo>
                  <a:cubicBezTo>
                    <a:pt x="1405501" y="2765561"/>
                    <a:pt x="1390437" y="2829440"/>
                    <a:pt x="1333947" y="2855742"/>
                  </a:cubicBezTo>
                  <a:cubicBezTo>
                    <a:pt x="1288755" y="2874531"/>
                    <a:pt x="1243562" y="2863256"/>
                    <a:pt x="1194604" y="2844471"/>
                  </a:cubicBezTo>
                  <a:cubicBezTo>
                    <a:pt x="1168242" y="2829440"/>
                    <a:pt x="1123050" y="2855742"/>
                    <a:pt x="1104220" y="2821925"/>
                  </a:cubicBezTo>
                  <a:cubicBezTo>
                    <a:pt x="1123050" y="2795622"/>
                    <a:pt x="1160710" y="2799382"/>
                    <a:pt x="1179540" y="2765561"/>
                  </a:cubicBezTo>
                  <a:cubicBezTo>
                    <a:pt x="1179540" y="2686654"/>
                    <a:pt x="1251094" y="2637811"/>
                    <a:pt x="1296287" y="2577685"/>
                  </a:cubicBezTo>
                  <a:cubicBezTo>
                    <a:pt x="1277456" y="2536351"/>
                    <a:pt x="1273690" y="2491258"/>
                    <a:pt x="1243562" y="2464958"/>
                  </a:cubicBezTo>
                  <a:cubicBezTo>
                    <a:pt x="1074091" y="2378534"/>
                    <a:pt x="900855" y="2333446"/>
                    <a:pt x="701256" y="2355988"/>
                  </a:cubicBezTo>
                  <a:cubicBezTo>
                    <a:pt x="633467" y="2367260"/>
                    <a:pt x="539317" y="2355988"/>
                    <a:pt x="497891" y="2419866"/>
                  </a:cubicBezTo>
                  <a:cubicBezTo>
                    <a:pt x="565679" y="2438654"/>
                    <a:pt x="625935" y="2476228"/>
                    <a:pt x="693724" y="2498773"/>
                  </a:cubicBezTo>
                  <a:cubicBezTo>
                    <a:pt x="765278" y="2513806"/>
                    <a:pt x="840598" y="2510044"/>
                    <a:pt x="904621" y="2472473"/>
                  </a:cubicBezTo>
                  <a:cubicBezTo>
                    <a:pt x="995005" y="2434895"/>
                    <a:pt x="1081624" y="2483744"/>
                    <a:pt x="1175774" y="2502529"/>
                  </a:cubicBezTo>
                  <a:cubicBezTo>
                    <a:pt x="1183306" y="2510044"/>
                    <a:pt x="1183306" y="2517561"/>
                    <a:pt x="1175774" y="2521317"/>
                  </a:cubicBezTo>
                  <a:cubicBezTo>
                    <a:pt x="1100454" y="2551382"/>
                    <a:pt x="1043963" y="2641565"/>
                    <a:pt x="957345" y="2630294"/>
                  </a:cubicBezTo>
                  <a:cubicBezTo>
                    <a:pt x="870727" y="2641565"/>
                    <a:pt x="810470" y="2528837"/>
                    <a:pt x="727618" y="2536351"/>
                  </a:cubicBezTo>
                  <a:cubicBezTo>
                    <a:pt x="727618" y="2536351"/>
                    <a:pt x="727618" y="2536351"/>
                    <a:pt x="727618" y="2547628"/>
                  </a:cubicBezTo>
                  <a:cubicBezTo>
                    <a:pt x="791640" y="2592715"/>
                    <a:pt x="814236" y="2660352"/>
                    <a:pt x="836832" y="2724229"/>
                  </a:cubicBezTo>
                  <a:cubicBezTo>
                    <a:pt x="840598" y="2803137"/>
                    <a:pt x="818002" y="2882046"/>
                    <a:pt x="757746" y="2930892"/>
                  </a:cubicBezTo>
                  <a:cubicBezTo>
                    <a:pt x="742682" y="2885802"/>
                    <a:pt x="742682" y="2825681"/>
                    <a:pt x="701256" y="2799382"/>
                  </a:cubicBezTo>
                  <a:cubicBezTo>
                    <a:pt x="637233" y="2739260"/>
                    <a:pt x="682426" y="2637811"/>
                    <a:pt x="659829" y="2558899"/>
                  </a:cubicBezTo>
                  <a:cubicBezTo>
                    <a:pt x="633467" y="2464958"/>
                    <a:pt x="520487" y="2438654"/>
                    <a:pt x="433868" y="2438654"/>
                  </a:cubicBezTo>
                  <a:cubicBezTo>
                    <a:pt x="445166" y="2431139"/>
                    <a:pt x="460231" y="2431139"/>
                    <a:pt x="460231" y="2419866"/>
                  </a:cubicBezTo>
                  <a:cubicBezTo>
                    <a:pt x="460231" y="2419866"/>
                    <a:pt x="460231" y="2419866"/>
                    <a:pt x="448932" y="2404836"/>
                  </a:cubicBezTo>
                  <a:cubicBezTo>
                    <a:pt x="463997" y="2397322"/>
                    <a:pt x="482827" y="2386049"/>
                    <a:pt x="497891" y="2378534"/>
                  </a:cubicBezTo>
                  <a:cubicBezTo>
                    <a:pt x="622169" y="2344718"/>
                    <a:pt x="727618" y="2224475"/>
                    <a:pt x="791640" y="2115500"/>
                  </a:cubicBezTo>
                  <a:cubicBezTo>
                    <a:pt x="818002" y="2066660"/>
                    <a:pt x="787874" y="2010299"/>
                    <a:pt x="769044" y="1965206"/>
                  </a:cubicBezTo>
                  <a:cubicBezTo>
                    <a:pt x="716320" y="1931386"/>
                    <a:pt x="656063" y="1901327"/>
                    <a:pt x="595807" y="1901327"/>
                  </a:cubicBezTo>
                  <a:cubicBezTo>
                    <a:pt x="501657" y="1878780"/>
                    <a:pt x="460231" y="1792357"/>
                    <a:pt x="399974" y="1732235"/>
                  </a:cubicBezTo>
                  <a:cubicBezTo>
                    <a:pt x="377378" y="1724720"/>
                    <a:pt x="347250" y="1713448"/>
                    <a:pt x="332186" y="1694659"/>
                  </a:cubicBezTo>
                  <a:cubicBezTo>
                    <a:pt x="388676" y="1664600"/>
                    <a:pt x="460231" y="1649569"/>
                    <a:pt x="531785" y="1657084"/>
                  </a:cubicBezTo>
                  <a:cubicBezTo>
                    <a:pt x="595807" y="1683387"/>
                    <a:pt x="663595" y="1717206"/>
                    <a:pt x="701256" y="1781085"/>
                  </a:cubicBezTo>
                  <a:cubicBezTo>
                    <a:pt x="738916" y="1871266"/>
                    <a:pt x="795406" y="1950173"/>
                    <a:pt x="829300" y="2036598"/>
                  </a:cubicBezTo>
                  <a:cubicBezTo>
                    <a:pt x="870727" y="1961448"/>
                    <a:pt x="900855" y="1867509"/>
                    <a:pt x="919685" y="1777328"/>
                  </a:cubicBezTo>
                  <a:cubicBezTo>
                    <a:pt x="930983" y="1672115"/>
                    <a:pt x="844364" y="1585692"/>
                    <a:pt x="765278" y="1544357"/>
                  </a:cubicBezTo>
                  <a:cubicBezTo>
                    <a:pt x="678660" y="1574420"/>
                    <a:pt x="595807" y="1566903"/>
                    <a:pt x="505423" y="1544357"/>
                  </a:cubicBezTo>
                  <a:cubicBezTo>
                    <a:pt x="467763" y="1533085"/>
                    <a:pt x="426336" y="1563145"/>
                    <a:pt x="399974" y="1544357"/>
                  </a:cubicBezTo>
                  <a:cubicBezTo>
                    <a:pt x="418804" y="1476721"/>
                    <a:pt x="463997" y="1397813"/>
                    <a:pt x="543083" y="1379025"/>
                  </a:cubicBezTo>
                  <a:cubicBezTo>
                    <a:pt x="614637" y="1379025"/>
                    <a:pt x="682426" y="1379025"/>
                    <a:pt x="735150" y="1435388"/>
                  </a:cubicBezTo>
                  <a:cubicBezTo>
                    <a:pt x="791640" y="1514298"/>
                    <a:pt x="844364" y="1570661"/>
                    <a:pt x="908387" y="1649569"/>
                  </a:cubicBezTo>
                  <a:cubicBezTo>
                    <a:pt x="908387" y="1649569"/>
                    <a:pt x="908387" y="1649569"/>
                    <a:pt x="923451" y="1653329"/>
                  </a:cubicBezTo>
                  <a:cubicBezTo>
                    <a:pt x="946047" y="1593206"/>
                    <a:pt x="915919" y="1540601"/>
                    <a:pt x="912153" y="1472964"/>
                  </a:cubicBezTo>
                  <a:cubicBezTo>
                    <a:pt x="885791" y="1397813"/>
                    <a:pt x="825534" y="1356480"/>
                    <a:pt x="753980" y="1318904"/>
                  </a:cubicBezTo>
                  <a:cubicBezTo>
                    <a:pt x="727618" y="1296358"/>
                    <a:pt x="667361" y="1348965"/>
                    <a:pt x="674894" y="1288843"/>
                  </a:cubicBezTo>
                  <a:cubicBezTo>
                    <a:pt x="607105" y="1270059"/>
                    <a:pt x="520487" y="1239998"/>
                    <a:pt x="463997" y="1296358"/>
                  </a:cubicBezTo>
                  <a:cubicBezTo>
                    <a:pt x="415038" y="1330178"/>
                    <a:pt x="343484" y="1330178"/>
                    <a:pt x="294526" y="1345209"/>
                  </a:cubicBezTo>
                  <a:cubicBezTo>
                    <a:pt x="317122" y="1386540"/>
                    <a:pt x="332186" y="1435388"/>
                    <a:pt x="343484" y="1480479"/>
                  </a:cubicBezTo>
                  <a:cubicBezTo>
                    <a:pt x="358548" y="1570661"/>
                    <a:pt x="268164" y="1642054"/>
                    <a:pt x="309590" y="1728478"/>
                  </a:cubicBezTo>
                  <a:cubicBezTo>
                    <a:pt x="309590" y="1754781"/>
                    <a:pt x="279462" y="1739752"/>
                    <a:pt x="264398" y="1751023"/>
                  </a:cubicBezTo>
                  <a:cubicBezTo>
                    <a:pt x="128821" y="1720963"/>
                    <a:pt x="45968" y="1593206"/>
                    <a:pt x="776" y="1476721"/>
                  </a:cubicBezTo>
                  <a:cubicBezTo>
                    <a:pt x="776" y="1476721"/>
                    <a:pt x="776" y="1476721"/>
                    <a:pt x="776" y="1363995"/>
                  </a:cubicBezTo>
                  <a:cubicBezTo>
                    <a:pt x="4542" y="1348965"/>
                    <a:pt x="4542" y="1341449"/>
                    <a:pt x="776" y="1337694"/>
                  </a:cubicBezTo>
                  <a:cubicBezTo>
                    <a:pt x="776" y="1337694"/>
                    <a:pt x="776" y="1337694"/>
                    <a:pt x="776" y="1303876"/>
                  </a:cubicBezTo>
                  <a:cubicBezTo>
                    <a:pt x="12074" y="1318904"/>
                    <a:pt x="34670" y="1326419"/>
                    <a:pt x="53500" y="1326419"/>
                  </a:cubicBezTo>
                  <a:cubicBezTo>
                    <a:pt x="91161" y="1326419"/>
                    <a:pt x="128821" y="1315148"/>
                    <a:pt x="158949" y="1285087"/>
                  </a:cubicBezTo>
                  <a:cubicBezTo>
                    <a:pt x="170247" y="1258784"/>
                    <a:pt x="185311" y="1228723"/>
                    <a:pt x="177779" y="1198664"/>
                  </a:cubicBezTo>
                  <a:cubicBezTo>
                    <a:pt x="162715" y="1168605"/>
                    <a:pt x="155183" y="1123514"/>
                    <a:pt x="121289" y="1119755"/>
                  </a:cubicBezTo>
                  <a:cubicBezTo>
                    <a:pt x="121289" y="1119755"/>
                    <a:pt x="121289" y="1119755"/>
                    <a:pt x="143885" y="1161089"/>
                  </a:cubicBezTo>
                  <a:cubicBezTo>
                    <a:pt x="162715" y="1206179"/>
                    <a:pt x="151417" y="1262543"/>
                    <a:pt x="106225" y="1288843"/>
                  </a:cubicBezTo>
                  <a:cubicBezTo>
                    <a:pt x="68565" y="1303876"/>
                    <a:pt x="34670" y="1288843"/>
                    <a:pt x="776" y="1266299"/>
                  </a:cubicBezTo>
                  <a:cubicBezTo>
                    <a:pt x="776" y="1266299"/>
                    <a:pt x="776" y="1266299"/>
                    <a:pt x="776" y="1240939"/>
                  </a:cubicBezTo>
                  <a:lnTo>
                    <a:pt x="776" y="1209937"/>
                  </a:lnTo>
                  <a:cubicBezTo>
                    <a:pt x="15840" y="1224967"/>
                    <a:pt x="12074" y="1255028"/>
                    <a:pt x="42202" y="1262543"/>
                  </a:cubicBezTo>
                  <a:cubicBezTo>
                    <a:pt x="68565" y="1270059"/>
                    <a:pt x="102459" y="1270059"/>
                    <a:pt x="117523" y="1243755"/>
                  </a:cubicBezTo>
                  <a:cubicBezTo>
                    <a:pt x="128821" y="1217453"/>
                    <a:pt x="125055" y="1187391"/>
                    <a:pt x="113757" y="1161089"/>
                  </a:cubicBezTo>
                  <a:cubicBezTo>
                    <a:pt x="109991" y="1134785"/>
                    <a:pt x="76097" y="1127270"/>
                    <a:pt x="49734" y="1127270"/>
                  </a:cubicBezTo>
                  <a:cubicBezTo>
                    <a:pt x="15840" y="1134785"/>
                    <a:pt x="4542" y="1164847"/>
                    <a:pt x="776" y="1187391"/>
                  </a:cubicBezTo>
                  <a:cubicBezTo>
                    <a:pt x="776" y="1187391"/>
                    <a:pt x="776" y="1187391"/>
                    <a:pt x="776" y="1131030"/>
                  </a:cubicBezTo>
                  <a:cubicBezTo>
                    <a:pt x="23372" y="1112240"/>
                    <a:pt x="42202" y="1104725"/>
                    <a:pt x="53500" y="1093453"/>
                  </a:cubicBezTo>
                  <a:cubicBezTo>
                    <a:pt x="42202" y="1067150"/>
                    <a:pt x="23372" y="1082181"/>
                    <a:pt x="776" y="1089696"/>
                  </a:cubicBezTo>
                  <a:cubicBezTo>
                    <a:pt x="776" y="1089696"/>
                    <a:pt x="776" y="1089696"/>
                    <a:pt x="776" y="1059635"/>
                  </a:cubicBezTo>
                  <a:cubicBezTo>
                    <a:pt x="12074" y="1059635"/>
                    <a:pt x="27138" y="1055879"/>
                    <a:pt x="34670" y="1048364"/>
                  </a:cubicBezTo>
                  <a:cubicBezTo>
                    <a:pt x="27138" y="1010783"/>
                    <a:pt x="27138" y="961933"/>
                    <a:pt x="4542" y="928116"/>
                  </a:cubicBezTo>
                  <a:cubicBezTo>
                    <a:pt x="4542" y="924358"/>
                    <a:pt x="776" y="920601"/>
                    <a:pt x="776" y="913086"/>
                  </a:cubicBezTo>
                  <a:cubicBezTo>
                    <a:pt x="776" y="913086"/>
                    <a:pt x="776" y="913086"/>
                    <a:pt x="776" y="856723"/>
                  </a:cubicBezTo>
                  <a:cubicBezTo>
                    <a:pt x="4542" y="860480"/>
                    <a:pt x="8308" y="867995"/>
                    <a:pt x="12074" y="871753"/>
                  </a:cubicBezTo>
                  <a:cubicBezTo>
                    <a:pt x="15840" y="830420"/>
                    <a:pt x="38436" y="792844"/>
                    <a:pt x="64799" y="766541"/>
                  </a:cubicBezTo>
                  <a:cubicBezTo>
                    <a:pt x="87395" y="725208"/>
                    <a:pt x="132587" y="698905"/>
                    <a:pt x="147651" y="661330"/>
                  </a:cubicBezTo>
                  <a:cubicBezTo>
                    <a:pt x="109991" y="601209"/>
                    <a:pt x="94927" y="529815"/>
                    <a:pt x="106225" y="458421"/>
                  </a:cubicBezTo>
                  <a:cubicBezTo>
                    <a:pt x="121289" y="394543"/>
                    <a:pt x="189077" y="360725"/>
                    <a:pt x="245567" y="345695"/>
                  </a:cubicBezTo>
                  <a:cubicBezTo>
                    <a:pt x="245567" y="345695"/>
                    <a:pt x="245567" y="345695"/>
                    <a:pt x="238035" y="341937"/>
                  </a:cubicBezTo>
                  <a:cubicBezTo>
                    <a:pt x="166481" y="285574"/>
                    <a:pt x="83629" y="263029"/>
                    <a:pt x="776" y="236725"/>
                  </a:cubicBezTo>
                  <a:cubicBezTo>
                    <a:pt x="776" y="236725"/>
                    <a:pt x="776" y="236725"/>
                    <a:pt x="776" y="217938"/>
                  </a:cubicBezTo>
                  <a:close/>
                  <a:moveTo>
                    <a:pt x="776" y="0"/>
                  </a:moveTo>
                  <a:cubicBezTo>
                    <a:pt x="219205" y="37575"/>
                    <a:pt x="418804" y="139029"/>
                    <a:pt x="573211" y="311876"/>
                  </a:cubicBezTo>
                  <a:cubicBezTo>
                    <a:pt x="769044" y="480967"/>
                    <a:pt x="840598" y="732723"/>
                    <a:pt x="874493" y="980721"/>
                  </a:cubicBezTo>
                  <a:cubicBezTo>
                    <a:pt x="919685" y="1007024"/>
                    <a:pt x="987473" y="1007024"/>
                    <a:pt x="1040197" y="1025812"/>
                  </a:cubicBezTo>
                  <a:cubicBezTo>
                    <a:pt x="1187072" y="1078423"/>
                    <a:pt x="1333947" y="1149818"/>
                    <a:pt x="1424331" y="1292603"/>
                  </a:cubicBezTo>
                  <a:cubicBezTo>
                    <a:pt x="1424331" y="1292603"/>
                    <a:pt x="1424331" y="1292603"/>
                    <a:pt x="1522248" y="1480479"/>
                  </a:cubicBezTo>
                  <a:cubicBezTo>
                    <a:pt x="1552376" y="1581934"/>
                    <a:pt x="1559908" y="1694659"/>
                    <a:pt x="1574972" y="1803630"/>
                  </a:cubicBezTo>
                  <a:cubicBezTo>
                    <a:pt x="1684187" y="1844962"/>
                    <a:pt x="1800933" y="1852477"/>
                    <a:pt x="1895084" y="1927630"/>
                  </a:cubicBezTo>
                  <a:cubicBezTo>
                    <a:pt x="2015596" y="2002784"/>
                    <a:pt x="2113513" y="2126778"/>
                    <a:pt x="2128577" y="2273323"/>
                  </a:cubicBezTo>
                  <a:cubicBezTo>
                    <a:pt x="2132343" y="2378534"/>
                    <a:pt x="2158705" y="2468717"/>
                    <a:pt x="2170003" y="2566414"/>
                  </a:cubicBezTo>
                  <a:cubicBezTo>
                    <a:pt x="2203897" y="2746773"/>
                    <a:pt x="2282984" y="2923375"/>
                    <a:pt x="2448688" y="3024828"/>
                  </a:cubicBezTo>
                  <a:cubicBezTo>
                    <a:pt x="2490115" y="3051131"/>
                    <a:pt x="2550371" y="3073675"/>
                    <a:pt x="2584265" y="3111251"/>
                  </a:cubicBezTo>
                  <a:cubicBezTo>
                    <a:pt x="2572967" y="3116888"/>
                    <a:pt x="2567318" y="3127221"/>
                    <a:pt x="2563081" y="3138024"/>
                  </a:cubicBezTo>
                  <a:lnTo>
                    <a:pt x="2562206" y="3140063"/>
                  </a:lnTo>
                  <a:lnTo>
                    <a:pt x="2358304" y="3140063"/>
                  </a:lnTo>
                  <a:lnTo>
                    <a:pt x="2358304" y="3133796"/>
                  </a:lnTo>
                  <a:cubicBezTo>
                    <a:pt x="2211429" y="3051131"/>
                    <a:pt x="2087151" y="2904592"/>
                    <a:pt x="2060788" y="2735504"/>
                  </a:cubicBezTo>
                  <a:cubicBezTo>
                    <a:pt x="2011830" y="2566414"/>
                    <a:pt x="2045724" y="2386049"/>
                    <a:pt x="1947808" y="2235747"/>
                  </a:cubicBezTo>
                  <a:cubicBezTo>
                    <a:pt x="1902616" y="2126778"/>
                    <a:pt x="1793401" y="2036598"/>
                    <a:pt x="1680421" y="2006542"/>
                  </a:cubicBezTo>
                  <a:cubicBezTo>
                    <a:pt x="1601334" y="2002784"/>
                    <a:pt x="1514716" y="1968963"/>
                    <a:pt x="1428097" y="1972721"/>
                  </a:cubicBezTo>
                  <a:cubicBezTo>
                    <a:pt x="1405501" y="1957689"/>
                    <a:pt x="1424331" y="1931386"/>
                    <a:pt x="1420565" y="1901327"/>
                  </a:cubicBezTo>
                  <a:cubicBezTo>
                    <a:pt x="1416799" y="1751023"/>
                    <a:pt x="1413033" y="1596963"/>
                    <a:pt x="1333947" y="1461691"/>
                  </a:cubicBezTo>
                  <a:cubicBezTo>
                    <a:pt x="1213434" y="1247513"/>
                    <a:pt x="995005" y="1112240"/>
                    <a:pt x="753980" y="1134785"/>
                  </a:cubicBezTo>
                  <a:cubicBezTo>
                    <a:pt x="735150" y="1134785"/>
                    <a:pt x="723852" y="1108484"/>
                    <a:pt x="723852" y="1097211"/>
                  </a:cubicBezTo>
                  <a:cubicBezTo>
                    <a:pt x="723852" y="1007024"/>
                    <a:pt x="712554" y="901813"/>
                    <a:pt x="663595" y="822905"/>
                  </a:cubicBezTo>
                  <a:cubicBezTo>
                    <a:pt x="633467" y="661330"/>
                    <a:pt x="520487" y="529815"/>
                    <a:pt x="422570" y="402058"/>
                  </a:cubicBezTo>
                  <a:cubicBezTo>
                    <a:pt x="294526" y="304361"/>
                    <a:pt x="177779" y="180363"/>
                    <a:pt x="4542" y="172847"/>
                  </a:cubicBezTo>
                  <a:cubicBezTo>
                    <a:pt x="4542" y="172847"/>
                    <a:pt x="776" y="172847"/>
                    <a:pt x="776" y="165332"/>
                  </a:cubicBezTo>
                  <a:cubicBezTo>
                    <a:pt x="776" y="165332"/>
                    <a:pt x="776" y="165332"/>
                    <a:pt x="776" y="71393"/>
                  </a:cubicBezTo>
                  <a:cubicBezTo>
                    <a:pt x="87395" y="86423"/>
                    <a:pt x="170247" y="120242"/>
                    <a:pt x="256865" y="154059"/>
                  </a:cubicBezTo>
                  <a:cubicBezTo>
                    <a:pt x="437634" y="236725"/>
                    <a:pt x="565679" y="387028"/>
                    <a:pt x="678660" y="544845"/>
                  </a:cubicBezTo>
                  <a:cubicBezTo>
                    <a:pt x="761512" y="653814"/>
                    <a:pt x="769044" y="792844"/>
                    <a:pt x="810470" y="913086"/>
                  </a:cubicBezTo>
                  <a:cubicBezTo>
                    <a:pt x="829300" y="954418"/>
                    <a:pt x="806704" y="1010783"/>
                    <a:pt x="833066" y="1048364"/>
                  </a:cubicBezTo>
                  <a:cubicBezTo>
                    <a:pt x="953579" y="1059635"/>
                    <a:pt x="1055261" y="1100969"/>
                    <a:pt x="1153178" y="1146059"/>
                  </a:cubicBezTo>
                  <a:cubicBezTo>
                    <a:pt x="1424331" y="1292603"/>
                    <a:pt x="1518482" y="1578176"/>
                    <a:pt x="1526014" y="1871266"/>
                  </a:cubicBezTo>
                  <a:cubicBezTo>
                    <a:pt x="1526014" y="1871266"/>
                    <a:pt x="1526014" y="1871266"/>
                    <a:pt x="1541078" y="1878780"/>
                  </a:cubicBezTo>
                  <a:cubicBezTo>
                    <a:pt x="1654058" y="1901327"/>
                    <a:pt x="1778337" y="1931386"/>
                    <a:pt x="1872487" y="1991508"/>
                  </a:cubicBezTo>
                  <a:cubicBezTo>
                    <a:pt x="2147407" y="2160598"/>
                    <a:pt x="2072086" y="2528837"/>
                    <a:pt x="2185067" y="2795622"/>
                  </a:cubicBezTo>
                  <a:cubicBezTo>
                    <a:pt x="2256621" y="2938407"/>
                    <a:pt x="2369602" y="3107494"/>
                    <a:pt x="2550371" y="3118766"/>
                  </a:cubicBezTo>
                  <a:cubicBezTo>
                    <a:pt x="2550371" y="3118766"/>
                    <a:pt x="2550371" y="3118766"/>
                    <a:pt x="2550371" y="3107494"/>
                  </a:cubicBezTo>
                  <a:cubicBezTo>
                    <a:pt x="2550371" y="3107494"/>
                    <a:pt x="2550371" y="3107494"/>
                    <a:pt x="2437390" y="3036102"/>
                  </a:cubicBezTo>
                  <a:cubicBezTo>
                    <a:pt x="2260387" y="2945921"/>
                    <a:pt x="2188833" y="2758048"/>
                    <a:pt x="2158705" y="2585199"/>
                  </a:cubicBezTo>
                  <a:cubicBezTo>
                    <a:pt x="2121045" y="2525079"/>
                    <a:pt x="2147407" y="2446173"/>
                    <a:pt x="2121045" y="2389806"/>
                  </a:cubicBezTo>
                  <a:cubicBezTo>
                    <a:pt x="2113513" y="2292112"/>
                    <a:pt x="2094683" y="2209443"/>
                    <a:pt x="2064554" y="2123019"/>
                  </a:cubicBezTo>
                  <a:cubicBezTo>
                    <a:pt x="1970404" y="1995268"/>
                    <a:pt x="1827295" y="1886294"/>
                    <a:pt x="1680421" y="1852477"/>
                  </a:cubicBezTo>
                  <a:cubicBezTo>
                    <a:pt x="1646526" y="1822418"/>
                    <a:pt x="1563674" y="1867509"/>
                    <a:pt x="1548610" y="1803630"/>
                  </a:cubicBezTo>
                  <a:cubicBezTo>
                    <a:pt x="1552376" y="1683387"/>
                    <a:pt x="1526014" y="1540601"/>
                    <a:pt x="1477055" y="1427873"/>
                  </a:cubicBezTo>
                  <a:cubicBezTo>
                    <a:pt x="1379139" y="1191150"/>
                    <a:pt x="1149412" y="1040842"/>
                    <a:pt x="900855" y="1010783"/>
                  </a:cubicBezTo>
                  <a:cubicBezTo>
                    <a:pt x="885791" y="1014539"/>
                    <a:pt x="870727" y="1025812"/>
                    <a:pt x="855662" y="1014539"/>
                  </a:cubicBezTo>
                  <a:cubicBezTo>
                    <a:pt x="829300" y="796602"/>
                    <a:pt x="787874" y="589936"/>
                    <a:pt x="648531" y="420846"/>
                  </a:cubicBezTo>
                  <a:cubicBezTo>
                    <a:pt x="490359" y="206665"/>
                    <a:pt x="256865" y="63878"/>
                    <a:pt x="776" y="22544"/>
                  </a:cubicBezTo>
                  <a:cubicBezTo>
                    <a:pt x="776" y="22544"/>
                    <a:pt x="776" y="22544"/>
                    <a:pt x="776" y="0"/>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grpSp>
        <p:nvGrpSpPr>
          <p:cNvPr id="11" name="组合 10"/>
          <p:cNvGrpSpPr/>
          <p:nvPr userDrawn="1"/>
        </p:nvGrpSpPr>
        <p:grpSpPr>
          <a:xfrm flipH="1">
            <a:off x="11121943" y="0"/>
            <a:ext cx="1070057" cy="1286411"/>
            <a:chOff x="10666013" y="3143251"/>
            <a:chExt cx="2592159" cy="3116265"/>
          </a:xfrm>
        </p:grpSpPr>
        <p:sp>
          <p:nvSpPr>
            <p:cNvPr id="12" name="Freeform 134"/>
            <p:cNvSpPr>
              <a:spLocks noEditPoints="1"/>
            </p:cNvSpPr>
            <p:nvPr/>
          </p:nvSpPr>
          <p:spPr bwMode="auto">
            <a:xfrm>
              <a:off x="10666013" y="3257550"/>
              <a:ext cx="395288" cy="280988"/>
            </a:xfrm>
            <a:custGeom>
              <a:avLst/>
              <a:gdLst>
                <a:gd name="T0" fmla="*/ 1 w 105"/>
                <a:gd name="T1" fmla="*/ 36 h 75"/>
                <a:gd name="T2" fmla="*/ 55 w 105"/>
                <a:gd name="T3" fmla="*/ 27 h 75"/>
                <a:gd name="T4" fmla="*/ 60 w 105"/>
                <a:gd name="T5" fmla="*/ 22 h 75"/>
                <a:gd name="T6" fmla="*/ 7 w 105"/>
                <a:gd name="T7" fmla="*/ 24 h 75"/>
                <a:gd name="T8" fmla="*/ 42 w 105"/>
                <a:gd name="T9" fmla="*/ 6 h 75"/>
                <a:gd name="T10" fmla="*/ 73 w 105"/>
                <a:gd name="T11" fmla="*/ 12 h 75"/>
                <a:gd name="T12" fmla="*/ 87 w 105"/>
                <a:gd name="T13" fmla="*/ 22 h 75"/>
                <a:gd name="T14" fmla="*/ 61 w 105"/>
                <a:gd name="T15" fmla="*/ 24 h 75"/>
                <a:gd name="T16" fmla="*/ 72 w 105"/>
                <a:gd name="T17" fmla="*/ 33 h 75"/>
                <a:gd name="T18" fmla="*/ 0 w 105"/>
                <a:gd name="T19" fmla="*/ 49 h 75"/>
                <a:gd name="T20" fmla="*/ 0 w 105"/>
                <a:gd name="T21" fmla="*/ 57 h 75"/>
                <a:gd name="T22" fmla="*/ 7 w 105"/>
                <a:gd name="T23" fmla="*/ 58 h 75"/>
                <a:gd name="T24" fmla="*/ 103 w 105"/>
                <a:gd name="T25" fmla="*/ 27 h 75"/>
                <a:gd name="T26" fmla="*/ 105 w 105"/>
                <a:gd name="T27" fmla="*/ 23 h 75"/>
                <a:gd name="T28" fmla="*/ 62 w 105"/>
                <a:gd name="T29" fmla="*/ 0 h 75"/>
                <a:gd name="T30" fmla="*/ 1 w 105"/>
                <a:gd name="T31" fmla="*/ 17 h 75"/>
                <a:gd name="T32" fmla="*/ 0 w 105"/>
                <a:gd name="T33" fmla="*/ 18 h 75"/>
                <a:gd name="T34" fmla="*/ 0 w 105"/>
                <a:gd name="T35" fmla="*/ 38 h 75"/>
                <a:gd name="T36" fmla="*/ 1 w 105"/>
                <a:gd name="T37" fmla="*/ 36 h 75"/>
                <a:gd name="T38" fmla="*/ 5 w 105"/>
                <a:gd name="T39" fmla="*/ 28 h 75"/>
                <a:gd name="T40" fmla="*/ 10 w 105"/>
                <a:gd name="T41" fmla="*/ 27 h 75"/>
                <a:gd name="T42" fmla="*/ 5 w 105"/>
                <a:gd name="T43"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75">
                  <a:moveTo>
                    <a:pt x="1" y="36"/>
                  </a:moveTo>
                  <a:cubicBezTo>
                    <a:pt x="18" y="29"/>
                    <a:pt x="37" y="23"/>
                    <a:pt x="55" y="27"/>
                  </a:cubicBezTo>
                  <a:cubicBezTo>
                    <a:pt x="60" y="22"/>
                    <a:pt x="60" y="22"/>
                    <a:pt x="60" y="22"/>
                  </a:cubicBezTo>
                  <a:cubicBezTo>
                    <a:pt x="45" y="16"/>
                    <a:pt x="23" y="20"/>
                    <a:pt x="7" y="24"/>
                  </a:cubicBezTo>
                  <a:cubicBezTo>
                    <a:pt x="14" y="12"/>
                    <a:pt x="30" y="9"/>
                    <a:pt x="42" y="6"/>
                  </a:cubicBezTo>
                  <a:cubicBezTo>
                    <a:pt x="52" y="4"/>
                    <a:pt x="63" y="12"/>
                    <a:pt x="73" y="12"/>
                  </a:cubicBezTo>
                  <a:cubicBezTo>
                    <a:pt x="76" y="18"/>
                    <a:pt x="85" y="15"/>
                    <a:pt x="87" y="22"/>
                  </a:cubicBezTo>
                  <a:cubicBezTo>
                    <a:pt x="79" y="27"/>
                    <a:pt x="67" y="14"/>
                    <a:pt x="61" y="24"/>
                  </a:cubicBezTo>
                  <a:cubicBezTo>
                    <a:pt x="63" y="28"/>
                    <a:pt x="74" y="27"/>
                    <a:pt x="72" y="33"/>
                  </a:cubicBezTo>
                  <a:cubicBezTo>
                    <a:pt x="54" y="50"/>
                    <a:pt x="25" y="58"/>
                    <a:pt x="0" y="49"/>
                  </a:cubicBezTo>
                  <a:cubicBezTo>
                    <a:pt x="0" y="57"/>
                    <a:pt x="0" y="57"/>
                    <a:pt x="0" y="57"/>
                  </a:cubicBezTo>
                  <a:cubicBezTo>
                    <a:pt x="2" y="58"/>
                    <a:pt x="5" y="58"/>
                    <a:pt x="7" y="58"/>
                  </a:cubicBezTo>
                  <a:cubicBezTo>
                    <a:pt x="46" y="75"/>
                    <a:pt x="69" y="35"/>
                    <a:pt x="103" y="27"/>
                  </a:cubicBezTo>
                  <a:cubicBezTo>
                    <a:pt x="103" y="26"/>
                    <a:pt x="105" y="25"/>
                    <a:pt x="105" y="23"/>
                  </a:cubicBezTo>
                  <a:cubicBezTo>
                    <a:pt x="92" y="10"/>
                    <a:pt x="77" y="7"/>
                    <a:pt x="62" y="0"/>
                  </a:cubicBezTo>
                  <a:cubicBezTo>
                    <a:pt x="40" y="2"/>
                    <a:pt x="17" y="0"/>
                    <a:pt x="1" y="17"/>
                  </a:cubicBezTo>
                  <a:cubicBezTo>
                    <a:pt x="0" y="18"/>
                    <a:pt x="0" y="18"/>
                    <a:pt x="0" y="18"/>
                  </a:cubicBezTo>
                  <a:cubicBezTo>
                    <a:pt x="0" y="38"/>
                    <a:pt x="0" y="38"/>
                    <a:pt x="0" y="38"/>
                  </a:cubicBezTo>
                  <a:cubicBezTo>
                    <a:pt x="1" y="37"/>
                    <a:pt x="1" y="37"/>
                    <a:pt x="1" y="36"/>
                  </a:cubicBezTo>
                  <a:close/>
                  <a:moveTo>
                    <a:pt x="5" y="28"/>
                  </a:moveTo>
                  <a:cubicBezTo>
                    <a:pt x="10" y="27"/>
                    <a:pt x="10" y="27"/>
                    <a:pt x="10" y="27"/>
                  </a:cubicBezTo>
                  <a:cubicBezTo>
                    <a:pt x="10" y="28"/>
                    <a:pt x="6" y="29"/>
                    <a:pt x="5" y="28"/>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任意多边形 33"/>
            <p:cNvSpPr/>
            <p:nvPr/>
          </p:nvSpPr>
          <p:spPr bwMode="auto">
            <a:xfrm>
              <a:off x="10666789" y="3143251"/>
              <a:ext cx="2591383" cy="3116265"/>
            </a:xfrm>
            <a:custGeom>
              <a:avLst/>
              <a:gdLst>
                <a:gd name="connsiteX0" fmla="*/ 377049 w 2591383"/>
                <a:gd name="connsiteY0" fmla="*/ 2682874 h 3116265"/>
                <a:gd name="connsiteX1" fmla="*/ 346886 w 2591383"/>
                <a:gd name="connsiteY1" fmla="*/ 2713037 h 3116265"/>
                <a:gd name="connsiteX2" fmla="*/ 377049 w 2591383"/>
                <a:gd name="connsiteY2" fmla="*/ 2682874 h 3116265"/>
                <a:gd name="connsiteX3" fmla="*/ 146931 w 2591383"/>
                <a:gd name="connsiteY3" fmla="*/ 2597149 h 3116265"/>
                <a:gd name="connsiteX4" fmla="*/ 78599 w 2591383"/>
                <a:gd name="connsiteY4" fmla="*/ 2762249 h 3116265"/>
                <a:gd name="connsiteX5" fmla="*/ 158320 w 2591383"/>
                <a:gd name="connsiteY5" fmla="*/ 2683452 h 3116265"/>
                <a:gd name="connsiteX6" fmla="*/ 146931 w 2591383"/>
                <a:gd name="connsiteY6" fmla="*/ 2597149 h 3116265"/>
                <a:gd name="connsiteX7" fmla="*/ 100755 w 2591383"/>
                <a:gd name="connsiteY7" fmla="*/ 2589212 h 3116265"/>
                <a:gd name="connsiteX8" fmla="*/ 63483 w 2591383"/>
                <a:gd name="connsiteY8" fmla="*/ 2611806 h 3116265"/>
                <a:gd name="connsiteX9" fmla="*/ 33665 w 2591383"/>
                <a:gd name="connsiteY9" fmla="*/ 2736074 h 3116265"/>
                <a:gd name="connsiteX10" fmla="*/ 70937 w 2591383"/>
                <a:gd name="connsiteY10" fmla="*/ 2709715 h 3116265"/>
                <a:gd name="connsiteX11" fmla="*/ 100755 w 2591383"/>
                <a:gd name="connsiteY11" fmla="*/ 2589212 h 3116265"/>
                <a:gd name="connsiteX12" fmla="*/ 583424 w 2591383"/>
                <a:gd name="connsiteY12" fmla="*/ 2363787 h 3116265"/>
                <a:gd name="connsiteX13" fmla="*/ 394511 w 2591383"/>
                <a:gd name="connsiteY13" fmla="*/ 2661061 h 3116265"/>
                <a:gd name="connsiteX14" fmla="*/ 398289 w 2591383"/>
                <a:gd name="connsiteY14" fmla="*/ 2668587 h 3116265"/>
                <a:gd name="connsiteX15" fmla="*/ 473855 w 2591383"/>
                <a:gd name="connsiteY15" fmla="*/ 2582039 h 3116265"/>
                <a:gd name="connsiteX16" fmla="*/ 583424 w 2591383"/>
                <a:gd name="connsiteY16" fmla="*/ 2363787 h 3116265"/>
                <a:gd name="connsiteX17" fmla="*/ 448486 w 2591383"/>
                <a:gd name="connsiteY17" fmla="*/ 2322512 h 3116265"/>
                <a:gd name="connsiteX18" fmla="*/ 425808 w 2591383"/>
                <a:gd name="connsiteY18" fmla="*/ 2330062 h 3116265"/>
                <a:gd name="connsiteX19" fmla="*/ 289736 w 2591383"/>
                <a:gd name="connsiteY19" fmla="*/ 2492375 h 3116265"/>
                <a:gd name="connsiteX20" fmla="*/ 338873 w 2591383"/>
                <a:gd name="connsiteY20" fmla="*/ 2488601 h 3116265"/>
                <a:gd name="connsiteX21" fmla="*/ 448486 w 2591383"/>
                <a:gd name="connsiteY21" fmla="*/ 2322512 h 3116265"/>
                <a:gd name="connsiteX22" fmla="*/ 598108 w 2591383"/>
                <a:gd name="connsiteY22" fmla="*/ 2303462 h 3116265"/>
                <a:gd name="connsiteX23" fmla="*/ 583027 w 2591383"/>
                <a:gd name="connsiteY23" fmla="*/ 2352675 h 3116265"/>
                <a:gd name="connsiteX24" fmla="*/ 598108 w 2591383"/>
                <a:gd name="connsiteY24" fmla="*/ 2303462 h 3116265"/>
                <a:gd name="connsiteX25" fmla="*/ 381083 w 2591383"/>
                <a:gd name="connsiteY25" fmla="*/ 2293882 h 3116265"/>
                <a:gd name="connsiteX26" fmla="*/ 357451 w 2591383"/>
                <a:gd name="connsiteY26" fmla="*/ 2296707 h 3116265"/>
                <a:gd name="connsiteX27" fmla="*/ 217549 w 2591383"/>
                <a:gd name="connsiteY27" fmla="*/ 2473729 h 3116265"/>
                <a:gd name="connsiteX28" fmla="*/ 312077 w 2591383"/>
                <a:gd name="connsiteY28" fmla="*/ 2420999 h 3116265"/>
                <a:gd name="connsiteX29" fmla="*/ 410387 w 2591383"/>
                <a:gd name="connsiteY29" fmla="*/ 2296707 h 3116265"/>
                <a:gd name="connsiteX30" fmla="*/ 381083 w 2591383"/>
                <a:gd name="connsiteY30" fmla="*/ 2293882 h 3116265"/>
                <a:gd name="connsiteX31" fmla="*/ 131322 w 2591383"/>
                <a:gd name="connsiteY31" fmla="*/ 2117923 h 3116265"/>
                <a:gd name="connsiteX32" fmla="*/ 71486 w 2591383"/>
                <a:gd name="connsiteY32" fmla="*/ 2131577 h 3116265"/>
                <a:gd name="connsiteX33" fmla="*/ 26211 w 2591383"/>
                <a:gd name="connsiteY33" fmla="*/ 2233270 h 3116265"/>
                <a:gd name="connsiteX34" fmla="*/ 278995 w 2591383"/>
                <a:gd name="connsiteY34" fmla="*/ 2210672 h 3116265"/>
                <a:gd name="connsiteX35" fmla="*/ 301633 w 2591383"/>
                <a:gd name="connsiteY35" fmla="*/ 2173007 h 3116265"/>
                <a:gd name="connsiteX36" fmla="*/ 131322 w 2591383"/>
                <a:gd name="connsiteY36" fmla="*/ 2117923 h 3116265"/>
                <a:gd name="connsiteX37" fmla="*/ 94307 w 2591383"/>
                <a:gd name="connsiteY37" fmla="*/ 2003424 h 3116265"/>
                <a:gd name="connsiteX38" fmla="*/ 75508 w 2591383"/>
                <a:gd name="connsiteY38" fmla="*/ 2094040 h 3116265"/>
                <a:gd name="connsiteX39" fmla="*/ 319899 w 2591383"/>
                <a:gd name="connsiteY39" fmla="*/ 2143124 h 3116265"/>
                <a:gd name="connsiteX40" fmla="*/ 319899 w 2591383"/>
                <a:gd name="connsiteY40" fmla="*/ 2135573 h 3116265"/>
                <a:gd name="connsiteX41" fmla="*/ 94307 w 2591383"/>
                <a:gd name="connsiteY41" fmla="*/ 2003424 h 3116265"/>
                <a:gd name="connsiteX42" fmla="*/ 538974 w 2591383"/>
                <a:gd name="connsiteY42" fmla="*/ 1958974 h 3116265"/>
                <a:gd name="connsiteX43" fmla="*/ 424674 w 2591383"/>
                <a:gd name="connsiteY43" fmla="*/ 2048781 h 3116265"/>
                <a:gd name="connsiteX44" fmla="*/ 504684 w 2591383"/>
                <a:gd name="connsiteY44" fmla="*/ 2022588 h 3116265"/>
                <a:gd name="connsiteX45" fmla="*/ 538974 w 2591383"/>
                <a:gd name="connsiteY45" fmla="*/ 1958974 h 3116265"/>
                <a:gd name="connsiteX46" fmla="*/ 523099 w 2591383"/>
                <a:gd name="connsiteY46" fmla="*/ 1898763 h 3116265"/>
                <a:gd name="connsiteX47" fmla="*/ 338949 w 2591383"/>
                <a:gd name="connsiteY47" fmla="*/ 2018506 h 3116265"/>
                <a:gd name="connsiteX48" fmla="*/ 523099 w 2591383"/>
                <a:gd name="connsiteY48" fmla="*/ 1924957 h 3116265"/>
                <a:gd name="connsiteX49" fmla="*/ 523099 w 2591383"/>
                <a:gd name="connsiteY49" fmla="*/ 1898763 h 3116265"/>
                <a:gd name="connsiteX50" fmla="*/ 835836 w 2591383"/>
                <a:gd name="connsiteY50" fmla="*/ 1852612 h 3116265"/>
                <a:gd name="connsiteX51" fmla="*/ 865999 w 2591383"/>
                <a:gd name="connsiteY51" fmla="*/ 1871662 h 3116265"/>
                <a:gd name="connsiteX52" fmla="*/ 862229 w 2591383"/>
                <a:gd name="connsiteY52" fmla="*/ 1864042 h 3116265"/>
                <a:gd name="connsiteX53" fmla="*/ 835836 w 2591383"/>
                <a:gd name="connsiteY53" fmla="*/ 1852612 h 3116265"/>
                <a:gd name="connsiteX54" fmla="*/ 500874 w 2591383"/>
                <a:gd name="connsiteY54" fmla="*/ 1804987 h 3116265"/>
                <a:gd name="connsiteX55" fmla="*/ 530991 w 2591383"/>
                <a:gd name="connsiteY55" fmla="*/ 1834923 h 3116265"/>
                <a:gd name="connsiteX56" fmla="*/ 632637 w 2591383"/>
                <a:gd name="connsiteY56" fmla="*/ 1831181 h 3116265"/>
                <a:gd name="connsiteX57" fmla="*/ 500874 w 2591383"/>
                <a:gd name="connsiteY57" fmla="*/ 1804987 h 3116265"/>
                <a:gd name="connsiteX58" fmla="*/ 843774 w 2591383"/>
                <a:gd name="connsiteY58" fmla="*/ 1803977 h 3116265"/>
                <a:gd name="connsiteX59" fmla="*/ 899337 w 2591383"/>
                <a:gd name="connsiteY59" fmla="*/ 1841499 h 3116265"/>
                <a:gd name="connsiteX60" fmla="*/ 843774 w 2591383"/>
                <a:gd name="connsiteY60" fmla="*/ 1803977 h 3116265"/>
                <a:gd name="connsiteX61" fmla="*/ 772397 w 2591383"/>
                <a:gd name="connsiteY61" fmla="*/ 1785937 h 3116265"/>
                <a:gd name="connsiteX62" fmla="*/ 640567 w 2591383"/>
                <a:gd name="connsiteY62" fmla="*/ 1864844 h 3116265"/>
                <a:gd name="connsiteX63" fmla="*/ 531336 w 2591383"/>
                <a:gd name="connsiteY63" fmla="*/ 2037687 h 3116265"/>
                <a:gd name="connsiteX64" fmla="*/ 320409 w 2591383"/>
                <a:gd name="connsiteY64" fmla="*/ 2067747 h 3116265"/>
                <a:gd name="connsiteX65" fmla="*/ 361841 w 2591383"/>
                <a:gd name="connsiteY65" fmla="*/ 2157926 h 3116265"/>
                <a:gd name="connsiteX66" fmla="*/ 376907 w 2591383"/>
                <a:gd name="connsiteY66" fmla="*/ 2236833 h 3116265"/>
                <a:gd name="connsiteX67" fmla="*/ 350541 w 2591383"/>
                <a:gd name="connsiteY67" fmla="*/ 2233075 h 3116265"/>
                <a:gd name="connsiteX68" fmla="*/ 83115 w 2591383"/>
                <a:gd name="connsiteY68" fmla="*/ 2289437 h 3116265"/>
                <a:gd name="connsiteX69" fmla="*/ 49215 w 2591383"/>
                <a:gd name="connsiteY69" fmla="*/ 2420949 h 3116265"/>
                <a:gd name="connsiteX70" fmla="*/ 177279 w 2591383"/>
                <a:gd name="connsiteY70" fmla="*/ 2496098 h 3116265"/>
                <a:gd name="connsiteX71" fmla="*/ 335475 w 2591383"/>
                <a:gd name="connsiteY71" fmla="*/ 2274408 h 3116265"/>
                <a:gd name="connsiteX72" fmla="*/ 493671 w 2591383"/>
                <a:gd name="connsiteY72" fmla="*/ 2251863 h 3116265"/>
                <a:gd name="connsiteX73" fmla="*/ 354308 w 2591383"/>
                <a:gd name="connsiteY73" fmla="*/ 2511128 h 3116265"/>
                <a:gd name="connsiteX74" fmla="*/ 150913 w 2591383"/>
                <a:gd name="connsiteY74" fmla="*/ 2533673 h 3116265"/>
                <a:gd name="connsiteX75" fmla="*/ 181045 w 2591383"/>
                <a:gd name="connsiteY75" fmla="*/ 2582520 h 3116265"/>
                <a:gd name="connsiteX76" fmla="*/ 162213 w 2591383"/>
                <a:gd name="connsiteY76" fmla="*/ 2740333 h 3116265"/>
                <a:gd name="connsiteX77" fmla="*/ 75581 w 2591383"/>
                <a:gd name="connsiteY77" fmla="*/ 2830512 h 3116265"/>
                <a:gd name="connsiteX78" fmla="*/ 414573 w 2591383"/>
                <a:gd name="connsiteY78" fmla="*/ 2590035 h 3116265"/>
                <a:gd name="connsiteX79" fmla="*/ 610434 w 2591383"/>
                <a:gd name="connsiteY79" fmla="*/ 1962538 h 3116265"/>
                <a:gd name="connsiteX80" fmla="*/ 617968 w 2591383"/>
                <a:gd name="connsiteY80" fmla="*/ 1936236 h 3116265"/>
                <a:gd name="connsiteX81" fmla="*/ 832662 w 2591383"/>
                <a:gd name="connsiteY81" fmla="*/ 1902419 h 3116265"/>
                <a:gd name="connsiteX82" fmla="*/ 772397 w 2591383"/>
                <a:gd name="connsiteY82" fmla="*/ 1785937 h 3116265"/>
                <a:gd name="connsiteX83" fmla="*/ 512321 w 2591383"/>
                <a:gd name="connsiteY83" fmla="*/ 1717967 h 3116265"/>
                <a:gd name="connsiteX84" fmla="*/ 454836 w 2591383"/>
                <a:gd name="connsiteY84" fmla="*/ 1721690 h 3116265"/>
                <a:gd name="connsiteX85" fmla="*/ 485085 w 2591383"/>
                <a:gd name="connsiteY85" fmla="*/ 1755728 h 3116265"/>
                <a:gd name="connsiteX86" fmla="*/ 662799 w 2591383"/>
                <a:gd name="connsiteY86" fmla="*/ 1789766 h 3116265"/>
                <a:gd name="connsiteX87" fmla="*/ 512321 w 2591383"/>
                <a:gd name="connsiteY87" fmla="*/ 1717967 h 3116265"/>
                <a:gd name="connsiteX88" fmla="*/ 956486 w 2591383"/>
                <a:gd name="connsiteY88" fmla="*/ 1714499 h 3116265"/>
                <a:gd name="connsiteX89" fmla="*/ 956486 w 2591383"/>
                <a:gd name="connsiteY89" fmla="*/ 1729104 h 3116265"/>
                <a:gd name="connsiteX90" fmla="*/ 1024219 w 2591383"/>
                <a:gd name="connsiteY90" fmla="*/ 1747361 h 3116265"/>
                <a:gd name="connsiteX91" fmla="*/ 1054323 w 2591383"/>
                <a:gd name="connsiteY91" fmla="*/ 1729104 h 3116265"/>
                <a:gd name="connsiteX92" fmla="*/ 956486 w 2591383"/>
                <a:gd name="connsiteY92" fmla="*/ 1714499 h 3116265"/>
                <a:gd name="connsiteX93" fmla="*/ 892697 w 2591383"/>
                <a:gd name="connsiteY93" fmla="*/ 1608739 h 3116265"/>
                <a:gd name="connsiteX94" fmla="*/ 888945 w 2591383"/>
                <a:gd name="connsiteY94" fmla="*/ 1646511 h 3116265"/>
                <a:gd name="connsiteX95" fmla="*/ 1080311 w 2591383"/>
                <a:gd name="connsiteY95" fmla="*/ 1688060 h 3116265"/>
                <a:gd name="connsiteX96" fmla="*/ 892697 w 2591383"/>
                <a:gd name="connsiteY96" fmla="*/ 1608739 h 3116265"/>
                <a:gd name="connsiteX97" fmla="*/ 569136 w 2591383"/>
                <a:gd name="connsiteY97" fmla="*/ 1579564 h 3116265"/>
                <a:gd name="connsiteX98" fmla="*/ 572883 w 2591383"/>
                <a:gd name="connsiteY98" fmla="*/ 1590677 h 3116265"/>
                <a:gd name="connsiteX99" fmla="*/ 662799 w 2591383"/>
                <a:gd name="connsiteY99" fmla="*/ 1594381 h 3116265"/>
                <a:gd name="connsiteX100" fmla="*/ 569136 w 2591383"/>
                <a:gd name="connsiteY100" fmla="*/ 1579564 h 3116265"/>
                <a:gd name="connsiteX101" fmla="*/ 613653 w 2591383"/>
                <a:gd name="connsiteY101" fmla="*/ 1478143 h 3116265"/>
                <a:gd name="connsiteX102" fmla="*/ 508811 w 2591383"/>
                <a:gd name="connsiteY102" fmla="*/ 1503940 h 3116265"/>
                <a:gd name="connsiteX103" fmla="*/ 512572 w 2591383"/>
                <a:gd name="connsiteY103" fmla="*/ 1515196 h 3116265"/>
                <a:gd name="connsiteX104" fmla="*/ 742003 w 2591383"/>
                <a:gd name="connsiteY104" fmla="*/ 1556471 h 3116265"/>
                <a:gd name="connsiteX105" fmla="*/ 715675 w 2591383"/>
                <a:gd name="connsiteY105" fmla="*/ 1511444 h 3116265"/>
                <a:gd name="connsiteX106" fmla="*/ 613653 w 2591383"/>
                <a:gd name="connsiteY106" fmla="*/ 1478143 h 3116265"/>
                <a:gd name="connsiteX107" fmla="*/ 1167800 w 2591383"/>
                <a:gd name="connsiteY107" fmla="*/ 1428751 h 3116265"/>
                <a:gd name="connsiteX108" fmla="*/ 1175561 w 2591383"/>
                <a:gd name="connsiteY108" fmla="*/ 1541464 h 3116265"/>
                <a:gd name="connsiteX109" fmla="*/ 1175561 w 2591383"/>
                <a:gd name="connsiteY109" fmla="*/ 1533950 h 3116265"/>
                <a:gd name="connsiteX110" fmla="*/ 1167800 w 2591383"/>
                <a:gd name="connsiteY110" fmla="*/ 1428751 h 3116265"/>
                <a:gd name="connsiteX111" fmla="*/ 1208322 w 2591383"/>
                <a:gd name="connsiteY111" fmla="*/ 1420814 h 3116265"/>
                <a:gd name="connsiteX112" fmla="*/ 1235093 w 2591383"/>
                <a:gd name="connsiteY112" fmla="*/ 1646239 h 3116265"/>
                <a:gd name="connsiteX113" fmla="*/ 1265689 w 2591383"/>
                <a:gd name="connsiteY113" fmla="*/ 1510984 h 3116265"/>
                <a:gd name="connsiteX114" fmla="*/ 1208322 w 2591383"/>
                <a:gd name="connsiteY114" fmla="*/ 1420814 h 3116265"/>
                <a:gd name="connsiteX115" fmla="*/ 293110 w 2591383"/>
                <a:gd name="connsiteY115" fmla="*/ 1406524 h 3116265"/>
                <a:gd name="connsiteX116" fmla="*/ 293110 w 2591383"/>
                <a:gd name="connsiteY116" fmla="*/ 1662112 h 3116265"/>
                <a:gd name="connsiteX117" fmla="*/ 304421 w 2591383"/>
                <a:gd name="connsiteY117" fmla="*/ 1662112 h 3116265"/>
                <a:gd name="connsiteX118" fmla="*/ 296880 w 2591383"/>
                <a:gd name="connsiteY118" fmla="*/ 1406524 h 3116265"/>
                <a:gd name="connsiteX119" fmla="*/ 293110 w 2591383"/>
                <a:gd name="connsiteY119" fmla="*/ 1406524 h 3116265"/>
                <a:gd name="connsiteX120" fmla="*/ 964424 w 2591383"/>
                <a:gd name="connsiteY120" fmla="*/ 1384301 h 3116265"/>
                <a:gd name="connsiteX121" fmla="*/ 726299 w 2591383"/>
                <a:gd name="connsiteY121" fmla="*/ 1395493 h 3116265"/>
                <a:gd name="connsiteX122" fmla="*/ 726299 w 2591383"/>
                <a:gd name="connsiteY122" fmla="*/ 1410416 h 3116265"/>
                <a:gd name="connsiteX123" fmla="*/ 885049 w 2591383"/>
                <a:gd name="connsiteY123" fmla="*/ 1458914 h 3116265"/>
                <a:gd name="connsiteX124" fmla="*/ 964424 w 2591383"/>
                <a:gd name="connsiteY124" fmla="*/ 1384301 h 3116265"/>
                <a:gd name="connsiteX125" fmla="*/ 244969 w 2591383"/>
                <a:gd name="connsiteY125" fmla="*/ 1379537 h 3116265"/>
                <a:gd name="connsiteX126" fmla="*/ 184009 w 2591383"/>
                <a:gd name="connsiteY126" fmla="*/ 1545028 h 3116265"/>
                <a:gd name="connsiteX127" fmla="*/ 237349 w 2591383"/>
                <a:gd name="connsiteY127" fmla="*/ 1624012 h 3116265"/>
                <a:gd name="connsiteX128" fmla="*/ 233539 w 2591383"/>
                <a:gd name="connsiteY128" fmla="*/ 1548789 h 3116265"/>
                <a:gd name="connsiteX129" fmla="*/ 256399 w 2591383"/>
                <a:gd name="connsiteY129" fmla="*/ 1379537 h 3116265"/>
                <a:gd name="connsiteX130" fmla="*/ 244969 w 2591383"/>
                <a:gd name="connsiteY130" fmla="*/ 1379537 h 3116265"/>
                <a:gd name="connsiteX131" fmla="*/ 1189463 w 2591383"/>
                <a:gd name="connsiteY131" fmla="*/ 1327149 h 3116265"/>
                <a:gd name="connsiteX132" fmla="*/ 1057562 w 2591383"/>
                <a:gd name="connsiteY132" fmla="*/ 1357233 h 3116265"/>
                <a:gd name="connsiteX133" fmla="*/ 1001033 w 2591383"/>
                <a:gd name="connsiteY133" fmla="*/ 1406119 h 3116265"/>
                <a:gd name="connsiteX134" fmla="*/ 865364 w 2591383"/>
                <a:gd name="connsiteY134" fmla="*/ 1552777 h 3116265"/>
                <a:gd name="connsiteX135" fmla="*/ 940735 w 2591383"/>
                <a:gd name="connsiteY135" fmla="*/ 1579100 h 3116265"/>
                <a:gd name="connsiteX136" fmla="*/ 1155545 w 2591383"/>
                <a:gd name="connsiteY136" fmla="*/ 1706956 h 3116265"/>
                <a:gd name="connsiteX137" fmla="*/ 982190 w 2591383"/>
                <a:gd name="connsiteY137" fmla="*/ 1770884 h 3116265"/>
                <a:gd name="connsiteX138" fmla="*/ 899281 w 2591383"/>
                <a:gd name="connsiteY138" fmla="*/ 1695674 h 3116265"/>
                <a:gd name="connsiteX139" fmla="*/ 827678 w 2591383"/>
                <a:gd name="connsiteY139" fmla="*/ 1597902 h 3116265"/>
                <a:gd name="connsiteX140" fmla="*/ 805066 w 2591383"/>
                <a:gd name="connsiteY140" fmla="*/ 1767123 h 3116265"/>
                <a:gd name="connsiteX141" fmla="*/ 959578 w 2591383"/>
                <a:gd name="connsiteY141" fmla="*/ 1857374 h 3116265"/>
                <a:gd name="connsiteX142" fmla="*/ 1129165 w 2591383"/>
                <a:gd name="connsiteY142" fmla="*/ 1774644 h 3116265"/>
                <a:gd name="connsiteX143" fmla="*/ 1208305 w 2591383"/>
                <a:gd name="connsiteY143" fmla="*/ 1665591 h 3116265"/>
                <a:gd name="connsiteX144" fmla="*/ 1121628 w 2591383"/>
                <a:gd name="connsiteY144" fmla="*/ 1439963 h 3116265"/>
                <a:gd name="connsiteX145" fmla="*/ 1189463 w 2591383"/>
                <a:gd name="connsiteY145" fmla="*/ 1327149 h 3116265"/>
                <a:gd name="connsiteX146" fmla="*/ 1309635 w 2591383"/>
                <a:gd name="connsiteY146" fmla="*/ 1277753 h 3116265"/>
                <a:gd name="connsiteX147" fmla="*/ 1264871 w 2591383"/>
                <a:gd name="connsiteY147" fmla="*/ 1294132 h 3116265"/>
                <a:gd name="connsiteX148" fmla="*/ 1223186 w 2591383"/>
                <a:gd name="connsiteY148" fmla="*/ 1380545 h 3116265"/>
                <a:gd name="connsiteX149" fmla="*/ 1302766 w 2591383"/>
                <a:gd name="connsiteY149" fmla="*/ 1497014 h 3116265"/>
                <a:gd name="connsiteX150" fmla="*/ 1325503 w 2591383"/>
                <a:gd name="connsiteY150" fmla="*/ 1279103 h 3116265"/>
                <a:gd name="connsiteX151" fmla="*/ 1309635 w 2591383"/>
                <a:gd name="connsiteY151" fmla="*/ 1277753 h 3116265"/>
                <a:gd name="connsiteX152" fmla="*/ 507713 w 2591383"/>
                <a:gd name="connsiteY152" fmla="*/ 1217612 h 3116265"/>
                <a:gd name="connsiteX153" fmla="*/ 541783 w 2591383"/>
                <a:gd name="connsiteY153" fmla="*/ 1353343 h 3116265"/>
                <a:gd name="connsiteX154" fmla="*/ 632637 w 2591383"/>
                <a:gd name="connsiteY154" fmla="*/ 1375965 h 3116265"/>
                <a:gd name="connsiteX155" fmla="*/ 625066 w 2591383"/>
                <a:gd name="connsiteY155" fmla="*/ 1360884 h 3116265"/>
                <a:gd name="connsiteX156" fmla="*/ 507713 w 2591383"/>
                <a:gd name="connsiteY156" fmla="*/ 1217612 h 3116265"/>
                <a:gd name="connsiteX157" fmla="*/ 549116 w 2591383"/>
                <a:gd name="connsiteY157" fmla="*/ 1195389 h 3116265"/>
                <a:gd name="connsiteX158" fmla="*/ 545324 w 2591383"/>
                <a:gd name="connsiteY158" fmla="*/ 1199142 h 3116265"/>
                <a:gd name="connsiteX159" fmla="*/ 678057 w 2591383"/>
                <a:gd name="connsiteY159" fmla="*/ 1360489 h 3116265"/>
                <a:gd name="connsiteX160" fmla="*/ 681849 w 2591383"/>
                <a:gd name="connsiteY160" fmla="*/ 1349232 h 3116265"/>
                <a:gd name="connsiteX161" fmla="*/ 549116 w 2591383"/>
                <a:gd name="connsiteY161" fmla="*/ 1195389 h 3116265"/>
                <a:gd name="connsiteX162" fmla="*/ 959662 w 2591383"/>
                <a:gd name="connsiteY162" fmla="*/ 1176929 h 3116265"/>
                <a:gd name="connsiteX163" fmla="*/ 808849 w 2591383"/>
                <a:gd name="connsiteY163" fmla="*/ 1297398 h 3116265"/>
                <a:gd name="connsiteX164" fmla="*/ 839012 w 2591383"/>
                <a:gd name="connsiteY164" fmla="*/ 1304927 h 3116265"/>
                <a:gd name="connsiteX165" fmla="*/ 959662 w 2591383"/>
                <a:gd name="connsiteY165" fmla="*/ 1176929 h 3116265"/>
                <a:gd name="connsiteX166" fmla="*/ 924973 w 2591383"/>
                <a:gd name="connsiteY166" fmla="*/ 1128450 h 3116265"/>
                <a:gd name="connsiteX167" fmla="*/ 910754 w 2591383"/>
                <a:gd name="connsiteY167" fmla="*/ 1129733 h 3116265"/>
                <a:gd name="connsiteX168" fmla="*/ 881263 w 2591383"/>
                <a:gd name="connsiteY168" fmla="*/ 1139998 h 3116265"/>
                <a:gd name="connsiteX169" fmla="*/ 791386 w 2591383"/>
                <a:gd name="connsiteY169" fmla="*/ 1255714 h 3116265"/>
                <a:gd name="connsiteX170" fmla="*/ 937436 w 2591383"/>
                <a:gd name="connsiteY170" fmla="*/ 1136265 h 3116265"/>
                <a:gd name="connsiteX171" fmla="*/ 924973 w 2591383"/>
                <a:gd name="connsiteY171" fmla="*/ 1128450 h 3116265"/>
                <a:gd name="connsiteX172" fmla="*/ 372815 w 2591383"/>
                <a:gd name="connsiteY172" fmla="*/ 963611 h 3116265"/>
                <a:gd name="connsiteX173" fmla="*/ 417266 w 2591383"/>
                <a:gd name="connsiteY173" fmla="*/ 1093786 h 3116265"/>
                <a:gd name="connsiteX174" fmla="*/ 417266 w 2591383"/>
                <a:gd name="connsiteY174" fmla="*/ 1026839 h 3116265"/>
                <a:gd name="connsiteX175" fmla="*/ 372815 w 2591383"/>
                <a:gd name="connsiteY175" fmla="*/ 963611 h 3116265"/>
                <a:gd name="connsiteX176" fmla="*/ 331011 w 2591383"/>
                <a:gd name="connsiteY176" fmla="*/ 947736 h 3116265"/>
                <a:gd name="connsiteX177" fmla="*/ 372286 w 2591383"/>
                <a:gd name="connsiteY177" fmla="*/ 1098549 h 3116265"/>
                <a:gd name="connsiteX178" fmla="*/ 331011 w 2591383"/>
                <a:gd name="connsiteY178" fmla="*/ 947736 h 3116265"/>
                <a:gd name="connsiteX179" fmla="*/ 519924 w 2591383"/>
                <a:gd name="connsiteY179" fmla="*/ 917576 h 3116265"/>
                <a:gd name="connsiteX180" fmla="*/ 692962 w 2591383"/>
                <a:gd name="connsiteY180" fmla="*/ 1016001 h 3116265"/>
                <a:gd name="connsiteX181" fmla="*/ 519924 w 2591383"/>
                <a:gd name="connsiteY181" fmla="*/ 917576 h 3116265"/>
                <a:gd name="connsiteX182" fmla="*/ 1456838 w 2591383"/>
                <a:gd name="connsiteY182" fmla="*/ 898526 h 3116265"/>
                <a:gd name="connsiteX183" fmla="*/ 1351774 w 2591383"/>
                <a:gd name="connsiteY183" fmla="*/ 1052920 h 3116265"/>
                <a:gd name="connsiteX184" fmla="*/ 1445581 w 2591383"/>
                <a:gd name="connsiteY184" fmla="*/ 988903 h 3116265"/>
                <a:gd name="connsiteX185" fmla="*/ 1456838 w 2591383"/>
                <a:gd name="connsiteY185" fmla="*/ 898526 h 3116265"/>
                <a:gd name="connsiteX186" fmla="*/ 1581962 w 2591383"/>
                <a:gd name="connsiteY186" fmla="*/ 884240 h 3116265"/>
                <a:gd name="connsiteX187" fmla="*/ 1615844 w 2591383"/>
                <a:gd name="connsiteY187" fmla="*/ 933254 h 3116265"/>
                <a:gd name="connsiteX188" fmla="*/ 1713725 w 2591383"/>
                <a:gd name="connsiteY188" fmla="*/ 959647 h 3116265"/>
                <a:gd name="connsiteX189" fmla="*/ 1709960 w 2591383"/>
                <a:gd name="connsiteY189" fmla="*/ 955876 h 3116265"/>
                <a:gd name="connsiteX190" fmla="*/ 1581962 w 2591383"/>
                <a:gd name="connsiteY190" fmla="*/ 884240 h 3116265"/>
                <a:gd name="connsiteX191" fmla="*/ 1439087 w 2591383"/>
                <a:gd name="connsiteY191" fmla="*/ 861021 h 3116265"/>
                <a:gd name="connsiteX192" fmla="*/ 1269224 w 2591383"/>
                <a:gd name="connsiteY192" fmla="*/ 1034456 h 3116265"/>
                <a:gd name="connsiteX193" fmla="*/ 1284323 w 2591383"/>
                <a:gd name="connsiteY193" fmla="*/ 1038226 h 3116265"/>
                <a:gd name="connsiteX194" fmla="*/ 1439087 w 2591383"/>
                <a:gd name="connsiteY194" fmla="*/ 861021 h 3116265"/>
                <a:gd name="connsiteX195" fmla="*/ 1113669 w 2591383"/>
                <a:gd name="connsiteY195" fmla="*/ 852362 h 3116265"/>
                <a:gd name="connsiteX196" fmla="*/ 1106627 w 2591383"/>
                <a:gd name="connsiteY196" fmla="*/ 853653 h 3116265"/>
                <a:gd name="connsiteX197" fmla="*/ 1058208 w 2591383"/>
                <a:gd name="connsiteY197" fmla="*/ 1071564 h 3116265"/>
                <a:gd name="connsiteX198" fmla="*/ 1121525 w 2591383"/>
                <a:gd name="connsiteY198" fmla="*/ 872439 h 3116265"/>
                <a:gd name="connsiteX199" fmla="*/ 1113669 w 2591383"/>
                <a:gd name="connsiteY199" fmla="*/ 852362 h 3116265"/>
                <a:gd name="connsiteX200" fmla="*/ 1061715 w 2591383"/>
                <a:gd name="connsiteY200" fmla="*/ 838201 h 3116265"/>
                <a:gd name="connsiteX201" fmla="*/ 1031779 w 2591383"/>
                <a:gd name="connsiteY201" fmla="*/ 868486 h 3116265"/>
                <a:gd name="connsiteX202" fmla="*/ 1028037 w 2591383"/>
                <a:gd name="connsiteY202" fmla="*/ 936626 h 3116265"/>
                <a:gd name="connsiteX203" fmla="*/ 1061715 w 2591383"/>
                <a:gd name="connsiteY203" fmla="*/ 838201 h 3116265"/>
                <a:gd name="connsiteX204" fmla="*/ 538715 w 2591383"/>
                <a:gd name="connsiteY204" fmla="*/ 835026 h 3116265"/>
                <a:gd name="connsiteX205" fmla="*/ 519924 w 2591383"/>
                <a:gd name="connsiteY205" fmla="*/ 842546 h 3116265"/>
                <a:gd name="connsiteX206" fmla="*/ 692800 w 2591383"/>
                <a:gd name="connsiteY206" fmla="*/ 977901 h 3116265"/>
                <a:gd name="connsiteX207" fmla="*/ 704074 w 2591383"/>
                <a:gd name="connsiteY207" fmla="*/ 974141 h 3116265"/>
                <a:gd name="connsiteX208" fmla="*/ 538715 w 2591383"/>
                <a:gd name="connsiteY208" fmla="*/ 835026 h 3116265"/>
                <a:gd name="connsiteX209" fmla="*/ 1608968 w 2591383"/>
                <a:gd name="connsiteY209" fmla="*/ 810389 h 3116265"/>
                <a:gd name="connsiteX210" fmla="*/ 1566087 w 2591383"/>
                <a:gd name="connsiteY210" fmla="*/ 816406 h 3116265"/>
                <a:gd name="connsiteX211" fmla="*/ 1566087 w 2591383"/>
                <a:gd name="connsiteY211" fmla="*/ 823958 h 3116265"/>
                <a:gd name="connsiteX212" fmla="*/ 1751825 w 2591383"/>
                <a:gd name="connsiteY212" fmla="*/ 933452 h 3116265"/>
                <a:gd name="connsiteX213" fmla="*/ 1717710 w 2591383"/>
                <a:gd name="connsiteY213" fmla="*/ 873041 h 3116265"/>
                <a:gd name="connsiteX214" fmla="*/ 1608968 w 2591383"/>
                <a:gd name="connsiteY214" fmla="*/ 810389 h 3116265"/>
                <a:gd name="connsiteX215" fmla="*/ 108761 w 2591383"/>
                <a:gd name="connsiteY215" fmla="*/ 741361 h 3116265"/>
                <a:gd name="connsiteX216" fmla="*/ 191311 w 2591383"/>
                <a:gd name="connsiteY216" fmla="*/ 827086 h 3116265"/>
                <a:gd name="connsiteX217" fmla="*/ 108761 w 2591383"/>
                <a:gd name="connsiteY217" fmla="*/ 741361 h 3116265"/>
                <a:gd name="connsiteX218" fmla="*/ 1386211 w 2591383"/>
                <a:gd name="connsiteY218" fmla="*/ 738189 h 3116265"/>
                <a:gd name="connsiteX219" fmla="*/ 1261286 w 2591383"/>
                <a:gd name="connsiteY219" fmla="*/ 783013 h 3116265"/>
                <a:gd name="connsiteX220" fmla="*/ 1299142 w 2591383"/>
                <a:gd name="connsiteY220" fmla="*/ 801689 h 3116265"/>
                <a:gd name="connsiteX221" fmla="*/ 1389996 w 2591383"/>
                <a:gd name="connsiteY221" fmla="*/ 760601 h 3116265"/>
                <a:gd name="connsiteX222" fmla="*/ 1386211 w 2591383"/>
                <a:gd name="connsiteY222" fmla="*/ 738189 h 3116265"/>
                <a:gd name="connsiteX223" fmla="*/ 128374 w 2591383"/>
                <a:gd name="connsiteY223" fmla="*/ 696911 h 3116265"/>
                <a:gd name="connsiteX224" fmla="*/ 124636 w 2591383"/>
                <a:gd name="connsiteY224" fmla="*/ 704356 h 3116265"/>
                <a:gd name="connsiteX225" fmla="*/ 240524 w 2591383"/>
                <a:gd name="connsiteY225" fmla="*/ 801138 h 3116265"/>
                <a:gd name="connsiteX226" fmla="*/ 236786 w 2591383"/>
                <a:gd name="connsiteY226" fmla="*/ 786249 h 3116265"/>
                <a:gd name="connsiteX227" fmla="*/ 128374 w 2591383"/>
                <a:gd name="connsiteY227" fmla="*/ 696911 h 3116265"/>
                <a:gd name="connsiteX228" fmla="*/ 1254443 w 2591383"/>
                <a:gd name="connsiteY228" fmla="*/ 685272 h 3116265"/>
                <a:gd name="connsiteX229" fmla="*/ 1167624 w 2591383"/>
                <a:gd name="connsiteY229" fmla="*/ 714906 h 3116265"/>
                <a:gd name="connsiteX230" fmla="*/ 1243119 w 2591383"/>
                <a:gd name="connsiteY230" fmla="*/ 740835 h 3116265"/>
                <a:gd name="connsiteX231" fmla="*/ 1337487 w 2591383"/>
                <a:gd name="connsiteY231" fmla="*/ 714906 h 3116265"/>
                <a:gd name="connsiteX232" fmla="*/ 1254443 w 2591383"/>
                <a:gd name="connsiteY232" fmla="*/ 685272 h 3116265"/>
                <a:gd name="connsiteX233" fmla="*/ 1829612 w 2591383"/>
                <a:gd name="connsiteY233" fmla="*/ 620715 h 3116265"/>
                <a:gd name="connsiteX234" fmla="*/ 1664647 w 2591383"/>
                <a:gd name="connsiteY234" fmla="*/ 635796 h 3116265"/>
                <a:gd name="connsiteX235" fmla="*/ 1653399 w 2591383"/>
                <a:gd name="connsiteY235" fmla="*/ 643337 h 3116265"/>
                <a:gd name="connsiteX236" fmla="*/ 1762126 w 2591383"/>
                <a:gd name="connsiteY236" fmla="*/ 669729 h 3116265"/>
                <a:gd name="connsiteX237" fmla="*/ 1829612 w 2591383"/>
                <a:gd name="connsiteY237" fmla="*/ 620715 h 3116265"/>
                <a:gd name="connsiteX238" fmla="*/ 127811 w 2591383"/>
                <a:gd name="connsiteY238" fmla="*/ 565148 h 3116265"/>
                <a:gd name="connsiteX239" fmla="*/ 150036 w 2591383"/>
                <a:gd name="connsiteY239" fmla="*/ 590548 h 3116265"/>
                <a:gd name="connsiteX240" fmla="*/ 150036 w 2591383"/>
                <a:gd name="connsiteY240" fmla="*/ 579662 h 3116265"/>
                <a:gd name="connsiteX241" fmla="*/ 127811 w 2591383"/>
                <a:gd name="connsiteY241" fmla="*/ 565148 h 3116265"/>
                <a:gd name="connsiteX242" fmla="*/ 1725337 w 2591383"/>
                <a:gd name="connsiteY242" fmla="*/ 519115 h 3116265"/>
                <a:gd name="connsiteX243" fmla="*/ 1589899 w 2591383"/>
                <a:gd name="connsiteY243" fmla="*/ 582986 h 3116265"/>
                <a:gd name="connsiteX244" fmla="*/ 1864537 w 2591383"/>
                <a:gd name="connsiteY244" fmla="*/ 564200 h 3116265"/>
                <a:gd name="connsiteX245" fmla="*/ 1725337 w 2591383"/>
                <a:gd name="connsiteY245" fmla="*/ 519115 h 3116265"/>
                <a:gd name="connsiteX246" fmla="*/ 963307 w 2591383"/>
                <a:gd name="connsiteY246" fmla="*/ 492457 h 3116265"/>
                <a:gd name="connsiteX247" fmla="*/ 903569 w 2591383"/>
                <a:gd name="connsiteY247" fmla="*/ 505130 h 3116265"/>
                <a:gd name="connsiteX248" fmla="*/ 850888 w 2591383"/>
                <a:gd name="connsiteY248" fmla="*/ 745436 h 3116265"/>
                <a:gd name="connsiteX249" fmla="*/ 854651 w 2591383"/>
                <a:gd name="connsiteY249" fmla="*/ 914401 h 3116265"/>
                <a:gd name="connsiteX250" fmla="*/ 978829 w 2591383"/>
                <a:gd name="connsiteY250" fmla="*/ 805512 h 3116265"/>
                <a:gd name="connsiteX251" fmla="*/ 1008932 w 2591383"/>
                <a:gd name="connsiteY251" fmla="*/ 527659 h 3116265"/>
                <a:gd name="connsiteX252" fmla="*/ 963307 w 2591383"/>
                <a:gd name="connsiteY252" fmla="*/ 492457 h 3116265"/>
                <a:gd name="connsiteX253" fmla="*/ 828252 w 2591383"/>
                <a:gd name="connsiteY253" fmla="*/ 466726 h 3116265"/>
                <a:gd name="connsiteX254" fmla="*/ 741433 w 2591383"/>
                <a:gd name="connsiteY254" fmla="*/ 526807 h 3116265"/>
                <a:gd name="connsiteX255" fmla="*/ 741433 w 2591383"/>
                <a:gd name="connsiteY255" fmla="*/ 767130 h 3116265"/>
                <a:gd name="connsiteX256" fmla="*/ 813153 w 2591383"/>
                <a:gd name="connsiteY256" fmla="*/ 857251 h 3116265"/>
                <a:gd name="connsiteX257" fmla="*/ 832026 w 2591383"/>
                <a:gd name="connsiteY257" fmla="*/ 684519 h 3116265"/>
                <a:gd name="connsiteX258" fmla="*/ 865999 w 2591383"/>
                <a:gd name="connsiteY258" fmla="*/ 489256 h 3116265"/>
                <a:gd name="connsiteX259" fmla="*/ 828252 w 2591383"/>
                <a:gd name="connsiteY259" fmla="*/ 466726 h 3116265"/>
                <a:gd name="connsiteX260" fmla="*/ 150610 w 2591383"/>
                <a:gd name="connsiteY260" fmla="*/ 466723 h 3116265"/>
                <a:gd name="connsiteX261" fmla="*/ 154359 w 2591383"/>
                <a:gd name="connsiteY261" fmla="*/ 526759 h 3116265"/>
                <a:gd name="connsiteX262" fmla="*/ 323074 w 2591383"/>
                <a:gd name="connsiteY262" fmla="*/ 673098 h 3116265"/>
                <a:gd name="connsiteX263" fmla="*/ 150610 w 2591383"/>
                <a:gd name="connsiteY263" fmla="*/ 466723 h 3116265"/>
                <a:gd name="connsiteX264" fmla="*/ 1438293 w 2591383"/>
                <a:gd name="connsiteY264" fmla="*/ 414339 h 3116265"/>
                <a:gd name="connsiteX265" fmla="*/ 1438293 w 2591383"/>
                <a:gd name="connsiteY265" fmla="*/ 428627 h 3116265"/>
                <a:gd name="connsiteX266" fmla="*/ 1442262 w 2591383"/>
                <a:gd name="connsiteY266" fmla="*/ 421483 h 3116265"/>
                <a:gd name="connsiteX267" fmla="*/ 1438293 w 2591383"/>
                <a:gd name="connsiteY267" fmla="*/ 414339 h 3116265"/>
                <a:gd name="connsiteX268" fmla="*/ 836413 w 2591383"/>
                <a:gd name="connsiteY268" fmla="*/ 414339 h 3116265"/>
                <a:gd name="connsiteX269" fmla="*/ 866432 w 2591383"/>
                <a:gd name="connsiteY269" fmla="*/ 452042 h 3116265"/>
                <a:gd name="connsiteX270" fmla="*/ 956486 w 2591383"/>
                <a:gd name="connsiteY270" fmla="*/ 452042 h 3116265"/>
                <a:gd name="connsiteX271" fmla="*/ 836413 w 2591383"/>
                <a:gd name="connsiteY271" fmla="*/ 414339 h 3116265"/>
                <a:gd name="connsiteX272" fmla="*/ 674736 w 2591383"/>
                <a:gd name="connsiteY272" fmla="*/ 346124 h 3116265"/>
                <a:gd name="connsiteX273" fmla="*/ 459456 w 2591383"/>
                <a:gd name="connsiteY273" fmla="*/ 406400 h 3116265"/>
                <a:gd name="connsiteX274" fmla="*/ 399274 w 2591383"/>
                <a:gd name="connsiteY274" fmla="*/ 432719 h 3116265"/>
                <a:gd name="connsiteX275" fmla="*/ 504593 w 2591383"/>
                <a:gd name="connsiteY275" fmla="*/ 507916 h 3116265"/>
                <a:gd name="connsiteX276" fmla="*/ 786696 w 2591383"/>
                <a:gd name="connsiteY276" fmla="*/ 459038 h 3116265"/>
                <a:gd name="connsiteX277" fmla="*/ 749082 w 2591383"/>
                <a:gd name="connsiteY277" fmla="*/ 346242 h 3116265"/>
                <a:gd name="connsiteX278" fmla="*/ 674736 w 2591383"/>
                <a:gd name="connsiteY278" fmla="*/ 346124 h 3116265"/>
                <a:gd name="connsiteX279" fmla="*/ 786868 w 2591383"/>
                <a:gd name="connsiteY279" fmla="*/ 328614 h 3116265"/>
                <a:gd name="connsiteX280" fmla="*/ 779297 w 2591383"/>
                <a:gd name="connsiteY280" fmla="*/ 347414 h 3116265"/>
                <a:gd name="connsiteX281" fmla="*/ 824724 w 2591383"/>
                <a:gd name="connsiteY281" fmla="*/ 396292 h 3116265"/>
                <a:gd name="connsiteX282" fmla="*/ 786868 w 2591383"/>
                <a:gd name="connsiteY282" fmla="*/ 328614 h 3116265"/>
                <a:gd name="connsiteX283" fmla="*/ 779480 w 2591383"/>
                <a:gd name="connsiteY283" fmla="*/ 274639 h 3116265"/>
                <a:gd name="connsiteX284" fmla="*/ 775511 w 2591383"/>
                <a:gd name="connsiteY284" fmla="*/ 286545 h 3116265"/>
                <a:gd name="connsiteX285" fmla="*/ 787417 w 2591383"/>
                <a:gd name="connsiteY285" fmla="*/ 290514 h 3116265"/>
                <a:gd name="connsiteX286" fmla="*/ 779480 w 2591383"/>
                <a:gd name="connsiteY286" fmla="*/ 274639 h 3116265"/>
                <a:gd name="connsiteX287" fmla="*/ 1792434 w 2591383"/>
                <a:gd name="connsiteY287" fmla="*/ 219077 h 3116265"/>
                <a:gd name="connsiteX288" fmla="*/ 1691499 w 2591383"/>
                <a:gd name="connsiteY288" fmla="*/ 400052 h 3116265"/>
                <a:gd name="connsiteX289" fmla="*/ 1777481 w 2591383"/>
                <a:gd name="connsiteY289" fmla="*/ 305794 h 3116265"/>
                <a:gd name="connsiteX290" fmla="*/ 1792434 w 2591383"/>
                <a:gd name="connsiteY290" fmla="*/ 219077 h 3116265"/>
                <a:gd name="connsiteX291" fmla="*/ 1841544 w 2591383"/>
                <a:gd name="connsiteY291" fmla="*/ 204790 h 3116265"/>
                <a:gd name="connsiteX292" fmla="*/ 1751824 w 2591383"/>
                <a:gd name="connsiteY292" fmla="*/ 403661 h 3116265"/>
                <a:gd name="connsiteX293" fmla="*/ 1781731 w 2591383"/>
                <a:gd name="connsiteY293" fmla="*/ 411165 h 3116265"/>
                <a:gd name="connsiteX294" fmla="*/ 1860235 w 2591383"/>
                <a:gd name="connsiteY294" fmla="*/ 313606 h 3116265"/>
                <a:gd name="connsiteX295" fmla="*/ 1841544 w 2591383"/>
                <a:gd name="connsiteY295" fmla="*/ 204790 h 3116265"/>
                <a:gd name="connsiteX296" fmla="*/ 1547037 w 2591383"/>
                <a:gd name="connsiteY296" fmla="*/ 188914 h 3116265"/>
                <a:gd name="connsiteX297" fmla="*/ 1423403 w 2591383"/>
                <a:gd name="connsiteY297" fmla="*/ 282868 h 3116265"/>
                <a:gd name="connsiteX298" fmla="*/ 1359712 w 2591383"/>
                <a:gd name="connsiteY298" fmla="*/ 324208 h 3116265"/>
                <a:gd name="connsiteX299" fmla="*/ 1423403 w 2591383"/>
                <a:gd name="connsiteY299" fmla="*/ 373064 h 3116265"/>
                <a:gd name="connsiteX300" fmla="*/ 1547037 w 2591383"/>
                <a:gd name="connsiteY300" fmla="*/ 188914 h 3116265"/>
                <a:gd name="connsiteX301" fmla="*/ 2075675 w 2591383"/>
                <a:gd name="connsiteY301" fmla="*/ 34927 h 3116265"/>
                <a:gd name="connsiteX302" fmla="*/ 2015026 w 2591383"/>
                <a:gd name="connsiteY302" fmla="*/ 53727 h 3116265"/>
                <a:gd name="connsiteX303" fmla="*/ 1889937 w 2591383"/>
                <a:gd name="connsiteY303" fmla="*/ 87566 h 3116265"/>
                <a:gd name="connsiteX304" fmla="*/ 1977120 w 2591383"/>
                <a:gd name="connsiteY304" fmla="*/ 106365 h 3116265"/>
                <a:gd name="connsiteX305" fmla="*/ 2075675 w 2591383"/>
                <a:gd name="connsiteY305" fmla="*/ 34927 h 3116265"/>
                <a:gd name="connsiteX306" fmla="*/ 1733157 w 2591383"/>
                <a:gd name="connsiteY306" fmla="*/ 0 h 3116265"/>
                <a:gd name="connsiteX307" fmla="*/ 1857156 w 2591383"/>
                <a:gd name="connsiteY307" fmla="*/ 0 h 3116265"/>
                <a:gd name="connsiteX308" fmla="*/ 1856292 w 2591383"/>
                <a:gd name="connsiteY308" fmla="*/ 258 h 3116265"/>
                <a:gd name="connsiteX309" fmla="*/ 1818499 w 2591383"/>
                <a:gd name="connsiteY309" fmla="*/ 19880 h 3116265"/>
                <a:gd name="connsiteX310" fmla="*/ 1983990 w 2591383"/>
                <a:gd name="connsiteY310" fmla="*/ 42243 h 3116265"/>
                <a:gd name="connsiteX311" fmla="*/ 2053277 w 2591383"/>
                <a:gd name="connsiteY311" fmla="*/ 8700 h 3116265"/>
                <a:gd name="connsiteX312" fmla="*/ 2055257 w 2591383"/>
                <a:gd name="connsiteY312" fmla="*/ 0 h 3116265"/>
                <a:gd name="connsiteX313" fmla="*/ 2137802 w 2591383"/>
                <a:gd name="connsiteY313" fmla="*/ 0 h 3116265"/>
                <a:gd name="connsiteX314" fmla="*/ 2128474 w 2591383"/>
                <a:gd name="connsiteY314" fmla="*/ 11345 h 3116265"/>
                <a:gd name="connsiteX315" fmla="*/ 2034180 w 2591383"/>
                <a:gd name="connsiteY315" fmla="*/ 113824 h 3116265"/>
                <a:gd name="connsiteX316" fmla="*/ 1891034 w 2591383"/>
                <a:gd name="connsiteY316" fmla="*/ 117580 h 3116265"/>
                <a:gd name="connsiteX317" fmla="*/ 1830762 w 2591383"/>
                <a:gd name="connsiteY317" fmla="*/ 83773 h 3116265"/>
                <a:gd name="connsiteX318" fmla="*/ 1883500 w 2591383"/>
                <a:gd name="connsiteY318" fmla="*/ 245297 h 3116265"/>
                <a:gd name="connsiteX319" fmla="*/ 1804392 w 2591383"/>
                <a:gd name="connsiteY319" fmla="*/ 429359 h 3116265"/>
                <a:gd name="connsiteX320" fmla="*/ 1631110 w 2591383"/>
                <a:gd name="connsiteY320" fmla="*/ 466923 h 3116265"/>
                <a:gd name="connsiteX321" fmla="*/ 1608508 w 2591383"/>
                <a:gd name="connsiteY321" fmla="*/ 440628 h 3116265"/>
                <a:gd name="connsiteX322" fmla="*/ 1796858 w 2591383"/>
                <a:gd name="connsiteY322" fmla="*/ 177682 h 3116265"/>
                <a:gd name="connsiteX323" fmla="*/ 1740353 w 2591383"/>
                <a:gd name="connsiteY323" fmla="*/ 4889 h 3116265"/>
                <a:gd name="connsiteX324" fmla="*/ 403270 w 2591383"/>
                <a:gd name="connsiteY324" fmla="*/ 0 h 3116265"/>
                <a:gd name="connsiteX325" fmla="*/ 449420 w 2591383"/>
                <a:gd name="connsiteY325" fmla="*/ 0 h 3116265"/>
                <a:gd name="connsiteX326" fmla="*/ 497115 w 2591383"/>
                <a:gd name="connsiteY326" fmla="*/ 27551 h 3116265"/>
                <a:gd name="connsiteX327" fmla="*/ 493557 w 2591383"/>
                <a:gd name="connsiteY327" fmla="*/ 0 h 3116265"/>
                <a:gd name="connsiteX328" fmla="*/ 526616 w 2591383"/>
                <a:gd name="connsiteY328" fmla="*/ 0 h 3116265"/>
                <a:gd name="connsiteX329" fmla="*/ 534128 w 2591383"/>
                <a:gd name="connsiteY329" fmla="*/ 15874 h 3116265"/>
                <a:gd name="connsiteX330" fmla="*/ 552458 w 2591383"/>
                <a:gd name="connsiteY330" fmla="*/ 1736 h 3116265"/>
                <a:gd name="connsiteX331" fmla="*/ 553818 w 2591383"/>
                <a:gd name="connsiteY331" fmla="*/ 0 h 3116265"/>
                <a:gd name="connsiteX332" fmla="*/ 619691 w 2591383"/>
                <a:gd name="connsiteY332" fmla="*/ 0 h 3116265"/>
                <a:gd name="connsiteX333" fmla="*/ 626647 w 2591383"/>
                <a:gd name="connsiteY333" fmla="*/ 25431 h 3116265"/>
                <a:gd name="connsiteX334" fmla="*/ 613800 w 2591383"/>
                <a:gd name="connsiteY334" fmla="*/ 147518 h 3116265"/>
                <a:gd name="connsiteX335" fmla="*/ 700449 w 2591383"/>
                <a:gd name="connsiteY335" fmla="*/ 196403 h 3116265"/>
                <a:gd name="connsiteX336" fmla="*/ 625102 w 2591383"/>
                <a:gd name="connsiteY336" fmla="*/ 218966 h 3116265"/>
                <a:gd name="connsiteX337" fmla="*/ 421665 w 2591383"/>
                <a:gd name="connsiteY337" fmla="*/ 343059 h 3116265"/>
                <a:gd name="connsiteX338" fmla="*/ 380224 w 2591383"/>
                <a:gd name="connsiteY338" fmla="*/ 403225 h 3116265"/>
                <a:gd name="connsiteX339" fmla="*/ 749424 w 2591383"/>
                <a:gd name="connsiteY339" fmla="*/ 309215 h 3116265"/>
                <a:gd name="connsiteX340" fmla="*/ 790865 w 2591383"/>
                <a:gd name="connsiteY340" fmla="*/ 166320 h 3116265"/>
                <a:gd name="connsiteX341" fmla="*/ 787098 w 2591383"/>
                <a:gd name="connsiteY341" fmla="*/ 162560 h 3116265"/>
                <a:gd name="connsiteX342" fmla="*/ 775796 w 2591383"/>
                <a:gd name="connsiteY342" fmla="*/ 177602 h 3116265"/>
                <a:gd name="connsiteX343" fmla="*/ 760727 w 2591383"/>
                <a:gd name="connsiteY343" fmla="*/ 170081 h 3116265"/>
                <a:gd name="connsiteX344" fmla="*/ 764494 w 2591383"/>
                <a:gd name="connsiteY344" fmla="*/ 139998 h 3116265"/>
                <a:gd name="connsiteX345" fmla="*/ 662775 w 2591383"/>
                <a:gd name="connsiteY345" fmla="*/ 45988 h 3116265"/>
                <a:gd name="connsiteX346" fmla="*/ 662775 w 2591383"/>
                <a:gd name="connsiteY346" fmla="*/ 30946 h 3116265"/>
                <a:gd name="connsiteX347" fmla="*/ 828539 w 2591383"/>
                <a:gd name="connsiteY347" fmla="*/ 151279 h 3116265"/>
                <a:gd name="connsiteX348" fmla="*/ 881282 w 2591383"/>
                <a:gd name="connsiteY348" fmla="*/ 128716 h 3116265"/>
                <a:gd name="connsiteX349" fmla="*/ 883806 w 2591383"/>
                <a:gd name="connsiteY349" fmla="*/ 40546 h 3116265"/>
                <a:gd name="connsiteX350" fmla="*/ 884966 w 2591383"/>
                <a:gd name="connsiteY350" fmla="*/ 0 h 3116265"/>
                <a:gd name="connsiteX351" fmla="*/ 925556 w 2591383"/>
                <a:gd name="connsiteY351" fmla="*/ 0 h 3116265"/>
                <a:gd name="connsiteX352" fmla="*/ 918117 w 2591383"/>
                <a:gd name="connsiteY352" fmla="*/ 17542 h 3116265"/>
                <a:gd name="connsiteX353" fmla="*/ 910640 w 2591383"/>
                <a:gd name="connsiteY353" fmla="*/ 110164 h 3116265"/>
                <a:gd name="connsiteX354" fmla="*/ 959623 w 2591383"/>
                <a:gd name="connsiteY354" fmla="*/ 132761 h 3116265"/>
                <a:gd name="connsiteX355" fmla="*/ 995006 w 2591383"/>
                <a:gd name="connsiteY355" fmla="*/ 43140 h 3116265"/>
                <a:gd name="connsiteX356" fmla="*/ 1022658 w 2591383"/>
                <a:gd name="connsiteY356" fmla="*/ 0 h 3116265"/>
                <a:gd name="connsiteX357" fmla="*/ 1051761 w 2591383"/>
                <a:gd name="connsiteY357" fmla="*/ 0 h 3116265"/>
                <a:gd name="connsiteX358" fmla="*/ 1036733 w 2591383"/>
                <a:gd name="connsiteY358" fmla="*/ 19421 h 3116265"/>
                <a:gd name="connsiteX359" fmla="*/ 1004732 w 2591383"/>
                <a:gd name="connsiteY359" fmla="*/ 83887 h 3116265"/>
                <a:gd name="connsiteX360" fmla="*/ 982101 w 2591383"/>
                <a:gd name="connsiteY360" fmla="*/ 208001 h 3116265"/>
                <a:gd name="connsiteX361" fmla="*/ 1008504 w 2591383"/>
                <a:gd name="connsiteY361" fmla="*/ 196718 h 3116265"/>
                <a:gd name="connsiteX362" fmla="*/ 978329 w 2591383"/>
                <a:gd name="connsiteY362" fmla="*/ 313311 h 3116265"/>
                <a:gd name="connsiteX363" fmla="*/ 1008504 w 2591383"/>
                <a:gd name="connsiteY363" fmla="*/ 358443 h 3116265"/>
                <a:gd name="connsiteX364" fmla="*/ 1023591 w 2591383"/>
                <a:gd name="connsiteY364" fmla="*/ 335877 h 3116265"/>
                <a:gd name="connsiteX365" fmla="*/ 1053765 w 2591383"/>
                <a:gd name="connsiteY365" fmla="*/ 384770 h 3116265"/>
                <a:gd name="connsiteX366" fmla="*/ 1027363 w 2591383"/>
                <a:gd name="connsiteY366" fmla="*/ 403576 h 3116265"/>
                <a:gd name="connsiteX367" fmla="*/ 1016047 w 2591383"/>
                <a:gd name="connsiteY367" fmla="*/ 467513 h 3116265"/>
                <a:gd name="connsiteX368" fmla="*/ 1110342 w 2591383"/>
                <a:gd name="connsiteY368" fmla="*/ 569062 h 3116265"/>
                <a:gd name="connsiteX369" fmla="*/ 1408315 w 2591383"/>
                <a:gd name="connsiteY369" fmla="*/ 561539 h 3116265"/>
                <a:gd name="connsiteX370" fmla="*/ 1434717 w 2591383"/>
                <a:gd name="connsiteY370" fmla="*/ 535212 h 3116265"/>
                <a:gd name="connsiteX371" fmla="*/ 1065081 w 2591383"/>
                <a:gd name="connsiteY371" fmla="*/ 392293 h 3116265"/>
                <a:gd name="connsiteX372" fmla="*/ 1068852 w 2591383"/>
                <a:gd name="connsiteY372" fmla="*/ 384770 h 3116265"/>
                <a:gd name="connsiteX373" fmla="*/ 1215953 w 2591383"/>
                <a:gd name="connsiteY373" fmla="*/ 471274 h 3116265"/>
                <a:gd name="connsiteX374" fmla="*/ 1442261 w 2591383"/>
                <a:gd name="connsiteY374" fmla="*/ 501363 h 3116265"/>
                <a:gd name="connsiteX375" fmla="*/ 1378140 w 2591383"/>
                <a:gd name="connsiteY375" fmla="*/ 388532 h 3116265"/>
                <a:gd name="connsiteX376" fmla="*/ 1076396 w 2591383"/>
                <a:gd name="connsiteY376" fmla="*/ 241851 h 3116265"/>
                <a:gd name="connsiteX377" fmla="*/ 1072624 w 2591383"/>
                <a:gd name="connsiteY377" fmla="*/ 230568 h 3116265"/>
                <a:gd name="connsiteX378" fmla="*/ 1193322 w 2591383"/>
                <a:gd name="connsiteY378" fmla="*/ 117736 h 3116265"/>
                <a:gd name="connsiteX379" fmla="*/ 1225088 w 2591383"/>
                <a:gd name="connsiteY379" fmla="*/ 55209 h 3116265"/>
                <a:gd name="connsiteX380" fmla="*/ 1230817 w 2591383"/>
                <a:gd name="connsiteY380" fmla="*/ 0 h 3116265"/>
                <a:gd name="connsiteX381" fmla="*/ 1264709 w 2591383"/>
                <a:gd name="connsiteY381" fmla="*/ 0 h 3116265"/>
                <a:gd name="connsiteX382" fmla="*/ 1264441 w 2591383"/>
                <a:gd name="connsiteY382" fmla="*/ 18334 h 3116265"/>
                <a:gd name="connsiteX383" fmla="*/ 1137338 w 2591383"/>
                <a:gd name="connsiteY383" fmla="*/ 215429 h 3116265"/>
                <a:gd name="connsiteX384" fmla="*/ 1144870 w 2591383"/>
                <a:gd name="connsiteY384" fmla="*/ 230459 h 3116265"/>
                <a:gd name="connsiteX385" fmla="*/ 1329405 w 2591383"/>
                <a:gd name="connsiteY385" fmla="*/ 286822 h 3116265"/>
                <a:gd name="connsiteX386" fmla="*/ 1408491 w 2591383"/>
                <a:gd name="connsiteY386" fmla="*/ 249247 h 3116265"/>
                <a:gd name="connsiteX387" fmla="*/ 1299277 w 2591383"/>
                <a:gd name="connsiteY387" fmla="*/ 136520 h 3116265"/>
                <a:gd name="connsiteX388" fmla="*/ 1297887 w 2591383"/>
                <a:gd name="connsiteY388" fmla="*/ 15639 h 3116265"/>
                <a:gd name="connsiteX389" fmla="*/ 1289349 w 2591383"/>
                <a:gd name="connsiteY389" fmla="*/ 0 h 3116265"/>
                <a:gd name="connsiteX390" fmla="*/ 1347188 w 2591383"/>
                <a:gd name="connsiteY390" fmla="*/ 0 h 3116265"/>
                <a:gd name="connsiteX391" fmla="*/ 1340615 w 2591383"/>
                <a:gd name="connsiteY391" fmla="*/ 12578 h 3116265"/>
                <a:gd name="connsiteX392" fmla="*/ 1324787 w 2591383"/>
                <a:gd name="connsiteY392" fmla="*/ 72442 h 3116265"/>
                <a:gd name="connsiteX393" fmla="*/ 1422695 w 2591383"/>
                <a:gd name="connsiteY393" fmla="*/ 8524 h 3116265"/>
                <a:gd name="connsiteX394" fmla="*/ 1426389 w 2591383"/>
                <a:gd name="connsiteY394" fmla="*/ 0 h 3116265"/>
                <a:gd name="connsiteX395" fmla="*/ 1456391 w 2591383"/>
                <a:gd name="connsiteY395" fmla="*/ 0 h 3116265"/>
                <a:gd name="connsiteX396" fmla="*/ 1427321 w 2591383"/>
                <a:gd name="connsiteY396" fmla="*/ 46338 h 3116265"/>
                <a:gd name="connsiteX397" fmla="*/ 1340703 w 2591383"/>
                <a:gd name="connsiteY397" fmla="*/ 155308 h 3116265"/>
                <a:gd name="connsiteX398" fmla="*/ 1453683 w 2591383"/>
                <a:gd name="connsiteY398" fmla="*/ 226701 h 3116265"/>
                <a:gd name="connsiteX399" fmla="*/ 1581728 w 2591383"/>
                <a:gd name="connsiteY399" fmla="*/ 72641 h 3116265"/>
                <a:gd name="connsiteX400" fmla="*/ 1587646 w 2591383"/>
                <a:gd name="connsiteY400" fmla="*/ 0 h 3116265"/>
                <a:gd name="connsiteX401" fmla="*/ 1619707 w 2591383"/>
                <a:gd name="connsiteY401" fmla="*/ 0 h 3116265"/>
                <a:gd name="connsiteX402" fmla="*/ 1619986 w 2591383"/>
                <a:gd name="connsiteY402" fmla="*/ 16158 h 3116265"/>
                <a:gd name="connsiteX403" fmla="*/ 1616042 w 2591383"/>
                <a:gd name="connsiteY403" fmla="*/ 53722 h 3116265"/>
                <a:gd name="connsiteX404" fmla="*/ 1461594 w 2591383"/>
                <a:gd name="connsiteY404" fmla="*/ 470679 h 3116265"/>
                <a:gd name="connsiteX405" fmla="*/ 1503031 w 2591383"/>
                <a:gd name="connsiteY405" fmla="*/ 534538 h 3116265"/>
                <a:gd name="connsiteX406" fmla="*/ 1548235 w 2591383"/>
                <a:gd name="connsiteY406" fmla="*/ 560832 h 3116265"/>
                <a:gd name="connsiteX407" fmla="*/ 1691382 w 2591383"/>
                <a:gd name="connsiteY407" fmla="*/ 500730 h 3116265"/>
                <a:gd name="connsiteX408" fmla="*/ 1932471 w 2591383"/>
                <a:gd name="connsiteY408" fmla="*/ 523269 h 3116265"/>
                <a:gd name="connsiteX409" fmla="*/ 1940005 w 2591383"/>
                <a:gd name="connsiteY409" fmla="*/ 549563 h 3116265"/>
                <a:gd name="connsiteX410" fmla="*/ 1793091 w 2591383"/>
                <a:gd name="connsiteY410" fmla="*/ 688549 h 3116265"/>
                <a:gd name="connsiteX411" fmla="*/ 1472895 w 2591383"/>
                <a:gd name="connsiteY411" fmla="*/ 560832 h 3116265"/>
                <a:gd name="connsiteX412" fmla="*/ 1446526 w 2591383"/>
                <a:gd name="connsiteY412" fmla="*/ 594640 h 3116265"/>
                <a:gd name="connsiteX413" fmla="*/ 1529400 w 2591383"/>
                <a:gd name="connsiteY413" fmla="*/ 778702 h 3116265"/>
                <a:gd name="connsiteX414" fmla="*/ 1729052 w 2591383"/>
                <a:gd name="connsiteY414" fmla="*/ 857586 h 3116265"/>
                <a:gd name="connsiteX415" fmla="*/ 1808159 w 2591383"/>
                <a:gd name="connsiteY415" fmla="*/ 947739 h 3116265"/>
                <a:gd name="connsiteX416" fmla="*/ 1970141 w 2591383"/>
                <a:gd name="connsiteY416" fmla="*/ 508243 h 3116265"/>
                <a:gd name="connsiteX417" fmla="*/ 2075617 w 2591383"/>
                <a:gd name="connsiteY417" fmla="*/ 158900 h 3116265"/>
                <a:gd name="connsiteX418" fmla="*/ 2237599 w 2591383"/>
                <a:gd name="connsiteY418" fmla="*/ 1132 h 3116265"/>
                <a:gd name="connsiteX419" fmla="*/ 2236202 w 2591383"/>
                <a:gd name="connsiteY419" fmla="*/ 0 h 3116265"/>
                <a:gd name="connsiteX420" fmla="*/ 2277637 w 2591383"/>
                <a:gd name="connsiteY420" fmla="*/ 0 h 3116265"/>
                <a:gd name="connsiteX421" fmla="*/ 2289740 w 2591383"/>
                <a:gd name="connsiteY421" fmla="*/ 12520 h 3116265"/>
                <a:gd name="connsiteX422" fmla="*/ 1969628 w 2591383"/>
                <a:gd name="connsiteY422" fmla="*/ 617487 h 3116265"/>
                <a:gd name="connsiteX423" fmla="*/ 1871711 w 2591383"/>
                <a:gd name="connsiteY423" fmla="*/ 914335 h 3116265"/>
                <a:gd name="connsiteX424" fmla="*/ 1419789 w 2591383"/>
                <a:gd name="connsiteY424" fmla="*/ 1147304 h 3116265"/>
                <a:gd name="connsiteX425" fmla="*/ 1370831 w 2591383"/>
                <a:gd name="connsiteY425" fmla="*/ 1147304 h 3116265"/>
                <a:gd name="connsiteX426" fmla="*/ 1359533 w 2591383"/>
                <a:gd name="connsiteY426" fmla="*/ 1369000 h 3116265"/>
                <a:gd name="connsiteX427" fmla="*/ 1141104 w 2591383"/>
                <a:gd name="connsiteY427" fmla="*/ 1793604 h 3116265"/>
                <a:gd name="connsiteX428" fmla="*/ 647755 w 2591383"/>
                <a:gd name="connsiteY428" fmla="*/ 1962694 h 3116265"/>
                <a:gd name="connsiteX429" fmla="*/ 636457 w 2591383"/>
                <a:gd name="connsiteY429" fmla="*/ 1981482 h 3116265"/>
                <a:gd name="connsiteX430" fmla="*/ 617627 w 2591383"/>
                <a:gd name="connsiteY430" fmla="*/ 2203178 h 3116265"/>
                <a:gd name="connsiteX431" fmla="*/ 625159 w 2591383"/>
                <a:gd name="connsiteY431" fmla="*/ 2210693 h 3116265"/>
                <a:gd name="connsiteX432" fmla="*/ 674118 w 2591383"/>
                <a:gd name="connsiteY432" fmla="*/ 2097966 h 3116265"/>
                <a:gd name="connsiteX433" fmla="*/ 659053 w 2591383"/>
                <a:gd name="connsiteY433" fmla="*/ 2004027 h 3116265"/>
                <a:gd name="connsiteX434" fmla="*/ 997995 w 2591383"/>
                <a:gd name="connsiteY434" fmla="*/ 1925119 h 3116265"/>
                <a:gd name="connsiteX435" fmla="*/ 1265382 w 2591383"/>
                <a:gd name="connsiteY435" fmla="*/ 1744756 h 3116265"/>
                <a:gd name="connsiteX436" fmla="*/ 1400959 w 2591383"/>
                <a:gd name="connsiteY436" fmla="*/ 1177364 h 3116265"/>
                <a:gd name="connsiteX437" fmla="*/ 1604324 w 2591383"/>
                <a:gd name="connsiteY437" fmla="*/ 1139789 h 3116265"/>
                <a:gd name="connsiteX438" fmla="*/ 1901840 w 2591383"/>
                <a:gd name="connsiteY438" fmla="*/ 951910 h 3116265"/>
                <a:gd name="connsiteX439" fmla="*/ 2093907 w 2591383"/>
                <a:gd name="connsiteY439" fmla="*/ 290580 h 3116265"/>
                <a:gd name="connsiteX440" fmla="*/ 2357528 w 2591383"/>
                <a:gd name="connsiteY440" fmla="*/ 5005 h 3116265"/>
                <a:gd name="connsiteX441" fmla="*/ 2357528 w 2591383"/>
                <a:gd name="connsiteY441" fmla="*/ 3596 h 3116265"/>
                <a:gd name="connsiteX442" fmla="*/ 2357528 w 2591383"/>
                <a:gd name="connsiteY442" fmla="*/ 0 h 3116265"/>
                <a:gd name="connsiteX443" fmla="*/ 2561429 w 2591383"/>
                <a:gd name="connsiteY443" fmla="*/ 0 h 3116265"/>
                <a:gd name="connsiteX444" fmla="*/ 2549595 w 2591383"/>
                <a:gd name="connsiteY444" fmla="*/ 27551 h 3116265"/>
                <a:gd name="connsiteX445" fmla="*/ 2591021 w 2591383"/>
                <a:gd name="connsiteY445" fmla="*/ 35066 h 3116265"/>
                <a:gd name="connsiteX446" fmla="*/ 2591021 w 2591383"/>
                <a:gd name="connsiteY446" fmla="*/ 42581 h 3116265"/>
                <a:gd name="connsiteX447" fmla="*/ 2248313 w 2591383"/>
                <a:gd name="connsiteY447" fmla="*/ 335670 h 3116265"/>
                <a:gd name="connsiteX448" fmla="*/ 2090141 w 2591383"/>
                <a:gd name="connsiteY448" fmla="*/ 906820 h 3116265"/>
                <a:gd name="connsiteX449" fmla="*/ 1807689 w 2591383"/>
                <a:gd name="connsiteY449" fmla="*/ 1248758 h 3116265"/>
                <a:gd name="connsiteX450" fmla="*/ 1581728 w 2591383"/>
                <a:gd name="connsiteY450" fmla="*/ 1342697 h 3116265"/>
                <a:gd name="connsiteX451" fmla="*/ 1562898 w 2591383"/>
                <a:gd name="connsiteY451" fmla="*/ 1489242 h 3116265"/>
                <a:gd name="connsiteX452" fmla="*/ 1254084 w 2591383"/>
                <a:gd name="connsiteY452" fmla="*/ 1985240 h 3116265"/>
                <a:gd name="connsiteX453" fmla="*/ 862418 w 2591383"/>
                <a:gd name="connsiteY453" fmla="*/ 2143057 h 3116265"/>
                <a:gd name="connsiteX454" fmla="*/ 802162 w 2591383"/>
                <a:gd name="connsiteY454" fmla="*/ 2379783 h 3116265"/>
                <a:gd name="connsiteX455" fmla="*/ 301282 w 2591383"/>
                <a:gd name="connsiteY455" fmla="*/ 3011054 h 3116265"/>
                <a:gd name="connsiteX456" fmla="*/ 0 w 2591383"/>
                <a:gd name="connsiteY456" fmla="*/ 3116265 h 3116265"/>
                <a:gd name="connsiteX457" fmla="*/ 0 w 2591383"/>
                <a:gd name="connsiteY457" fmla="*/ 3086205 h 3116265"/>
                <a:gd name="connsiteX458" fmla="*/ 338942 w 2591383"/>
                <a:gd name="connsiteY458" fmla="*/ 2958448 h 3116265"/>
                <a:gd name="connsiteX459" fmla="*/ 734374 w 2591383"/>
                <a:gd name="connsiteY459" fmla="*/ 2522571 h 3116265"/>
                <a:gd name="connsiteX460" fmla="*/ 805928 w 2591383"/>
                <a:gd name="connsiteY460" fmla="*/ 2252026 h 3116265"/>
                <a:gd name="connsiteX461" fmla="*/ 839822 w 2591383"/>
                <a:gd name="connsiteY461" fmla="*/ 2124269 h 3116265"/>
                <a:gd name="connsiteX462" fmla="*/ 1084614 w 2591383"/>
                <a:gd name="connsiteY462" fmla="*/ 2060391 h 3116265"/>
                <a:gd name="connsiteX463" fmla="*/ 1540302 w 2591383"/>
                <a:gd name="connsiteY463" fmla="*/ 1459181 h 3116265"/>
                <a:gd name="connsiteX464" fmla="*/ 1559132 w 2591383"/>
                <a:gd name="connsiteY464" fmla="*/ 1320151 h 3116265"/>
                <a:gd name="connsiteX465" fmla="*/ 2048714 w 2591383"/>
                <a:gd name="connsiteY465" fmla="*/ 944395 h 3116265"/>
                <a:gd name="connsiteX466" fmla="*/ 2180525 w 2591383"/>
                <a:gd name="connsiteY466" fmla="*/ 433367 h 3116265"/>
                <a:gd name="connsiteX467" fmla="*/ 2530765 w 2591383"/>
                <a:gd name="connsiteY467" fmla="*/ 35066 h 3116265"/>
                <a:gd name="connsiteX468" fmla="*/ 2523233 w 2591383"/>
                <a:gd name="connsiteY468" fmla="*/ 35066 h 3116265"/>
                <a:gd name="connsiteX469" fmla="*/ 2161695 w 2591383"/>
                <a:gd name="connsiteY469" fmla="*/ 392034 h 3116265"/>
                <a:gd name="connsiteX470" fmla="*/ 2029884 w 2591383"/>
                <a:gd name="connsiteY470" fmla="*/ 899305 h 3116265"/>
                <a:gd name="connsiteX471" fmla="*/ 1600558 w 2591383"/>
                <a:gd name="connsiteY471" fmla="*/ 1278818 h 3116265"/>
                <a:gd name="connsiteX472" fmla="*/ 1510174 w 2591383"/>
                <a:gd name="connsiteY472" fmla="*/ 1312636 h 3116265"/>
                <a:gd name="connsiteX473" fmla="*/ 1374597 w 2591383"/>
                <a:gd name="connsiteY473" fmla="*/ 1782331 h 3116265"/>
                <a:gd name="connsiteX474" fmla="*/ 805928 w 2591383"/>
                <a:gd name="connsiteY474" fmla="*/ 2116754 h 3116265"/>
                <a:gd name="connsiteX475" fmla="*/ 749438 w 2591383"/>
                <a:gd name="connsiteY475" fmla="*/ 2267057 h 3116265"/>
                <a:gd name="connsiteX476" fmla="*/ 576201 w 2591383"/>
                <a:gd name="connsiteY476" fmla="*/ 2684146 h 3116265"/>
                <a:gd name="connsiteX477" fmla="*/ 154407 w 2591383"/>
                <a:gd name="connsiteY477" fmla="*/ 3007296 h 3116265"/>
                <a:gd name="connsiteX478" fmla="*/ 0 w 2591383"/>
                <a:gd name="connsiteY478" fmla="*/ 3048629 h 3116265"/>
                <a:gd name="connsiteX479" fmla="*/ 0 w 2591383"/>
                <a:gd name="connsiteY479" fmla="*/ 2920872 h 3116265"/>
                <a:gd name="connsiteX480" fmla="*/ 37660 w 2591383"/>
                <a:gd name="connsiteY480" fmla="*/ 2913357 h 3116265"/>
                <a:gd name="connsiteX481" fmla="*/ 335176 w 2591383"/>
                <a:gd name="connsiteY481" fmla="*/ 2721721 h 3116265"/>
                <a:gd name="connsiteX482" fmla="*/ 316346 w 2591383"/>
                <a:gd name="connsiteY482" fmla="*/ 2721721 h 3116265"/>
                <a:gd name="connsiteX483" fmla="*/ 0 w 2591383"/>
                <a:gd name="connsiteY483" fmla="*/ 2883297 h 3116265"/>
                <a:gd name="connsiteX484" fmla="*/ 0 w 2591383"/>
                <a:gd name="connsiteY484" fmla="*/ 2849478 h 3116265"/>
                <a:gd name="connsiteX485" fmla="*/ 33894 w 2591383"/>
                <a:gd name="connsiteY485" fmla="*/ 2845721 h 3116265"/>
                <a:gd name="connsiteX486" fmla="*/ 45192 w 2591383"/>
                <a:gd name="connsiteY486" fmla="*/ 2834448 h 3116265"/>
                <a:gd name="connsiteX487" fmla="*/ 7532 w 2591383"/>
                <a:gd name="connsiteY487" fmla="*/ 2639055 h 3116265"/>
                <a:gd name="connsiteX488" fmla="*/ 105449 w 2591383"/>
                <a:gd name="connsiteY488" fmla="*/ 2518813 h 3116265"/>
                <a:gd name="connsiteX489" fmla="*/ 37660 w 2591383"/>
                <a:gd name="connsiteY489" fmla="*/ 2458692 h 3116265"/>
                <a:gd name="connsiteX490" fmla="*/ 0 w 2591383"/>
                <a:gd name="connsiteY490" fmla="*/ 2503783 h 3116265"/>
                <a:gd name="connsiteX491" fmla="*/ 0 w 2591383"/>
                <a:gd name="connsiteY491" fmla="*/ 2462450 h 3116265"/>
                <a:gd name="connsiteX492" fmla="*/ 26362 w 2591383"/>
                <a:gd name="connsiteY492" fmla="*/ 2421117 h 3116265"/>
                <a:gd name="connsiteX493" fmla="*/ 0 w 2591383"/>
                <a:gd name="connsiteY493" fmla="*/ 2248269 h 3116265"/>
                <a:gd name="connsiteX494" fmla="*/ 0 w 2591383"/>
                <a:gd name="connsiteY494" fmla="*/ 2203178 h 3116265"/>
                <a:gd name="connsiteX495" fmla="*/ 30128 w 2591383"/>
                <a:gd name="connsiteY495" fmla="*/ 2169360 h 3116265"/>
                <a:gd name="connsiteX496" fmla="*/ 33894 w 2591383"/>
                <a:gd name="connsiteY496" fmla="*/ 2124269 h 3116265"/>
                <a:gd name="connsiteX497" fmla="*/ 0 w 2591383"/>
                <a:gd name="connsiteY497" fmla="*/ 2161845 h 3116265"/>
                <a:gd name="connsiteX498" fmla="*/ 0 w 2591383"/>
                <a:gd name="connsiteY498" fmla="*/ 2109239 h 3116265"/>
                <a:gd name="connsiteX499" fmla="*/ 0 w 2591383"/>
                <a:gd name="connsiteY499" fmla="*/ 2079179 h 3116265"/>
                <a:gd name="connsiteX500" fmla="*/ 0 w 2591383"/>
                <a:gd name="connsiteY500" fmla="*/ 2026573 h 3116265"/>
                <a:gd name="connsiteX501" fmla="*/ 33894 w 2591383"/>
                <a:gd name="connsiteY501" fmla="*/ 2067906 h 3116265"/>
                <a:gd name="connsiteX502" fmla="*/ 0 w 2591383"/>
                <a:gd name="connsiteY502" fmla="*/ 1996512 h 3116265"/>
                <a:gd name="connsiteX503" fmla="*/ 0 w 2591383"/>
                <a:gd name="connsiteY503" fmla="*/ 1958937 h 3116265"/>
                <a:gd name="connsiteX504" fmla="*/ 37660 w 2591383"/>
                <a:gd name="connsiteY504" fmla="*/ 1977724 h 3116265"/>
                <a:gd name="connsiteX505" fmla="*/ 158173 w 2591383"/>
                <a:gd name="connsiteY505" fmla="*/ 1834937 h 3116265"/>
                <a:gd name="connsiteX506" fmla="*/ 131811 w 2591383"/>
                <a:gd name="connsiteY506" fmla="*/ 1707180 h 3116265"/>
                <a:gd name="connsiteX507" fmla="*/ 0 w 2591383"/>
                <a:gd name="connsiteY507" fmla="*/ 1853725 h 3116265"/>
                <a:gd name="connsiteX508" fmla="*/ 0 w 2591383"/>
                <a:gd name="connsiteY508" fmla="*/ 1793604 h 3116265"/>
                <a:gd name="connsiteX509" fmla="*/ 79087 w 2591383"/>
                <a:gd name="connsiteY509" fmla="*/ 1707180 h 3116265"/>
                <a:gd name="connsiteX510" fmla="*/ 86619 w 2591383"/>
                <a:gd name="connsiteY510" fmla="*/ 1688392 h 3116265"/>
                <a:gd name="connsiteX511" fmla="*/ 37660 w 2591383"/>
                <a:gd name="connsiteY511" fmla="*/ 1692150 h 3116265"/>
                <a:gd name="connsiteX512" fmla="*/ 0 w 2591383"/>
                <a:gd name="connsiteY512" fmla="*/ 1710938 h 3116265"/>
                <a:gd name="connsiteX513" fmla="*/ 0 w 2591383"/>
                <a:gd name="connsiteY513" fmla="*/ 1677120 h 3116265"/>
                <a:gd name="connsiteX514" fmla="*/ 139343 w 2591383"/>
                <a:gd name="connsiteY514" fmla="*/ 1635786 h 3116265"/>
                <a:gd name="connsiteX515" fmla="*/ 180769 w 2591383"/>
                <a:gd name="connsiteY515" fmla="*/ 1714695 h 3116265"/>
                <a:gd name="connsiteX516" fmla="*/ 112981 w 2591383"/>
                <a:gd name="connsiteY516" fmla="*/ 1973967 h 3116265"/>
                <a:gd name="connsiteX517" fmla="*/ 256089 w 2591383"/>
                <a:gd name="connsiteY517" fmla="*/ 2019058 h 3116265"/>
                <a:gd name="connsiteX518" fmla="*/ 497115 w 2591383"/>
                <a:gd name="connsiteY518" fmla="*/ 1853725 h 3116265"/>
                <a:gd name="connsiteX519" fmla="*/ 451922 w 2591383"/>
                <a:gd name="connsiteY519" fmla="*/ 1801119 h 3116265"/>
                <a:gd name="connsiteX520" fmla="*/ 384134 w 2591383"/>
                <a:gd name="connsiteY520" fmla="*/ 1714695 h 3116265"/>
                <a:gd name="connsiteX521" fmla="*/ 640223 w 2591383"/>
                <a:gd name="connsiteY521" fmla="*/ 1729725 h 3116265"/>
                <a:gd name="connsiteX522" fmla="*/ 719310 w 2591383"/>
                <a:gd name="connsiteY522" fmla="*/ 1786089 h 3116265"/>
                <a:gd name="connsiteX523" fmla="*/ 787098 w 2591383"/>
                <a:gd name="connsiteY523" fmla="*/ 1586938 h 3116265"/>
                <a:gd name="connsiteX524" fmla="*/ 768268 w 2591383"/>
                <a:gd name="connsiteY524" fmla="*/ 1586938 h 3116265"/>
                <a:gd name="connsiteX525" fmla="*/ 621393 w 2591383"/>
                <a:gd name="connsiteY525" fmla="*/ 1643302 h 3116265"/>
                <a:gd name="connsiteX526" fmla="*/ 436858 w 2591383"/>
                <a:gd name="connsiteY526" fmla="*/ 1492999 h 3116265"/>
                <a:gd name="connsiteX527" fmla="*/ 444390 w 2591383"/>
                <a:gd name="connsiteY527" fmla="*/ 1477969 h 3116265"/>
                <a:gd name="connsiteX528" fmla="*/ 662819 w 2591383"/>
                <a:gd name="connsiteY528" fmla="*/ 1455424 h 3116265"/>
                <a:gd name="connsiteX529" fmla="*/ 824758 w 2591383"/>
                <a:gd name="connsiteY529" fmla="*/ 1538090 h 3116265"/>
                <a:gd name="connsiteX530" fmla="*/ 854886 w 2591383"/>
                <a:gd name="connsiteY530" fmla="*/ 1489242 h 3116265"/>
                <a:gd name="connsiteX531" fmla="*/ 738140 w 2591383"/>
                <a:gd name="connsiteY531" fmla="*/ 1462939 h 3116265"/>
                <a:gd name="connsiteX532" fmla="*/ 625159 w 2591383"/>
                <a:gd name="connsiteY532" fmla="*/ 1425363 h 3116265"/>
                <a:gd name="connsiteX533" fmla="*/ 436858 w 2591383"/>
                <a:gd name="connsiteY533" fmla="*/ 1320151 h 3116265"/>
                <a:gd name="connsiteX534" fmla="*/ 357772 w 2591383"/>
                <a:gd name="connsiteY534" fmla="*/ 1331424 h 3116265"/>
                <a:gd name="connsiteX535" fmla="*/ 320112 w 2591383"/>
                <a:gd name="connsiteY535" fmla="*/ 1372757 h 3116265"/>
                <a:gd name="connsiteX536" fmla="*/ 342708 w 2591383"/>
                <a:gd name="connsiteY536" fmla="*/ 1665847 h 3116265"/>
                <a:gd name="connsiteX537" fmla="*/ 323878 w 2591383"/>
                <a:gd name="connsiteY537" fmla="*/ 1774816 h 3116265"/>
                <a:gd name="connsiteX538" fmla="*/ 316346 w 2591383"/>
                <a:gd name="connsiteY538" fmla="*/ 1771059 h 3116265"/>
                <a:gd name="connsiteX539" fmla="*/ 177003 w 2591383"/>
                <a:gd name="connsiteY539" fmla="*/ 1609484 h 3116265"/>
                <a:gd name="connsiteX540" fmla="*/ 169471 w 2591383"/>
                <a:gd name="connsiteY540" fmla="*/ 1421606 h 3116265"/>
                <a:gd name="connsiteX541" fmla="*/ 372836 w 2591383"/>
                <a:gd name="connsiteY541" fmla="*/ 1275061 h 3116265"/>
                <a:gd name="connsiteX542" fmla="*/ 237259 w 2591383"/>
                <a:gd name="connsiteY542" fmla="*/ 1226212 h 3116265"/>
                <a:gd name="connsiteX543" fmla="*/ 112981 w 2591383"/>
                <a:gd name="connsiteY543" fmla="*/ 1211182 h 3116265"/>
                <a:gd name="connsiteX544" fmla="*/ 0 w 2591383"/>
                <a:gd name="connsiteY544" fmla="*/ 1432878 h 3116265"/>
                <a:gd name="connsiteX545" fmla="*/ 0 w 2591383"/>
                <a:gd name="connsiteY545" fmla="*/ 1387787 h 3116265"/>
                <a:gd name="connsiteX546" fmla="*/ 82853 w 2591383"/>
                <a:gd name="connsiteY546" fmla="*/ 1256273 h 3116265"/>
                <a:gd name="connsiteX547" fmla="*/ 41426 w 2591383"/>
                <a:gd name="connsiteY547" fmla="*/ 1241243 h 3116265"/>
                <a:gd name="connsiteX548" fmla="*/ 0 w 2591383"/>
                <a:gd name="connsiteY548" fmla="*/ 1301364 h 3116265"/>
                <a:gd name="connsiteX549" fmla="*/ 0 w 2591383"/>
                <a:gd name="connsiteY549" fmla="*/ 1237485 h 3116265"/>
                <a:gd name="connsiteX550" fmla="*/ 3766 w 2591383"/>
                <a:gd name="connsiteY550" fmla="*/ 1233728 h 3116265"/>
                <a:gd name="connsiteX551" fmla="*/ 0 w 2591383"/>
                <a:gd name="connsiteY551" fmla="*/ 1233728 h 3116265"/>
                <a:gd name="connsiteX552" fmla="*/ 0 w 2591383"/>
                <a:gd name="connsiteY552" fmla="*/ 1196152 h 3116265"/>
                <a:gd name="connsiteX553" fmla="*/ 101683 w 2591383"/>
                <a:gd name="connsiteY553" fmla="*/ 1169849 h 3116265"/>
                <a:gd name="connsiteX554" fmla="*/ 0 w 2591383"/>
                <a:gd name="connsiteY554" fmla="*/ 1072152 h 3116265"/>
                <a:gd name="connsiteX555" fmla="*/ 0 w 2591383"/>
                <a:gd name="connsiteY555" fmla="*/ 1012031 h 3116265"/>
                <a:gd name="connsiteX556" fmla="*/ 3766 w 2591383"/>
                <a:gd name="connsiteY556" fmla="*/ 1019546 h 3116265"/>
                <a:gd name="connsiteX557" fmla="*/ 37660 w 2591383"/>
                <a:gd name="connsiteY557" fmla="*/ 797850 h 3116265"/>
                <a:gd name="connsiteX558" fmla="*/ 3766 w 2591383"/>
                <a:gd name="connsiteY558" fmla="*/ 764032 h 3116265"/>
                <a:gd name="connsiteX559" fmla="*/ 0 w 2591383"/>
                <a:gd name="connsiteY559" fmla="*/ 775305 h 3116265"/>
                <a:gd name="connsiteX560" fmla="*/ 0 w 2591383"/>
                <a:gd name="connsiteY560" fmla="*/ 707669 h 3116265"/>
                <a:gd name="connsiteX561" fmla="*/ 3766 w 2591383"/>
                <a:gd name="connsiteY561" fmla="*/ 703911 h 3116265"/>
                <a:gd name="connsiteX562" fmla="*/ 67789 w 2591383"/>
                <a:gd name="connsiteY562" fmla="*/ 933123 h 3116265"/>
                <a:gd name="connsiteX563" fmla="*/ 41426 w 2591383"/>
                <a:gd name="connsiteY563" fmla="*/ 1079668 h 3116265"/>
                <a:gd name="connsiteX564" fmla="*/ 274920 w 2591383"/>
                <a:gd name="connsiteY564" fmla="*/ 1196152 h 3116265"/>
                <a:gd name="connsiteX565" fmla="*/ 120513 w 2591383"/>
                <a:gd name="connsiteY565" fmla="*/ 1030819 h 3116265"/>
                <a:gd name="connsiteX566" fmla="*/ 79087 w 2591383"/>
                <a:gd name="connsiteY566" fmla="*/ 963183 h 3116265"/>
                <a:gd name="connsiteX567" fmla="*/ 90385 w 2591383"/>
                <a:gd name="connsiteY567" fmla="*/ 959425 h 3116265"/>
                <a:gd name="connsiteX568" fmla="*/ 361538 w 2591383"/>
                <a:gd name="connsiteY568" fmla="*/ 1229970 h 3116265"/>
                <a:gd name="connsiteX569" fmla="*/ 466987 w 2591383"/>
                <a:gd name="connsiteY569" fmla="*/ 1293848 h 3116265"/>
                <a:gd name="connsiteX570" fmla="*/ 489583 w 2591383"/>
                <a:gd name="connsiteY570" fmla="*/ 1124758 h 3116265"/>
                <a:gd name="connsiteX571" fmla="*/ 508413 w 2591383"/>
                <a:gd name="connsiteY571" fmla="*/ 1139789 h 3116265"/>
                <a:gd name="connsiteX572" fmla="*/ 719310 w 2591383"/>
                <a:gd name="connsiteY572" fmla="*/ 1357727 h 3116265"/>
                <a:gd name="connsiteX573" fmla="*/ 911377 w 2591383"/>
                <a:gd name="connsiteY573" fmla="*/ 1353969 h 3116265"/>
                <a:gd name="connsiteX574" fmla="*/ 1190062 w 2591383"/>
                <a:gd name="connsiteY574" fmla="*/ 1282576 h 3116265"/>
                <a:gd name="connsiteX575" fmla="*/ 1024357 w 2591383"/>
                <a:gd name="connsiteY575" fmla="*/ 1173607 h 3116265"/>
                <a:gd name="connsiteX576" fmla="*/ 930207 w 2591383"/>
                <a:gd name="connsiteY576" fmla="*/ 1282576 h 3116265"/>
                <a:gd name="connsiteX577" fmla="*/ 787098 w 2591383"/>
                <a:gd name="connsiteY577" fmla="*/ 1331424 h 3116265"/>
                <a:gd name="connsiteX578" fmla="*/ 723076 w 2591383"/>
                <a:gd name="connsiteY578" fmla="*/ 1278818 h 3116265"/>
                <a:gd name="connsiteX579" fmla="*/ 798396 w 2591383"/>
                <a:gd name="connsiteY579" fmla="*/ 1173607 h 3116265"/>
                <a:gd name="connsiteX580" fmla="*/ 941505 w 2591383"/>
                <a:gd name="connsiteY580" fmla="*/ 1102213 h 3116265"/>
                <a:gd name="connsiteX581" fmla="*/ 1035655 w 2591383"/>
                <a:gd name="connsiteY581" fmla="*/ 1136031 h 3116265"/>
                <a:gd name="connsiteX582" fmla="*/ 997995 w 2591383"/>
                <a:gd name="connsiteY582" fmla="*/ 869244 h 3116265"/>
                <a:gd name="connsiteX583" fmla="*/ 1122274 w 2591383"/>
                <a:gd name="connsiteY583" fmla="*/ 782820 h 3116265"/>
                <a:gd name="connsiteX584" fmla="*/ 1080848 w 2591383"/>
                <a:gd name="connsiteY584" fmla="*/ 1105970 h 3116265"/>
                <a:gd name="connsiteX585" fmla="*/ 1118508 w 2591383"/>
                <a:gd name="connsiteY585" fmla="*/ 1192394 h 3116265"/>
                <a:gd name="connsiteX586" fmla="*/ 1295511 w 2591383"/>
                <a:gd name="connsiteY586" fmla="*/ 1256273 h 3116265"/>
                <a:gd name="connsiteX587" fmla="*/ 1344469 w 2591383"/>
                <a:gd name="connsiteY587" fmla="*/ 1113486 h 3116265"/>
                <a:gd name="connsiteX588" fmla="*/ 1690943 w 2591383"/>
                <a:gd name="connsiteY588" fmla="*/ 1053364 h 3116265"/>
                <a:gd name="connsiteX589" fmla="*/ 1766263 w 2591383"/>
                <a:gd name="connsiteY589" fmla="*/ 985728 h 3116265"/>
                <a:gd name="connsiteX590" fmla="*/ 1664580 w 2591383"/>
                <a:gd name="connsiteY590" fmla="*/ 981971 h 3116265"/>
                <a:gd name="connsiteX591" fmla="*/ 1498876 w 2591383"/>
                <a:gd name="connsiteY591" fmla="*/ 786578 h 3116265"/>
                <a:gd name="connsiteX592" fmla="*/ 1480046 w 2591383"/>
                <a:gd name="connsiteY592" fmla="*/ 786578 h 3116265"/>
                <a:gd name="connsiteX593" fmla="*/ 1472513 w 2591383"/>
                <a:gd name="connsiteY593" fmla="*/ 1004516 h 3116265"/>
                <a:gd name="connsiteX594" fmla="*/ 1329405 w 2591383"/>
                <a:gd name="connsiteY594" fmla="*/ 1094698 h 3116265"/>
                <a:gd name="connsiteX595" fmla="*/ 1205126 w 2591383"/>
                <a:gd name="connsiteY595" fmla="*/ 1038334 h 3116265"/>
                <a:gd name="connsiteX596" fmla="*/ 1333171 w 2591383"/>
                <a:gd name="connsiteY596" fmla="*/ 873002 h 3116265"/>
                <a:gd name="connsiteX597" fmla="*/ 1442385 w 2591383"/>
                <a:gd name="connsiteY597" fmla="*/ 816638 h 3116265"/>
                <a:gd name="connsiteX598" fmla="*/ 1446151 w 2591383"/>
                <a:gd name="connsiteY598" fmla="*/ 741487 h 3116265"/>
                <a:gd name="connsiteX599" fmla="*/ 1321873 w 2591383"/>
                <a:gd name="connsiteY599" fmla="*/ 831668 h 3116265"/>
                <a:gd name="connsiteX600" fmla="*/ 1133572 w 2591383"/>
                <a:gd name="connsiteY600" fmla="*/ 722699 h 3116265"/>
                <a:gd name="connsiteX601" fmla="*/ 1141104 w 2591383"/>
                <a:gd name="connsiteY601" fmla="*/ 681366 h 3116265"/>
                <a:gd name="connsiteX602" fmla="*/ 1321873 w 2591383"/>
                <a:gd name="connsiteY602" fmla="*/ 677608 h 3116265"/>
                <a:gd name="connsiteX603" fmla="*/ 1423555 w 2591383"/>
                <a:gd name="connsiteY603" fmla="*/ 670093 h 3116265"/>
                <a:gd name="connsiteX604" fmla="*/ 1412257 w 2591383"/>
                <a:gd name="connsiteY604" fmla="*/ 598700 h 3116265"/>
                <a:gd name="connsiteX605" fmla="*/ 1174998 w 2591383"/>
                <a:gd name="connsiteY605" fmla="*/ 625003 h 3116265"/>
                <a:gd name="connsiteX606" fmla="*/ 1058251 w 2591383"/>
                <a:gd name="connsiteY606" fmla="*/ 591185 h 3116265"/>
                <a:gd name="connsiteX607" fmla="*/ 1046953 w 2591383"/>
                <a:gd name="connsiteY607" fmla="*/ 722699 h 3116265"/>
                <a:gd name="connsiteX608" fmla="*/ 888781 w 2591383"/>
                <a:gd name="connsiteY608" fmla="*/ 925607 h 3116265"/>
                <a:gd name="connsiteX609" fmla="*/ 862418 w 2591383"/>
                <a:gd name="connsiteY609" fmla="*/ 1012031 h 3116265"/>
                <a:gd name="connsiteX610" fmla="*/ 828524 w 2591383"/>
                <a:gd name="connsiteY610" fmla="*/ 936880 h 3116265"/>
                <a:gd name="connsiteX611" fmla="*/ 689182 w 2591383"/>
                <a:gd name="connsiteY611" fmla="*/ 662578 h 3116265"/>
                <a:gd name="connsiteX612" fmla="*/ 564903 w 2591383"/>
                <a:gd name="connsiteY612" fmla="*/ 677608 h 3116265"/>
                <a:gd name="connsiteX613" fmla="*/ 519711 w 2591383"/>
                <a:gd name="connsiteY613" fmla="*/ 805366 h 3116265"/>
                <a:gd name="connsiteX614" fmla="*/ 741906 w 2591383"/>
                <a:gd name="connsiteY614" fmla="*/ 981971 h 3116265"/>
                <a:gd name="connsiteX615" fmla="*/ 809694 w 2591383"/>
                <a:gd name="connsiteY615" fmla="*/ 1068395 h 3116265"/>
                <a:gd name="connsiteX616" fmla="*/ 779566 w 2591383"/>
                <a:gd name="connsiteY616" fmla="*/ 1060880 h 3116265"/>
                <a:gd name="connsiteX617" fmla="*/ 512179 w 2591383"/>
                <a:gd name="connsiteY617" fmla="*/ 985728 h 3116265"/>
                <a:gd name="connsiteX618" fmla="*/ 482051 w 2591383"/>
                <a:gd name="connsiteY618" fmla="*/ 745245 h 3116265"/>
                <a:gd name="connsiteX619" fmla="*/ 410496 w 2591383"/>
                <a:gd name="connsiteY619" fmla="*/ 801608 h 3116265"/>
                <a:gd name="connsiteX620" fmla="*/ 459455 w 2591383"/>
                <a:gd name="connsiteY620" fmla="*/ 1075910 h 3116265"/>
                <a:gd name="connsiteX621" fmla="*/ 429326 w 2591383"/>
                <a:gd name="connsiteY621" fmla="*/ 1211182 h 3116265"/>
                <a:gd name="connsiteX622" fmla="*/ 414262 w 2591383"/>
                <a:gd name="connsiteY622" fmla="*/ 1199909 h 3116265"/>
                <a:gd name="connsiteX623" fmla="*/ 323878 w 2591383"/>
                <a:gd name="connsiteY623" fmla="*/ 1105970 h 3116265"/>
                <a:gd name="connsiteX624" fmla="*/ 316346 w 2591383"/>
                <a:gd name="connsiteY624" fmla="*/ 865486 h 3116265"/>
                <a:gd name="connsiteX625" fmla="*/ 225961 w 2591383"/>
                <a:gd name="connsiteY625" fmla="*/ 869244 h 3116265"/>
                <a:gd name="connsiteX626" fmla="*/ 79087 w 2591383"/>
                <a:gd name="connsiteY626" fmla="*/ 752760 h 3116265"/>
                <a:gd name="connsiteX627" fmla="*/ 52724 w 2591383"/>
                <a:gd name="connsiteY627" fmla="*/ 662578 h 3116265"/>
                <a:gd name="connsiteX628" fmla="*/ 263622 w 2591383"/>
                <a:gd name="connsiteY628" fmla="*/ 767790 h 3116265"/>
                <a:gd name="connsiteX629" fmla="*/ 289984 w 2591383"/>
                <a:gd name="connsiteY629" fmla="*/ 827911 h 3116265"/>
                <a:gd name="connsiteX630" fmla="*/ 425560 w 2591383"/>
                <a:gd name="connsiteY630" fmla="*/ 745245 h 3116265"/>
                <a:gd name="connsiteX631" fmla="*/ 395432 w 2591383"/>
                <a:gd name="connsiteY631" fmla="*/ 722699 h 3116265"/>
                <a:gd name="connsiteX632" fmla="*/ 214663 w 2591383"/>
                <a:gd name="connsiteY632" fmla="*/ 685124 h 3116265"/>
                <a:gd name="connsiteX633" fmla="*/ 101683 w 2591383"/>
                <a:gd name="connsiteY633" fmla="*/ 508518 h 3116265"/>
                <a:gd name="connsiteX634" fmla="*/ 139343 w 2591383"/>
                <a:gd name="connsiteY634" fmla="*/ 433367 h 3116265"/>
                <a:gd name="connsiteX635" fmla="*/ 357772 w 2591383"/>
                <a:gd name="connsiteY635" fmla="*/ 677608 h 3116265"/>
                <a:gd name="connsiteX636" fmla="*/ 470753 w 2591383"/>
                <a:gd name="connsiteY636" fmla="*/ 700154 h 3116265"/>
                <a:gd name="connsiteX637" fmla="*/ 689182 w 2591383"/>
                <a:gd name="connsiteY637" fmla="*/ 606215 h 3116265"/>
                <a:gd name="connsiteX638" fmla="*/ 692948 w 2591383"/>
                <a:gd name="connsiteY638" fmla="*/ 546094 h 3116265"/>
                <a:gd name="connsiteX639" fmla="*/ 380368 w 2591383"/>
                <a:gd name="connsiteY639" fmla="*/ 467185 h 3116265"/>
                <a:gd name="connsiteX640" fmla="*/ 305048 w 2591383"/>
                <a:gd name="connsiteY640" fmla="*/ 463428 h 3116265"/>
                <a:gd name="connsiteX641" fmla="*/ 512179 w 2591383"/>
                <a:gd name="connsiteY641" fmla="*/ 211671 h 3116265"/>
                <a:gd name="connsiteX642" fmla="*/ 610095 w 2591383"/>
                <a:gd name="connsiteY642" fmla="*/ 170338 h 3116265"/>
                <a:gd name="connsiteX643" fmla="*/ 519711 w 2591383"/>
                <a:gd name="connsiteY643" fmla="*/ 76399 h 3116265"/>
                <a:gd name="connsiteX644" fmla="*/ 447215 w 2591383"/>
                <a:gd name="connsiteY644" fmla="*/ 33657 h 3116265"/>
                <a:gd name="connsiteX645" fmla="*/ 6644 w 2591383"/>
                <a:gd name="connsiteY645" fmla="*/ 0 h 3116265"/>
                <a:gd name="connsiteX646" fmla="*/ 75888 w 2591383"/>
                <a:gd name="connsiteY646" fmla="*/ 0 h 3116265"/>
                <a:gd name="connsiteX647" fmla="*/ 34284 w 2591383"/>
                <a:gd name="connsiteY647" fmla="*/ 26865 h 3116265"/>
                <a:gd name="connsiteX648" fmla="*/ 38033 w 2591383"/>
                <a:gd name="connsiteY648" fmla="*/ 49212 h 3116265"/>
                <a:gd name="connsiteX649" fmla="*/ 167732 w 2591383"/>
                <a:gd name="connsiteY649" fmla="*/ 9930 h 3116265"/>
                <a:gd name="connsiteX650" fmla="*/ 176621 w 2591383"/>
                <a:gd name="connsiteY650" fmla="*/ 0 h 3116265"/>
                <a:gd name="connsiteX651" fmla="*/ 228418 w 2591383"/>
                <a:gd name="connsiteY651" fmla="*/ 0 h 3116265"/>
                <a:gd name="connsiteX652" fmla="*/ 219547 w 2591383"/>
                <a:gd name="connsiteY652" fmla="*/ 8763 h 3116265"/>
                <a:gd name="connsiteX653" fmla="*/ 188301 w 2591383"/>
                <a:gd name="connsiteY653" fmla="*/ 35066 h 3116265"/>
                <a:gd name="connsiteX654" fmla="*/ 0 w 2591383"/>
                <a:gd name="connsiteY654" fmla="*/ 95187 h 3116265"/>
                <a:gd name="connsiteX655" fmla="*/ 0 w 2591383"/>
                <a:gd name="connsiteY655" fmla="*/ 20035 h 311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591383" h="3116265">
                  <a:moveTo>
                    <a:pt x="377049" y="2682874"/>
                  </a:moveTo>
                  <a:cubicBezTo>
                    <a:pt x="361968" y="2682874"/>
                    <a:pt x="350657" y="2697956"/>
                    <a:pt x="346886" y="2713037"/>
                  </a:cubicBezTo>
                  <a:cubicBezTo>
                    <a:pt x="354427" y="2713037"/>
                    <a:pt x="373279" y="2694185"/>
                    <a:pt x="377049" y="2682874"/>
                  </a:cubicBezTo>
                  <a:close/>
                  <a:moveTo>
                    <a:pt x="146931" y="2597149"/>
                  </a:moveTo>
                  <a:cubicBezTo>
                    <a:pt x="124154" y="2657186"/>
                    <a:pt x="101376" y="2709717"/>
                    <a:pt x="78599" y="2762249"/>
                  </a:cubicBezTo>
                  <a:cubicBezTo>
                    <a:pt x="116561" y="2758497"/>
                    <a:pt x="150727" y="2720974"/>
                    <a:pt x="158320" y="2683452"/>
                  </a:cubicBezTo>
                  <a:cubicBezTo>
                    <a:pt x="165912" y="2649681"/>
                    <a:pt x="162116" y="2615911"/>
                    <a:pt x="146931" y="2597149"/>
                  </a:cubicBezTo>
                  <a:close/>
                  <a:moveTo>
                    <a:pt x="100755" y="2589212"/>
                  </a:moveTo>
                  <a:cubicBezTo>
                    <a:pt x="100755" y="2589212"/>
                    <a:pt x="100755" y="2589212"/>
                    <a:pt x="63483" y="2611806"/>
                  </a:cubicBezTo>
                  <a:cubicBezTo>
                    <a:pt x="33665" y="2641932"/>
                    <a:pt x="26211" y="2690886"/>
                    <a:pt x="33665" y="2736074"/>
                  </a:cubicBezTo>
                  <a:cubicBezTo>
                    <a:pt x="52301" y="2751137"/>
                    <a:pt x="56029" y="2717246"/>
                    <a:pt x="70937" y="2709715"/>
                  </a:cubicBezTo>
                  <a:cubicBezTo>
                    <a:pt x="89573" y="2672058"/>
                    <a:pt x="111936" y="2626869"/>
                    <a:pt x="100755" y="2589212"/>
                  </a:cubicBezTo>
                  <a:close/>
                  <a:moveTo>
                    <a:pt x="583424" y="2363787"/>
                  </a:moveTo>
                  <a:cubicBezTo>
                    <a:pt x="511637" y="2461624"/>
                    <a:pt x="473855" y="2566987"/>
                    <a:pt x="394511" y="2661061"/>
                  </a:cubicBezTo>
                  <a:cubicBezTo>
                    <a:pt x="394511" y="2661061"/>
                    <a:pt x="394511" y="2661061"/>
                    <a:pt x="398289" y="2668587"/>
                  </a:cubicBezTo>
                  <a:cubicBezTo>
                    <a:pt x="432294" y="2646009"/>
                    <a:pt x="447407" y="2604617"/>
                    <a:pt x="473855" y="2582039"/>
                  </a:cubicBezTo>
                  <a:cubicBezTo>
                    <a:pt x="519194" y="2514306"/>
                    <a:pt x="572089" y="2435284"/>
                    <a:pt x="583424" y="2363787"/>
                  </a:cubicBezTo>
                  <a:close/>
                  <a:moveTo>
                    <a:pt x="448486" y="2322512"/>
                  </a:moveTo>
                  <a:cubicBezTo>
                    <a:pt x="437147" y="2322512"/>
                    <a:pt x="433367" y="2330062"/>
                    <a:pt x="425808" y="2330062"/>
                  </a:cubicBezTo>
                  <a:cubicBezTo>
                    <a:pt x="391790" y="2394232"/>
                    <a:pt x="338873" y="2447078"/>
                    <a:pt x="289736" y="2492375"/>
                  </a:cubicBezTo>
                  <a:cubicBezTo>
                    <a:pt x="289736" y="2492375"/>
                    <a:pt x="289736" y="2492375"/>
                    <a:pt x="338873" y="2488601"/>
                  </a:cubicBezTo>
                  <a:cubicBezTo>
                    <a:pt x="406909" y="2462177"/>
                    <a:pt x="444706" y="2390457"/>
                    <a:pt x="448486" y="2322512"/>
                  </a:cubicBezTo>
                  <a:close/>
                  <a:moveTo>
                    <a:pt x="598108" y="2303462"/>
                  </a:moveTo>
                  <a:cubicBezTo>
                    <a:pt x="583027" y="2318605"/>
                    <a:pt x="575486" y="2333747"/>
                    <a:pt x="583027" y="2352675"/>
                  </a:cubicBezTo>
                  <a:cubicBezTo>
                    <a:pt x="605649" y="2337533"/>
                    <a:pt x="594338" y="2311033"/>
                    <a:pt x="598108" y="2303462"/>
                  </a:cubicBezTo>
                  <a:close/>
                  <a:moveTo>
                    <a:pt x="381083" y="2293882"/>
                  </a:moveTo>
                  <a:cubicBezTo>
                    <a:pt x="372576" y="2294824"/>
                    <a:pt x="365013" y="2296707"/>
                    <a:pt x="357451" y="2296707"/>
                  </a:cubicBezTo>
                  <a:cubicBezTo>
                    <a:pt x="293172" y="2334371"/>
                    <a:pt x="202424" y="2390868"/>
                    <a:pt x="217549" y="2473729"/>
                  </a:cubicBezTo>
                  <a:cubicBezTo>
                    <a:pt x="251579" y="2481262"/>
                    <a:pt x="289390" y="2451131"/>
                    <a:pt x="312077" y="2420999"/>
                  </a:cubicBezTo>
                  <a:cubicBezTo>
                    <a:pt x="349889" y="2390868"/>
                    <a:pt x="395263" y="2345671"/>
                    <a:pt x="410387" y="2296707"/>
                  </a:cubicBezTo>
                  <a:cubicBezTo>
                    <a:pt x="399044" y="2292941"/>
                    <a:pt x="389591" y="2292941"/>
                    <a:pt x="381083" y="2293882"/>
                  </a:cubicBezTo>
                  <a:close/>
                  <a:moveTo>
                    <a:pt x="131322" y="2117923"/>
                  </a:moveTo>
                  <a:cubicBezTo>
                    <a:pt x="111337" y="2118159"/>
                    <a:pt x="91294" y="2122161"/>
                    <a:pt x="71486" y="2131577"/>
                  </a:cubicBezTo>
                  <a:cubicBezTo>
                    <a:pt x="75259" y="2173007"/>
                    <a:pt x="33757" y="2195606"/>
                    <a:pt x="26211" y="2233270"/>
                  </a:cubicBezTo>
                  <a:cubicBezTo>
                    <a:pt x="105442" y="2286000"/>
                    <a:pt x="203537" y="2248336"/>
                    <a:pt x="278995" y="2210672"/>
                  </a:cubicBezTo>
                  <a:cubicBezTo>
                    <a:pt x="294087" y="2203139"/>
                    <a:pt x="316724" y="2188073"/>
                    <a:pt x="301633" y="2173007"/>
                  </a:cubicBezTo>
                  <a:cubicBezTo>
                    <a:pt x="250698" y="2150409"/>
                    <a:pt x="191275" y="2117217"/>
                    <a:pt x="131322" y="2117923"/>
                  </a:cubicBezTo>
                  <a:close/>
                  <a:moveTo>
                    <a:pt x="94307" y="2003424"/>
                  </a:moveTo>
                  <a:cubicBezTo>
                    <a:pt x="34149" y="2003424"/>
                    <a:pt x="75508" y="2063835"/>
                    <a:pt x="75508" y="2094040"/>
                  </a:cubicBezTo>
                  <a:cubicBezTo>
                    <a:pt x="161985" y="2090265"/>
                    <a:pt x="244702" y="2128022"/>
                    <a:pt x="319899" y="2143124"/>
                  </a:cubicBezTo>
                  <a:cubicBezTo>
                    <a:pt x="319899" y="2143124"/>
                    <a:pt x="319899" y="2143124"/>
                    <a:pt x="319899" y="2135573"/>
                  </a:cubicBezTo>
                  <a:cubicBezTo>
                    <a:pt x="282300" y="2052508"/>
                    <a:pt x="184544" y="2003424"/>
                    <a:pt x="94307" y="2003424"/>
                  </a:cubicBezTo>
                  <a:close/>
                  <a:moveTo>
                    <a:pt x="538974" y="1958974"/>
                  </a:moveTo>
                  <a:cubicBezTo>
                    <a:pt x="504684" y="1985168"/>
                    <a:pt x="455154" y="2007620"/>
                    <a:pt x="424674" y="2048781"/>
                  </a:cubicBezTo>
                  <a:cubicBezTo>
                    <a:pt x="455154" y="2063749"/>
                    <a:pt x="485634" y="2041297"/>
                    <a:pt x="504684" y="2022588"/>
                  </a:cubicBezTo>
                  <a:cubicBezTo>
                    <a:pt x="523734" y="2007620"/>
                    <a:pt x="538974" y="1981426"/>
                    <a:pt x="538974" y="1958974"/>
                  </a:cubicBezTo>
                  <a:close/>
                  <a:moveTo>
                    <a:pt x="523099" y="1898763"/>
                  </a:moveTo>
                  <a:cubicBezTo>
                    <a:pt x="444178" y="1887537"/>
                    <a:pt x="387805" y="1962377"/>
                    <a:pt x="338949" y="2018506"/>
                  </a:cubicBezTo>
                  <a:cubicBezTo>
                    <a:pt x="414112" y="2044700"/>
                    <a:pt x="470485" y="1969861"/>
                    <a:pt x="523099" y="1924957"/>
                  </a:cubicBezTo>
                  <a:cubicBezTo>
                    <a:pt x="523099" y="1924957"/>
                    <a:pt x="523099" y="1924957"/>
                    <a:pt x="523099" y="1898763"/>
                  </a:cubicBezTo>
                  <a:close/>
                  <a:moveTo>
                    <a:pt x="835836" y="1852612"/>
                  </a:moveTo>
                  <a:cubicBezTo>
                    <a:pt x="839606" y="1864042"/>
                    <a:pt x="854688" y="1867852"/>
                    <a:pt x="865999" y="1871662"/>
                  </a:cubicBezTo>
                  <a:cubicBezTo>
                    <a:pt x="865999" y="1867852"/>
                    <a:pt x="865999" y="1867852"/>
                    <a:pt x="862229" y="1864042"/>
                  </a:cubicBezTo>
                  <a:cubicBezTo>
                    <a:pt x="862229" y="1856422"/>
                    <a:pt x="843377" y="1852612"/>
                    <a:pt x="835836" y="1852612"/>
                  </a:cubicBezTo>
                  <a:close/>
                  <a:moveTo>
                    <a:pt x="500874" y="1804987"/>
                  </a:moveTo>
                  <a:cubicBezTo>
                    <a:pt x="500874" y="1819955"/>
                    <a:pt x="519697" y="1823697"/>
                    <a:pt x="530991" y="1834923"/>
                  </a:cubicBezTo>
                  <a:cubicBezTo>
                    <a:pt x="564873" y="1849891"/>
                    <a:pt x="610049" y="1857375"/>
                    <a:pt x="632637" y="1831181"/>
                  </a:cubicBezTo>
                  <a:cubicBezTo>
                    <a:pt x="583697" y="1834923"/>
                    <a:pt x="538521" y="1812471"/>
                    <a:pt x="500874" y="1804987"/>
                  </a:cubicBezTo>
                  <a:close/>
                  <a:moveTo>
                    <a:pt x="843774" y="1803977"/>
                  </a:moveTo>
                  <a:cubicBezTo>
                    <a:pt x="847478" y="1830242"/>
                    <a:pt x="880816" y="1833995"/>
                    <a:pt x="899337" y="1841499"/>
                  </a:cubicBezTo>
                  <a:cubicBezTo>
                    <a:pt x="888224" y="1822738"/>
                    <a:pt x="873408" y="1800224"/>
                    <a:pt x="843774" y="1803977"/>
                  </a:cubicBezTo>
                  <a:close/>
                  <a:moveTo>
                    <a:pt x="772397" y="1785937"/>
                  </a:moveTo>
                  <a:cubicBezTo>
                    <a:pt x="719665" y="1800967"/>
                    <a:pt x="700832" y="1861087"/>
                    <a:pt x="640567" y="1864844"/>
                  </a:cubicBezTo>
                  <a:cubicBezTo>
                    <a:pt x="550169" y="1883631"/>
                    <a:pt x="602901" y="1988840"/>
                    <a:pt x="531336" y="2037687"/>
                  </a:cubicBezTo>
                  <a:cubicBezTo>
                    <a:pt x="471071" y="2109079"/>
                    <a:pt x="399507" y="2075262"/>
                    <a:pt x="320409" y="2067747"/>
                  </a:cubicBezTo>
                  <a:cubicBezTo>
                    <a:pt x="335475" y="2097807"/>
                    <a:pt x="354308" y="2127866"/>
                    <a:pt x="361841" y="2157926"/>
                  </a:cubicBezTo>
                  <a:cubicBezTo>
                    <a:pt x="373141" y="2180471"/>
                    <a:pt x="407040" y="2210531"/>
                    <a:pt x="376907" y="2236833"/>
                  </a:cubicBezTo>
                  <a:cubicBezTo>
                    <a:pt x="369374" y="2240590"/>
                    <a:pt x="354308" y="2236833"/>
                    <a:pt x="350541" y="2233075"/>
                  </a:cubicBezTo>
                  <a:cubicBezTo>
                    <a:pt x="256377" y="2221803"/>
                    <a:pt x="188579" y="2304467"/>
                    <a:pt x="83115" y="2289437"/>
                  </a:cubicBezTo>
                  <a:cubicBezTo>
                    <a:pt x="34149" y="2315740"/>
                    <a:pt x="75581" y="2383374"/>
                    <a:pt x="49215" y="2420949"/>
                  </a:cubicBezTo>
                  <a:cubicBezTo>
                    <a:pt x="71815" y="2469796"/>
                    <a:pt x="128313" y="2499855"/>
                    <a:pt x="177279" y="2496098"/>
                  </a:cubicBezTo>
                  <a:cubicBezTo>
                    <a:pt x="184812" y="2398404"/>
                    <a:pt x="245077" y="2319497"/>
                    <a:pt x="335475" y="2274408"/>
                  </a:cubicBezTo>
                  <a:cubicBezTo>
                    <a:pt x="384440" y="2263135"/>
                    <a:pt x="437172" y="2248105"/>
                    <a:pt x="493671" y="2251863"/>
                  </a:cubicBezTo>
                  <a:cubicBezTo>
                    <a:pt x="482371" y="2345799"/>
                    <a:pt x="456005" y="2469796"/>
                    <a:pt x="354308" y="2511128"/>
                  </a:cubicBezTo>
                  <a:cubicBezTo>
                    <a:pt x="294043" y="2548702"/>
                    <a:pt x="214945" y="2492340"/>
                    <a:pt x="150913" y="2533673"/>
                  </a:cubicBezTo>
                  <a:cubicBezTo>
                    <a:pt x="147146" y="2556217"/>
                    <a:pt x="177279" y="2563732"/>
                    <a:pt x="181045" y="2582520"/>
                  </a:cubicBezTo>
                  <a:cubicBezTo>
                    <a:pt x="192345" y="2635124"/>
                    <a:pt x="196112" y="2695244"/>
                    <a:pt x="162213" y="2740333"/>
                  </a:cubicBezTo>
                  <a:cubicBezTo>
                    <a:pt x="139613" y="2774150"/>
                    <a:pt x="90648" y="2792938"/>
                    <a:pt x="75581" y="2830512"/>
                  </a:cubicBezTo>
                  <a:cubicBezTo>
                    <a:pt x="207411" y="2792938"/>
                    <a:pt x="324175" y="2699001"/>
                    <a:pt x="414573" y="2590035"/>
                  </a:cubicBezTo>
                  <a:cubicBezTo>
                    <a:pt x="546403" y="2405919"/>
                    <a:pt x="614201" y="2199258"/>
                    <a:pt x="610434" y="1962538"/>
                  </a:cubicBezTo>
                  <a:cubicBezTo>
                    <a:pt x="610434" y="1962538"/>
                    <a:pt x="610434" y="1962538"/>
                    <a:pt x="617968" y="1936236"/>
                  </a:cubicBezTo>
                  <a:cubicBezTo>
                    <a:pt x="693299" y="1924963"/>
                    <a:pt x="761097" y="1943751"/>
                    <a:pt x="832662" y="1902419"/>
                  </a:cubicBezTo>
                  <a:cubicBezTo>
                    <a:pt x="806296" y="1868601"/>
                    <a:pt x="802530" y="1819754"/>
                    <a:pt x="772397" y="1785937"/>
                  </a:cubicBezTo>
                  <a:close/>
                  <a:moveTo>
                    <a:pt x="512321" y="1717967"/>
                  </a:moveTo>
                  <a:cubicBezTo>
                    <a:pt x="493120" y="1716726"/>
                    <a:pt x="473742" y="1717908"/>
                    <a:pt x="454836" y="1721690"/>
                  </a:cubicBezTo>
                  <a:cubicBezTo>
                    <a:pt x="458617" y="1736818"/>
                    <a:pt x="473742" y="1744382"/>
                    <a:pt x="485085" y="1755728"/>
                  </a:cubicBezTo>
                  <a:cubicBezTo>
                    <a:pt x="538021" y="1778420"/>
                    <a:pt x="606082" y="1835150"/>
                    <a:pt x="662799" y="1789766"/>
                  </a:cubicBezTo>
                  <a:cubicBezTo>
                    <a:pt x="625933" y="1747219"/>
                    <a:pt x="569925" y="1721690"/>
                    <a:pt x="512321" y="1717967"/>
                  </a:cubicBezTo>
                  <a:close/>
                  <a:moveTo>
                    <a:pt x="956486" y="1714499"/>
                  </a:moveTo>
                  <a:cubicBezTo>
                    <a:pt x="956486" y="1714499"/>
                    <a:pt x="956486" y="1714499"/>
                    <a:pt x="956486" y="1729104"/>
                  </a:cubicBezTo>
                  <a:cubicBezTo>
                    <a:pt x="971538" y="1743710"/>
                    <a:pt x="997879" y="1751012"/>
                    <a:pt x="1024219" y="1747361"/>
                  </a:cubicBezTo>
                  <a:cubicBezTo>
                    <a:pt x="1035508" y="1747361"/>
                    <a:pt x="1058086" y="1740058"/>
                    <a:pt x="1054323" y="1729104"/>
                  </a:cubicBezTo>
                  <a:cubicBezTo>
                    <a:pt x="1054323" y="1729104"/>
                    <a:pt x="1054323" y="1729104"/>
                    <a:pt x="956486" y="1714499"/>
                  </a:cubicBezTo>
                  <a:close/>
                  <a:moveTo>
                    <a:pt x="892697" y="1608739"/>
                  </a:moveTo>
                  <a:cubicBezTo>
                    <a:pt x="873936" y="1612517"/>
                    <a:pt x="881441" y="1635180"/>
                    <a:pt x="888945" y="1646511"/>
                  </a:cubicBezTo>
                  <a:cubicBezTo>
                    <a:pt x="941477" y="1688060"/>
                    <a:pt x="1016522" y="1714500"/>
                    <a:pt x="1080311" y="1688060"/>
                  </a:cubicBezTo>
                  <a:cubicBezTo>
                    <a:pt x="1035284" y="1623848"/>
                    <a:pt x="967743" y="1604962"/>
                    <a:pt x="892697" y="1608739"/>
                  </a:cubicBezTo>
                  <a:close/>
                  <a:moveTo>
                    <a:pt x="569136" y="1579564"/>
                  </a:moveTo>
                  <a:cubicBezTo>
                    <a:pt x="569136" y="1579564"/>
                    <a:pt x="569136" y="1579564"/>
                    <a:pt x="572883" y="1590677"/>
                  </a:cubicBezTo>
                  <a:cubicBezTo>
                    <a:pt x="595362" y="1612902"/>
                    <a:pt x="640320" y="1609198"/>
                    <a:pt x="662799" y="1594381"/>
                  </a:cubicBezTo>
                  <a:cubicBezTo>
                    <a:pt x="632827" y="1590677"/>
                    <a:pt x="602855" y="1579564"/>
                    <a:pt x="569136" y="1579564"/>
                  </a:cubicBezTo>
                  <a:close/>
                  <a:moveTo>
                    <a:pt x="613653" y="1478143"/>
                  </a:moveTo>
                  <a:cubicBezTo>
                    <a:pt x="576512" y="1479550"/>
                    <a:pt x="538900" y="1490807"/>
                    <a:pt x="508811" y="1503940"/>
                  </a:cubicBezTo>
                  <a:cubicBezTo>
                    <a:pt x="508811" y="1503940"/>
                    <a:pt x="508811" y="1503940"/>
                    <a:pt x="512572" y="1515196"/>
                  </a:cubicBezTo>
                  <a:cubicBezTo>
                    <a:pt x="584034" y="1552719"/>
                    <a:pt x="655496" y="1582737"/>
                    <a:pt x="742003" y="1556471"/>
                  </a:cubicBezTo>
                  <a:cubicBezTo>
                    <a:pt x="753286" y="1533958"/>
                    <a:pt x="726958" y="1530205"/>
                    <a:pt x="715675" y="1511444"/>
                  </a:cubicBezTo>
                  <a:cubicBezTo>
                    <a:pt x="687466" y="1485178"/>
                    <a:pt x="650795" y="1476736"/>
                    <a:pt x="613653" y="1478143"/>
                  </a:cubicBezTo>
                  <a:close/>
                  <a:moveTo>
                    <a:pt x="1167800" y="1428751"/>
                  </a:moveTo>
                  <a:cubicBezTo>
                    <a:pt x="1140636" y="1462565"/>
                    <a:pt x="1152278" y="1511407"/>
                    <a:pt x="1175561" y="1541464"/>
                  </a:cubicBezTo>
                  <a:cubicBezTo>
                    <a:pt x="1175561" y="1541464"/>
                    <a:pt x="1175561" y="1541464"/>
                    <a:pt x="1175561" y="1533950"/>
                  </a:cubicBezTo>
                  <a:cubicBezTo>
                    <a:pt x="1171681" y="1496379"/>
                    <a:pt x="1167800" y="1462565"/>
                    <a:pt x="1167800" y="1428751"/>
                  </a:cubicBezTo>
                  <a:close/>
                  <a:moveTo>
                    <a:pt x="1208322" y="1420814"/>
                  </a:moveTo>
                  <a:cubicBezTo>
                    <a:pt x="1204497" y="1492199"/>
                    <a:pt x="1193024" y="1586126"/>
                    <a:pt x="1235093" y="1646239"/>
                  </a:cubicBezTo>
                  <a:cubicBezTo>
                    <a:pt x="1269513" y="1616183"/>
                    <a:pt x="1277162" y="1556069"/>
                    <a:pt x="1265689" y="1510984"/>
                  </a:cubicBezTo>
                  <a:cubicBezTo>
                    <a:pt x="1250391" y="1477170"/>
                    <a:pt x="1250391" y="1432085"/>
                    <a:pt x="1208322" y="1420814"/>
                  </a:cubicBezTo>
                  <a:close/>
                  <a:moveTo>
                    <a:pt x="293110" y="1406524"/>
                  </a:moveTo>
                  <a:cubicBezTo>
                    <a:pt x="262947" y="1489214"/>
                    <a:pt x="251636" y="1583181"/>
                    <a:pt x="293110" y="1662112"/>
                  </a:cubicBezTo>
                  <a:cubicBezTo>
                    <a:pt x="293110" y="1662112"/>
                    <a:pt x="293110" y="1662112"/>
                    <a:pt x="304421" y="1662112"/>
                  </a:cubicBezTo>
                  <a:cubicBezTo>
                    <a:pt x="334583" y="1583181"/>
                    <a:pt x="342124" y="1485456"/>
                    <a:pt x="296880" y="1406524"/>
                  </a:cubicBezTo>
                  <a:cubicBezTo>
                    <a:pt x="296880" y="1406524"/>
                    <a:pt x="296880" y="1406524"/>
                    <a:pt x="293110" y="1406524"/>
                  </a:cubicBezTo>
                  <a:close/>
                  <a:moveTo>
                    <a:pt x="964424" y="1384301"/>
                  </a:moveTo>
                  <a:cubicBezTo>
                    <a:pt x="892609" y="1384301"/>
                    <a:pt x="801894" y="1395493"/>
                    <a:pt x="726299" y="1395493"/>
                  </a:cubicBezTo>
                  <a:cubicBezTo>
                    <a:pt x="726299" y="1395493"/>
                    <a:pt x="726299" y="1395493"/>
                    <a:pt x="726299" y="1410416"/>
                  </a:cubicBezTo>
                  <a:cubicBezTo>
                    <a:pt x="775436" y="1447722"/>
                    <a:pt x="828353" y="1455184"/>
                    <a:pt x="885049" y="1458914"/>
                  </a:cubicBezTo>
                  <a:cubicBezTo>
                    <a:pt x="922847" y="1451453"/>
                    <a:pt x="945525" y="1406685"/>
                    <a:pt x="964424" y="1384301"/>
                  </a:cubicBezTo>
                  <a:close/>
                  <a:moveTo>
                    <a:pt x="244969" y="1379537"/>
                  </a:moveTo>
                  <a:cubicBezTo>
                    <a:pt x="184009" y="1413388"/>
                    <a:pt x="180199" y="1484850"/>
                    <a:pt x="184009" y="1545028"/>
                  </a:cubicBezTo>
                  <a:cubicBezTo>
                    <a:pt x="187819" y="1578878"/>
                    <a:pt x="206869" y="1612729"/>
                    <a:pt x="237349" y="1624012"/>
                  </a:cubicBezTo>
                  <a:cubicBezTo>
                    <a:pt x="244969" y="1608968"/>
                    <a:pt x="233539" y="1575117"/>
                    <a:pt x="233539" y="1548789"/>
                  </a:cubicBezTo>
                  <a:cubicBezTo>
                    <a:pt x="233539" y="1492372"/>
                    <a:pt x="241159" y="1435955"/>
                    <a:pt x="256399" y="1379537"/>
                  </a:cubicBezTo>
                  <a:cubicBezTo>
                    <a:pt x="256399" y="1379537"/>
                    <a:pt x="256399" y="1379537"/>
                    <a:pt x="244969" y="1379537"/>
                  </a:cubicBezTo>
                  <a:close/>
                  <a:moveTo>
                    <a:pt x="1189463" y="1327149"/>
                  </a:moveTo>
                  <a:cubicBezTo>
                    <a:pt x="1189463" y="1327149"/>
                    <a:pt x="1189463" y="1327149"/>
                    <a:pt x="1057562" y="1357233"/>
                  </a:cubicBezTo>
                  <a:cubicBezTo>
                    <a:pt x="1038719" y="1372275"/>
                    <a:pt x="1023645" y="1391077"/>
                    <a:pt x="1001033" y="1406119"/>
                  </a:cubicBezTo>
                  <a:cubicBezTo>
                    <a:pt x="944504" y="1447484"/>
                    <a:pt x="899281" y="1488849"/>
                    <a:pt x="865364" y="1552777"/>
                  </a:cubicBezTo>
                  <a:cubicBezTo>
                    <a:pt x="865364" y="1605423"/>
                    <a:pt x="914355" y="1567819"/>
                    <a:pt x="940735" y="1579100"/>
                  </a:cubicBezTo>
                  <a:cubicBezTo>
                    <a:pt x="1031182" y="1582861"/>
                    <a:pt x="1080173" y="1673112"/>
                    <a:pt x="1155545" y="1706956"/>
                  </a:cubicBezTo>
                  <a:cubicBezTo>
                    <a:pt x="1110322" y="1752081"/>
                    <a:pt x="1042487" y="1778405"/>
                    <a:pt x="982190" y="1770884"/>
                  </a:cubicBezTo>
                  <a:cubicBezTo>
                    <a:pt x="940735" y="1770884"/>
                    <a:pt x="914355" y="1729519"/>
                    <a:pt x="899281" y="1695674"/>
                  </a:cubicBezTo>
                  <a:cubicBezTo>
                    <a:pt x="869132" y="1669351"/>
                    <a:pt x="846521" y="1627986"/>
                    <a:pt x="827678" y="1597902"/>
                  </a:cubicBezTo>
                  <a:cubicBezTo>
                    <a:pt x="789992" y="1643028"/>
                    <a:pt x="778686" y="1714477"/>
                    <a:pt x="805066" y="1767123"/>
                  </a:cubicBezTo>
                  <a:cubicBezTo>
                    <a:pt x="869132" y="1770884"/>
                    <a:pt x="921893" y="1804728"/>
                    <a:pt x="959578" y="1857374"/>
                  </a:cubicBezTo>
                  <a:cubicBezTo>
                    <a:pt x="1019876" y="1853614"/>
                    <a:pt x="1076405" y="1812249"/>
                    <a:pt x="1129165" y="1774644"/>
                  </a:cubicBezTo>
                  <a:cubicBezTo>
                    <a:pt x="1166851" y="1744560"/>
                    <a:pt x="1212074" y="1714477"/>
                    <a:pt x="1208305" y="1665591"/>
                  </a:cubicBezTo>
                  <a:cubicBezTo>
                    <a:pt x="1140471" y="1612944"/>
                    <a:pt x="1121628" y="1518933"/>
                    <a:pt x="1121628" y="1439963"/>
                  </a:cubicBezTo>
                  <a:cubicBezTo>
                    <a:pt x="1132934" y="1394838"/>
                    <a:pt x="1208305" y="1372275"/>
                    <a:pt x="1189463" y="1327149"/>
                  </a:cubicBezTo>
                  <a:close/>
                  <a:moveTo>
                    <a:pt x="1309635" y="1277753"/>
                  </a:moveTo>
                  <a:cubicBezTo>
                    <a:pt x="1294713" y="1280043"/>
                    <a:pt x="1281924" y="1291315"/>
                    <a:pt x="1264871" y="1294132"/>
                  </a:cubicBezTo>
                  <a:cubicBezTo>
                    <a:pt x="1234555" y="1312917"/>
                    <a:pt x="1223186" y="1346731"/>
                    <a:pt x="1223186" y="1380545"/>
                  </a:cubicBezTo>
                  <a:cubicBezTo>
                    <a:pt x="1261081" y="1418115"/>
                    <a:pt x="1276239" y="1459443"/>
                    <a:pt x="1302766" y="1497014"/>
                  </a:cubicBezTo>
                  <a:cubicBezTo>
                    <a:pt x="1329293" y="1429387"/>
                    <a:pt x="1340661" y="1346731"/>
                    <a:pt x="1325503" y="1279103"/>
                  </a:cubicBezTo>
                  <a:cubicBezTo>
                    <a:pt x="1319819" y="1277225"/>
                    <a:pt x="1314608" y="1276990"/>
                    <a:pt x="1309635" y="1277753"/>
                  </a:cubicBezTo>
                  <a:close/>
                  <a:moveTo>
                    <a:pt x="507713" y="1217612"/>
                  </a:moveTo>
                  <a:cubicBezTo>
                    <a:pt x="484999" y="1262856"/>
                    <a:pt x="507713" y="1315640"/>
                    <a:pt x="541783" y="1353343"/>
                  </a:cubicBezTo>
                  <a:cubicBezTo>
                    <a:pt x="572068" y="1368425"/>
                    <a:pt x="606138" y="1398587"/>
                    <a:pt x="632637" y="1375965"/>
                  </a:cubicBezTo>
                  <a:cubicBezTo>
                    <a:pt x="632637" y="1375965"/>
                    <a:pt x="632637" y="1375965"/>
                    <a:pt x="625066" y="1360884"/>
                  </a:cubicBezTo>
                  <a:cubicBezTo>
                    <a:pt x="575853" y="1330722"/>
                    <a:pt x="549354" y="1266626"/>
                    <a:pt x="507713" y="1217612"/>
                  </a:cubicBezTo>
                  <a:close/>
                  <a:moveTo>
                    <a:pt x="549116" y="1195389"/>
                  </a:moveTo>
                  <a:cubicBezTo>
                    <a:pt x="549116" y="1195389"/>
                    <a:pt x="549116" y="1195389"/>
                    <a:pt x="545324" y="1199142"/>
                  </a:cubicBezTo>
                  <a:cubicBezTo>
                    <a:pt x="575663" y="1262930"/>
                    <a:pt x="609794" y="1334223"/>
                    <a:pt x="678057" y="1360489"/>
                  </a:cubicBezTo>
                  <a:cubicBezTo>
                    <a:pt x="678057" y="1360489"/>
                    <a:pt x="678057" y="1360489"/>
                    <a:pt x="681849" y="1349232"/>
                  </a:cubicBezTo>
                  <a:cubicBezTo>
                    <a:pt x="666680" y="1277939"/>
                    <a:pt x="613587" y="1217903"/>
                    <a:pt x="549116" y="1195389"/>
                  </a:cubicBezTo>
                  <a:close/>
                  <a:moveTo>
                    <a:pt x="959662" y="1176929"/>
                  </a:moveTo>
                  <a:cubicBezTo>
                    <a:pt x="891796" y="1173164"/>
                    <a:pt x="854093" y="1255987"/>
                    <a:pt x="808849" y="1297398"/>
                  </a:cubicBezTo>
                  <a:cubicBezTo>
                    <a:pt x="808849" y="1297398"/>
                    <a:pt x="808849" y="1297398"/>
                    <a:pt x="839012" y="1304927"/>
                  </a:cubicBezTo>
                  <a:cubicBezTo>
                    <a:pt x="903107" y="1293633"/>
                    <a:pt x="940810" y="1229634"/>
                    <a:pt x="959662" y="1176929"/>
                  </a:cubicBezTo>
                  <a:close/>
                  <a:moveTo>
                    <a:pt x="924973" y="1128450"/>
                  </a:moveTo>
                  <a:cubicBezTo>
                    <a:pt x="920467" y="1127633"/>
                    <a:pt x="915669" y="1128333"/>
                    <a:pt x="910754" y="1129733"/>
                  </a:cubicBezTo>
                  <a:cubicBezTo>
                    <a:pt x="900924" y="1132532"/>
                    <a:pt x="890625" y="1138132"/>
                    <a:pt x="881263" y="1139998"/>
                  </a:cubicBezTo>
                  <a:cubicBezTo>
                    <a:pt x="828835" y="1147464"/>
                    <a:pt x="810110" y="1203455"/>
                    <a:pt x="791386" y="1255714"/>
                  </a:cubicBezTo>
                  <a:cubicBezTo>
                    <a:pt x="843814" y="1222119"/>
                    <a:pt x="881263" y="1162395"/>
                    <a:pt x="937436" y="1136265"/>
                  </a:cubicBezTo>
                  <a:cubicBezTo>
                    <a:pt x="933691" y="1131599"/>
                    <a:pt x="929478" y="1129266"/>
                    <a:pt x="924973" y="1128450"/>
                  </a:cubicBezTo>
                  <a:close/>
                  <a:moveTo>
                    <a:pt x="372815" y="963611"/>
                  </a:moveTo>
                  <a:cubicBezTo>
                    <a:pt x="369111" y="1019400"/>
                    <a:pt x="387632" y="1060313"/>
                    <a:pt x="417266" y="1093786"/>
                  </a:cubicBezTo>
                  <a:cubicBezTo>
                    <a:pt x="424674" y="1075190"/>
                    <a:pt x="424674" y="1045435"/>
                    <a:pt x="417266" y="1026839"/>
                  </a:cubicBezTo>
                  <a:cubicBezTo>
                    <a:pt x="409857" y="1004523"/>
                    <a:pt x="395041" y="974769"/>
                    <a:pt x="372815" y="963611"/>
                  </a:cubicBezTo>
                  <a:close/>
                  <a:moveTo>
                    <a:pt x="331011" y="947736"/>
                  </a:moveTo>
                  <a:cubicBezTo>
                    <a:pt x="289736" y="996750"/>
                    <a:pt x="338516" y="1060846"/>
                    <a:pt x="372286" y="1098549"/>
                  </a:cubicBezTo>
                  <a:cubicBezTo>
                    <a:pt x="349772" y="1053305"/>
                    <a:pt x="342268" y="992980"/>
                    <a:pt x="331011" y="947736"/>
                  </a:cubicBezTo>
                  <a:close/>
                  <a:moveTo>
                    <a:pt x="519924" y="917576"/>
                  </a:moveTo>
                  <a:cubicBezTo>
                    <a:pt x="531209" y="1004644"/>
                    <a:pt x="632775" y="1016001"/>
                    <a:pt x="692962" y="1016001"/>
                  </a:cubicBezTo>
                  <a:cubicBezTo>
                    <a:pt x="644060" y="974360"/>
                    <a:pt x="572588" y="963003"/>
                    <a:pt x="519924" y="917576"/>
                  </a:cubicBezTo>
                  <a:close/>
                  <a:moveTo>
                    <a:pt x="1456838" y="898526"/>
                  </a:moveTo>
                  <a:cubicBezTo>
                    <a:pt x="1434324" y="955012"/>
                    <a:pt x="1404306" y="1003966"/>
                    <a:pt x="1351774" y="1052920"/>
                  </a:cubicBezTo>
                  <a:cubicBezTo>
                    <a:pt x="1396801" y="1060451"/>
                    <a:pt x="1419315" y="1019028"/>
                    <a:pt x="1445581" y="988903"/>
                  </a:cubicBezTo>
                  <a:cubicBezTo>
                    <a:pt x="1456838" y="962543"/>
                    <a:pt x="1475599" y="917355"/>
                    <a:pt x="1456838" y="898526"/>
                  </a:cubicBezTo>
                  <a:close/>
                  <a:moveTo>
                    <a:pt x="1581962" y="884240"/>
                  </a:moveTo>
                  <a:cubicBezTo>
                    <a:pt x="1589491" y="906862"/>
                    <a:pt x="1608315" y="914403"/>
                    <a:pt x="1615844" y="933254"/>
                  </a:cubicBezTo>
                  <a:cubicBezTo>
                    <a:pt x="1649726" y="948336"/>
                    <a:pt x="1683608" y="974728"/>
                    <a:pt x="1713725" y="959647"/>
                  </a:cubicBezTo>
                  <a:cubicBezTo>
                    <a:pt x="1713725" y="959647"/>
                    <a:pt x="1713725" y="959647"/>
                    <a:pt x="1709960" y="955876"/>
                  </a:cubicBezTo>
                  <a:cubicBezTo>
                    <a:pt x="1668549" y="933254"/>
                    <a:pt x="1627138" y="899321"/>
                    <a:pt x="1581962" y="884240"/>
                  </a:cubicBezTo>
                  <a:close/>
                  <a:moveTo>
                    <a:pt x="1439087" y="861021"/>
                  </a:moveTo>
                  <a:cubicBezTo>
                    <a:pt x="1337169" y="857251"/>
                    <a:pt x="1303197" y="966590"/>
                    <a:pt x="1269224" y="1034456"/>
                  </a:cubicBezTo>
                  <a:cubicBezTo>
                    <a:pt x="1269224" y="1034456"/>
                    <a:pt x="1269224" y="1034456"/>
                    <a:pt x="1284323" y="1038226"/>
                  </a:cubicBezTo>
                  <a:cubicBezTo>
                    <a:pt x="1367367" y="1023145"/>
                    <a:pt x="1420213" y="940198"/>
                    <a:pt x="1439087" y="861021"/>
                  </a:cubicBezTo>
                  <a:close/>
                  <a:moveTo>
                    <a:pt x="1113669" y="852362"/>
                  </a:moveTo>
                  <a:cubicBezTo>
                    <a:pt x="1111748" y="851540"/>
                    <a:pt x="1109421" y="851775"/>
                    <a:pt x="1106627" y="853653"/>
                  </a:cubicBezTo>
                  <a:cubicBezTo>
                    <a:pt x="1054484" y="910010"/>
                    <a:pt x="1035861" y="996422"/>
                    <a:pt x="1058208" y="1071564"/>
                  </a:cubicBezTo>
                  <a:cubicBezTo>
                    <a:pt x="1128975" y="1033993"/>
                    <a:pt x="1132699" y="943823"/>
                    <a:pt x="1121525" y="872439"/>
                  </a:cubicBezTo>
                  <a:cubicBezTo>
                    <a:pt x="1121525" y="866804"/>
                    <a:pt x="1119430" y="854828"/>
                    <a:pt x="1113669" y="852362"/>
                  </a:cubicBezTo>
                  <a:close/>
                  <a:moveTo>
                    <a:pt x="1061715" y="838201"/>
                  </a:moveTo>
                  <a:cubicBezTo>
                    <a:pt x="1046747" y="841987"/>
                    <a:pt x="1039263" y="857129"/>
                    <a:pt x="1031779" y="868486"/>
                  </a:cubicBezTo>
                  <a:cubicBezTo>
                    <a:pt x="1024295" y="883628"/>
                    <a:pt x="1016811" y="917698"/>
                    <a:pt x="1028037" y="936626"/>
                  </a:cubicBezTo>
                  <a:cubicBezTo>
                    <a:pt x="1039263" y="898770"/>
                    <a:pt x="1069199" y="864700"/>
                    <a:pt x="1061715" y="838201"/>
                  </a:cubicBezTo>
                  <a:close/>
                  <a:moveTo>
                    <a:pt x="538715" y="835026"/>
                  </a:moveTo>
                  <a:cubicBezTo>
                    <a:pt x="538715" y="835026"/>
                    <a:pt x="538715" y="835026"/>
                    <a:pt x="519924" y="842546"/>
                  </a:cubicBezTo>
                  <a:cubicBezTo>
                    <a:pt x="534957" y="925263"/>
                    <a:pt x="625153" y="951582"/>
                    <a:pt x="692800" y="977901"/>
                  </a:cubicBezTo>
                  <a:cubicBezTo>
                    <a:pt x="692800" y="977901"/>
                    <a:pt x="692800" y="977901"/>
                    <a:pt x="704074" y="974141"/>
                  </a:cubicBezTo>
                  <a:cubicBezTo>
                    <a:pt x="685283" y="902704"/>
                    <a:pt x="610120" y="838786"/>
                    <a:pt x="538715" y="835026"/>
                  </a:cubicBezTo>
                  <a:close/>
                  <a:moveTo>
                    <a:pt x="1608968" y="810389"/>
                  </a:moveTo>
                  <a:cubicBezTo>
                    <a:pt x="1595464" y="809091"/>
                    <a:pt x="1581249" y="810743"/>
                    <a:pt x="1566087" y="816406"/>
                  </a:cubicBezTo>
                  <a:cubicBezTo>
                    <a:pt x="1566087" y="816406"/>
                    <a:pt x="1566087" y="816406"/>
                    <a:pt x="1566087" y="823958"/>
                  </a:cubicBezTo>
                  <a:cubicBezTo>
                    <a:pt x="1619155" y="876817"/>
                    <a:pt x="1687385" y="918349"/>
                    <a:pt x="1751825" y="933452"/>
                  </a:cubicBezTo>
                  <a:cubicBezTo>
                    <a:pt x="1748035" y="910798"/>
                    <a:pt x="1729082" y="895695"/>
                    <a:pt x="1717710" y="873041"/>
                  </a:cubicBezTo>
                  <a:cubicBezTo>
                    <a:pt x="1683595" y="844724"/>
                    <a:pt x="1649480" y="814282"/>
                    <a:pt x="1608968" y="810389"/>
                  </a:cubicBezTo>
                  <a:close/>
                  <a:moveTo>
                    <a:pt x="108761" y="741361"/>
                  </a:moveTo>
                  <a:cubicBezTo>
                    <a:pt x="116265" y="778633"/>
                    <a:pt x="146284" y="819632"/>
                    <a:pt x="191311" y="827086"/>
                  </a:cubicBezTo>
                  <a:cubicBezTo>
                    <a:pt x="153788" y="804723"/>
                    <a:pt x="153788" y="748815"/>
                    <a:pt x="108761" y="741361"/>
                  </a:cubicBezTo>
                  <a:close/>
                  <a:moveTo>
                    <a:pt x="1386211" y="738189"/>
                  </a:moveTo>
                  <a:cubicBezTo>
                    <a:pt x="1352140" y="764336"/>
                    <a:pt x="1295356" y="753130"/>
                    <a:pt x="1261286" y="783013"/>
                  </a:cubicBezTo>
                  <a:cubicBezTo>
                    <a:pt x="1261286" y="783013"/>
                    <a:pt x="1261286" y="783013"/>
                    <a:pt x="1299142" y="801689"/>
                  </a:cubicBezTo>
                  <a:cubicBezTo>
                    <a:pt x="1333212" y="797954"/>
                    <a:pt x="1367283" y="783013"/>
                    <a:pt x="1389996" y="760601"/>
                  </a:cubicBezTo>
                  <a:cubicBezTo>
                    <a:pt x="1397567" y="753130"/>
                    <a:pt x="1408924" y="738189"/>
                    <a:pt x="1386211" y="738189"/>
                  </a:cubicBezTo>
                  <a:close/>
                  <a:moveTo>
                    <a:pt x="128374" y="696911"/>
                  </a:moveTo>
                  <a:cubicBezTo>
                    <a:pt x="128374" y="696911"/>
                    <a:pt x="128374" y="696911"/>
                    <a:pt x="124636" y="704356"/>
                  </a:cubicBezTo>
                  <a:cubicBezTo>
                    <a:pt x="169496" y="730413"/>
                    <a:pt x="180711" y="804861"/>
                    <a:pt x="240524" y="801138"/>
                  </a:cubicBezTo>
                  <a:cubicBezTo>
                    <a:pt x="240524" y="801138"/>
                    <a:pt x="240524" y="801138"/>
                    <a:pt x="236786" y="786249"/>
                  </a:cubicBezTo>
                  <a:cubicBezTo>
                    <a:pt x="221832" y="745302"/>
                    <a:pt x="180711" y="700633"/>
                    <a:pt x="128374" y="696911"/>
                  </a:cubicBezTo>
                  <a:close/>
                  <a:moveTo>
                    <a:pt x="1254443" y="685272"/>
                  </a:moveTo>
                  <a:cubicBezTo>
                    <a:pt x="1220470" y="685272"/>
                    <a:pt x="1182723" y="677864"/>
                    <a:pt x="1167624" y="714906"/>
                  </a:cubicBezTo>
                  <a:cubicBezTo>
                    <a:pt x="1186498" y="737131"/>
                    <a:pt x="1212921" y="729722"/>
                    <a:pt x="1243119" y="740835"/>
                  </a:cubicBezTo>
                  <a:cubicBezTo>
                    <a:pt x="1269542" y="744539"/>
                    <a:pt x="1314839" y="744539"/>
                    <a:pt x="1337487" y="714906"/>
                  </a:cubicBezTo>
                  <a:cubicBezTo>
                    <a:pt x="1307289" y="696385"/>
                    <a:pt x="1284641" y="696385"/>
                    <a:pt x="1254443" y="685272"/>
                  </a:cubicBezTo>
                  <a:close/>
                  <a:moveTo>
                    <a:pt x="1829612" y="620715"/>
                  </a:moveTo>
                  <a:cubicBezTo>
                    <a:pt x="1784622" y="639567"/>
                    <a:pt x="1717136" y="632026"/>
                    <a:pt x="1664647" y="635796"/>
                  </a:cubicBezTo>
                  <a:cubicBezTo>
                    <a:pt x="1664647" y="635796"/>
                    <a:pt x="1664647" y="635796"/>
                    <a:pt x="1653399" y="643337"/>
                  </a:cubicBezTo>
                  <a:cubicBezTo>
                    <a:pt x="1687142" y="665959"/>
                    <a:pt x="1720885" y="681040"/>
                    <a:pt x="1762126" y="669729"/>
                  </a:cubicBezTo>
                  <a:cubicBezTo>
                    <a:pt x="1784622" y="662189"/>
                    <a:pt x="1825863" y="643337"/>
                    <a:pt x="1829612" y="620715"/>
                  </a:cubicBezTo>
                  <a:close/>
                  <a:moveTo>
                    <a:pt x="127811" y="565148"/>
                  </a:moveTo>
                  <a:cubicBezTo>
                    <a:pt x="127811" y="565148"/>
                    <a:pt x="127811" y="565148"/>
                    <a:pt x="150036" y="590548"/>
                  </a:cubicBezTo>
                  <a:cubicBezTo>
                    <a:pt x="150036" y="590548"/>
                    <a:pt x="150036" y="590548"/>
                    <a:pt x="150036" y="579662"/>
                  </a:cubicBezTo>
                  <a:cubicBezTo>
                    <a:pt x="150036" y="579662"/>
                    <a:pt x="150036" y="579662"/>
                    <a:pt x="127811" y="565148"/>
                  </a:cubicBezTo>
                  <a:close/>
                  <a:moveTo>
                    <a:pt x="1725337" y="519115"/>
                  </a:moveTo>
                  <a:cubicBezTo>
                    <a:pt x="1683953" y="530386"/>
                    <a:pt x="1612472" y="541658"/>
                    <a:pt x="1589899" y="582986"/>
                  </a:cubicBezTo>
                  <a:cubicBezTo>
                    <a:pt x="1665142" y="631828"/>
                    <a:pt x="1793056" y="616800"/>
                    <a:pt x="1864537" y="564200"/>
                  </a:cubicBezTo>
                  <a:cubicBezTo>
                    <a:pt x="1823153" y="530386"/>
                    <a:pt x="1778007" y="530386"/>
                    <a:pt x="1725337" y="519115"/>
                  </a:cubicBezTo>
                  <a:close/>
                  <a:moveTo>
                    <a:pt x="963307" y="492457"/>
                  </a:moveTo>
                  <a:cubicBezTo>
                    <a:pt x="943081" y="490111"/>
                    <a:pt x="920503" y="495743"/>
                    <a:pt x="903569" y="505130"/>
                  </a:cubicBezTo>
                  <a:cubicBezTo>
                    <a:pt x="847125" y="568961"/>
                    <a:pt x="862177" y="662831"/>
                    <a:pt x="850888" y="745436"/>
                  </a:cubicBezTo>
                  <a:cubicBezTo>
                    <a:pt x="850888" y="798003"/>
                    <a:pt x="835836" y="865589"/>
                    <a:pt x="854651" y="914401"/>
                  </a:cubicBezTo>
                  <a:cubicBezTo>
                    <a:pt x="892281" y="873099"/>
                    <a:pt x="944962" y="858079"/>
                    <a:pt x="978829" y="805512"/>
                  </a:cubicBezTo>
                  <a:cubicBezTo>
                    <a:pt x="1039036" y="737926"/>
                    <a:pt x="1039036" y="621528"/>
                    <a:pt x="1008932" y="527659"/>
                  </a:cubicBezTo>
                  <a:cubicBezTo>
                    <a:pt x="1001406" y="505130"/>
                    <a:pt x="983532" y="494804"/>
                    <a:pt x="963307" y="492457"/>
                  </a:cubicBezTo>
                  <a:close/>
                  <a:moveTo>
                    <a:pt x="828252" y="466726"/>
                  </a:moveTo>
                  <a:cubicBezTo>
                    <a:pt x="828252" y="466726"/>
                    <a:pt x="828252" y="466726"/>
                    <a:pt x="741433" y="526807"/>
                  </a:cubicBezTo>
                  <a:cubicBezTo>
                    <a:pt x="696136" y="598153"/>
                    <a:pt x="718784" y="699539"/>
                    <a:pt x="741433" y="767130"/>
                  </a:cubicBezTo>
                  <a:cubicBezTo>
                    <a:pt x="764081" y="800925"/>
                    <a:pt x="779180" y="845986"/>
                    <a:pt x="813153" y="857251"/>
                  </a:cubicBezTo>
                  <a:cubicBezTo>
                    <a:pt x="813153" y="857251"/>
                    <a:pt x="813153" y="857251"/>
                    <a:pt x="832026" y="684519"/>
                  </a:cubicBezTo>
                  <a:cubicBezTo>
                    <a:pt x="828252" y="616928"/>
                    <a:pt x="843351" y="553092"/>
                    <a:pt x="865999" y="489256"/>
                  </a:cubicBezTo>
                  <a:cubicBezTo>
                    <a:pt x="862224" y="477991"/>
                    <a:pt x="843351" y="466726"/>
                    <a:pt x="828252" y="466726"/>
                  </a:cubicBezTo>
                  <a:close/>
                  <a:moveTo>
                    <a:pt x="150610" y="466723"/>
                  </a:moveTo>
                  <a:cubicBezTo>
                    <a:pt x="146861" y="485484"/>
                    <a:pt x="154359" y="507998"/>
                    <a:pt x="154359" y="526759"/>
                  </a:cubicBezTo>
                  <a:cubicBezTo>
                    <a:pt x="184353" y="594300"/>
                    <a:pt x="259337" y="661841"/>
                    <a:pt x="323074" y="673098"/>
                  </a:cubicBezTo>
                  <a:cubicBezTo>
                    <a:pt x="315576" y="571787"/>
                    <a:pt x="233093" y="500493"/>
                    <a:pt x="150610" y="466723"/>
                  </a:cubicBezTo>
                  <a:close/>
                  <a:moveTo>
                    <a:pt x="1438293" y="414339"/>
                  </a:moveTo>
                  <a:cubicBezTo>
                    <a:pt x="1434324" y="421483"/>
                    <a:pt x="1438293" y="425055"/>
                    <a:pt x="1438293" y="428627"/>
                  </a:cubicBezTo>
                  <a:cubicBezTo>
                    <a:pt x="1438293" y="428627"/>
                    <a:pt x="1438293" y="428627"/>
                    <a:pt x="1442262" y="421483"/>
                  </a:cubicBezTo>
                  <a:cubicBezTo>
                    <a:pt x="1442262" y="421483"/>
                    <a:pt x="1442262" y="421483"/>
                    <a:pt x="1438293" y="414339"/>
                  </a:cubicBezTo>
                  <a:close/>
                  <a:moveTo>
                    <a:pt x="836413" y="414339"/>
                  </a:moveTo>
                  <a:cubicBezTo>
                    <a:pt x="832661" y="436961"/>
                    <a:pt x="843918" y="444502"/>
                    <a:pt x="866432" y="452042"/>
                  </a:cubicBezTo>
                  <a:cubicBezTo>
                    <a:pt x="888945" y="463353"/>
                    <a:pt x="937725" y="474664"/>
                    <a:pt x="956486" y="452042"/>
                  </a:cubicBezTo>
                  <a:cubicBezTo>
                    <a:pt x="918963" y="448272"/>
                    <a:pt x="866432" y="444502"/>
                    <a:pt x="836413" y="414339"/>
                  </a:cubicBezTo>
                  <a:close/>
                  <a:moveTo>
                    <a:pt x="674736" y="346124"/>
                  </a:moveTo>
                  <a:cubicBezTo>
                    <a:pt x="599803" y="353527"/>
                    <a:pt x="524340" y="381021"/>
                    <a:pt x="459456" y="406400"/>
                  </a:cubicBezTo>
                  <a:cubicBezTo>
                    <a:pt x="459456" y="406400"/>
                    <a:pt x="459456" y="406400"/>
                    <a:pt x="399274" y="432719"/>
                  </a:cubicBezTo>
                  <a:cubicBezTo>
                    <a:pt x="429365" y="462798"/>
                    <a:pt x="470740" y="481597"/>
                    <a:pt x="504593" y="507916"/>
                  </a:cubicBezTo>
                  <a:cubicBezTo>
                    <a:pt x="594866" y="549275"/>
                    <a:pt x="718991" y="522956"/>
                    <a:pt x="786696" y="459038"/>
                  </a:cubicBezTo>
                  <a:cubicBezTo>
                    <a:pt x="816787" y="421439"/>
                    <a:pt x="764128" y="383841"/>
                    <a:pt x="749082" y="346242"/>
                  </a:cubicBezTo>
                  <a:cubicBezTo>
                    <a:pt x="724633" y="343422"/>
                    <a:pt x="699714" y="343657"/>
                    <a:pt x="674736" y="346124"/>
                  </a:cubicBezTo>
                  <a:close/>
                  <a:moveTo>
                    <a:pt x="786868" y="328614"/>
                  </a:moveTo>
                  <a:cubicBezTo>
                    <a:pt x="775511" y="332374"/>
                    <a:pt x="779297" y="343654"/>
                    <a:pt x="779297" y="347414"/>
                  </a:cubicBezTo>
                  <a:cubicBezTo>
                    <a:pt x="786868" y="366213"/>
                    <a:pt x="805796" y="400052"/>
                    <a:pt x="824724" y="396292"/>
                  </a:cubicBezTo>
                  <a:cubicBezTo>
                    <a:pt x="805796" y="373733"/>
                    <a:pt x="817153" y="336134"/>
                    <a:pt x="786868" y="328614"/>
                  </a:cubicBezTo>
                  <a:close/>
                  <a:moveTo>
                    <a:pt x="779480" y="274639"/>
                  </a:moveTo>
                  <a:cubicBezTo>
                    <a:pt x="779480" y="274639"/>
                    <a:pt x="779480" y="274639"/>
                    <a:pt x="775511" y="286545"/>
                  </a:cubicBezTo>
                  <a:cubicBezTo>
                    <a:pt x="775511" y="286545"/>
                    <a:pt x="775511" y="286545"/>
                    <a:pt x="787417" y="290514"/>
                  </a:cubicBezTo>
                  <a:cubicBezTo>
                    <a:pt x="791386" y="282577"/>
                    <a:pt x="787417" y="274639"/>
                    <a:pt x="779480" y="274639"/>
                  </a:cubicBezTo>
                  <a:close/>
                  <a:moveTo>
                    <a:pt x="1792434" y="219077"/>
                  </a:moveTo>
                  <a:cubicBezTo>
                    <a:pt x="1740097" y="264321"/>
                    <a:pt x="1691499" y="328416"/>
                    <a:pt x="1691499" y="400052"/>
                  </a:cubicBezTo>
                  <a:cubicBezTo>
                    <a:pt x="1740097" y="396282"/>
                    <a:pt x="1762527" y="347268"/>
                    <a:pt x="1777481" y="305794"/>
                  </a:cubicBezTo>
                  <a:cubicBezTo>
                    <a:pt x="1792434" y="279402"/>
                    <a:pt x="1807387" y="241699"/>
                    <a:pt x="1792434" y="219077"/>
                  </a:cubicBezTo>
                  <a:close/>
                  <a:moveTo>
                    <a:pt x="1841544" y="204790"/>
                  </a:moveTo>
                  <a:cubicBezTo>
                    <a:pt x="1826591" y="276083"/>
                    <a:pt x="1792946" y="343624"/>
                    <a:pt x="1751824" y="403661"/>
                  </a:cubicBezTo>
                  <a:cubicBezTo>
                    <a:pt x="1751824" y="403661"/>
                    <a:pt x="1751824" y="403661"/>
                    <a:pt x="1781731" y="411165"/>
                  </a:cubicBezTo>
                  <a:cubicBezTo>
                    <a:pt x="1819114" y="396156"/>
                    <a:pt x="1852759" y="351129"/>
                    <a:pt x="1860235" y="313606"/>
                  </a:cubicBezTo>
                  <a:cubicBezTo>
                    <a:pt x="1863974" y="276083"/>
                    <a:pt x="1867712" y="231056"/>
                    <a:pt x="1841544" y="204790"/>
                  </a:cubicBezTo>
                  <a:close/>
                  <a:moveTo>
                    <a:pt x="1547037" y="188914"/>
                  </a:moveTo>
                  <a:cubicBezTo>
                    <a:pt x="1520812" y="215221"/>
                    <a:pt x="1472107" y="256561"/>
                    <a:pt x="1423403" y="282868"/>
                  </a:cubicBezTo>
                  <a:cubicBezTo>
                    <a:pt x="1408417" y="305417"/>
                    <a:pt x="1370952" y="290385"/>
                    <a:pt x="1359712" y="324208"/>
                  </a:cubicBezTo>
                  <a:cubicBezTo>
                    <a:pt x="1378445" y="335483"/>
                    <a:pt x="1397177" y="373064"/>
                    <a:pt x="1423403" y="373064"/>
                  </a:cubicBezTo>
                  <a:cubicBezTo>
                    <a:pt x="1483347" y="331724"/>
                    <a:pt x="1535798" y="264077"/>
                    <a:pt x="1547037" y="188914"/>
                  </a:cubicBezTo>
                  <a:close/>
                  <a:moveTo>
                    <a:pt x="2075675" y="34927"/>
                  </a:moveTo>
                  <a:cubicBezTo>
                    <a:pt x="2064303" y="38687"/>
                    <a:pt x="2030188" y="42447"/>
                    <a:pt x="2015026" y="53727"/>
                  </a:cubicBezTo>
                  <a:cubicBezTo>
                    <a:pt x="1977120" y="80046"/>
                    <a:pt x="1920262" y="53727"/>
                    <a:pt x="1889937" y="87566"/>
                  </a:cubicBezTo>
                  <a:cubicBezTo>
                    <a:pt x="1912681" y="95085"/>
                    <a:pt x="1946796" y="106365"/>
                    <a:pt x="1977120" y="106365"/>
                  </a:cubicBezTo>
                  <a:cubicBezTo>
                    <a:pt x="2018817" y="95085"/>
                    <a:pt x="2064303" y="76286"/>
                    <a:pt x="2075675" y="34927"/>
                  </a:cubicBezTo>
                  <a:close/>
                  <a:moveTo>
                    <a:pt x="1733157" y="0"/>
                  </a:moveTo>
                  <a:lnTo>
                    <a:pt x="1857156" y="0"/>
                  </a:lnTo>
                  <a:lnTo>
                    <a:pt x="1856292" y="258"/>
                  </a:lnTo>
                  <a:cubicBezTo>
                    <a:pt x="1842521" y="5685"/>
                    <a:pt x="1829783" y="12193"/>
                    <a:pt x="1818499" y="19880"/>
                  </a:cubicBezTo>
                  <a:cubicBezTo>
                    <a:pt x="1863633" y="57152"/>
                    <a:pt x="1923811" y="45971"/>
                    <a:pt x="1983990" y="42243"/>
                  </a:cubicBezTo>
                  <a:cubicBezTo>
                    <a:pt x="2006557" y="31062"/>
                    <a:pt x="2039702" y="28267"/>
                    <a:pt x="2053277" y="8700"/>
                  </a:cubicBezTo>
                  <a:lnTo>
                    <a:pt x="2055257" y="0"/>
                  </a:lnTo>
                  <a:lnTo>
                    <a:pt x="2137802" y="0"/>
                  </a:lnTo>
                  <a:lnTo>
                    <a:pt x="2128474" y="11345"/>
                  </a:lnTo>
                  <a:cubicBezTo>
                    <a:pt x="2101281" y="49731"/>
                    <a:pt x="2079385" y="91286"/>
                    <a:pt x="2034180" y="113824"/>
                  </a:cubicBezTo>
                  <a:cubicBezTo>
                    <a:pt x="1988976" y="132606"/>
                    <a:pt x="1940005" y="136362"/>
                    <a:pt x="1891034" y="117580"/>
                  </a:cubicBezTo>
                  <a:cubicBezTo>
                    <a:pt x="1868432" y="110067"/>
                    <a:pt x="1853364" y="83773"/>
                    <a:pt x="1830762" y="83773"/>
                  </a:cubicBezTo>
                  <a:cubicBezTo>
                    <a:pt x="1815693" y="151387"/>
                    <a:pt x="1891034" y="185195"/>
                    <a:pt x="1883500" y="245297"/>
                  </a:cubicBezTo>
                  <a:cubicBezTo>
                    <a:pt x="1898568" y="316668"/>
                    <a:pt x="1868432" y="388039"/>
                    <a:pt x="1804392" y="429359"/>
                  </a:cubicBezTo>
                  <a:cubicBezTo>
                    <a:pt x="1804392" y="429359"/>
                    <a:pt x="1804392" y="429359"/>
                    <a:pt x="1631110" y="466923"/>
                  </a:cubicBezTo>
                  <a:cubicBezTo>
                    <a:pt x="1616042" y="466923"/>
                    <a:pt x="1600974" y="451898"/>
                    <a:pt x="1608508" y="440628"/>
                  </a:cubicBezTo>
                  <a:cubicBezTo>
                    <a:pt x="1702683" y="373014"/>
                    <a:pt x="1683848" y="234028"/>
                    <a:pt x="1796858" y="177682"/>
                  </a:cubicBezTo>
                  <a:cubicBezTo>
                    <a:pt x="1823227" y="117580"/>
                    <a:pt x="1785557" y="49965"/>
                    <a:pt x="1740353" y="4889"/>
                  </a:cubicBezTo>
                  <a:close/>
                  <a:moveTo>
                    <a:pt x="403270" y="0"/>
                  </a:moveTo>
                  <a:lnTo>
                    <a:pt x="449420" y="0"/>
                  </a:lnTo>
                  <a:lnTo>
                    <a:pt x="497115" y="27551"/>
                  </a:lnTo>
                  <a:lnTo>
                    <a:pt x="493557" y="0"/>
                  </a:lnTo>
                  <a:lnTo>
                    <a:pt x="526616" y="0"/>
                  </a:lnTo>
                  <a:lnTo>
                    <a:pt x="534128" y="15874"/>
                  </a:lnTo>
                  <a:cubicBezTo>
                    <a:pt x="539768" y="12104"/>
                    <a:pt x="546348" y="7391"/>
                    <a:pt x="552458" y="1736"/>
                  </a:cubicBezTo>
                  <a:lnTo>
                    <a:pt x="553818" y="0"/>
                  </a:lnTo>
                  <a:lnTo>
                    <a:pt x="619691" y="0"/>
                  </a:lnTo>
                  <a:lnTo>
                    <a:pt x="626647" y="25431"/>
                  </a:lnTo>
                  <a:cubicBezTo>
                    <a:pt x="634815" y="65730"/>
                    <a:pt x="633579" y="106624"/>
                    <a:pt x="613800" y="147518"/>
                  </a:cubicBezTo>
                  <a:cubicBezTo>
                    <a:pt x="613800" y="147518"/>
                    <a:pt x="613800" y="147518"/>
                    <a:pt x="700449" y="196403"/>
                  </a:cubicBezTo>
                  <a:cubicBezTo>
                    <a:pt x="704216" y="234007"/>
                    <a:pt x="647706" y="207685"/>
                    <a:pt x="625102" y="218966"/>
                  </a:cubicBezTo>
                  <a:cubicBezTo>
                    <a:pt x="534685" y="203924"/>
                    <a:pt x="481943" y="279132"/>
                    <a:pt x="421665" y="343059"/>
                  </a:cubicBezTo>
                  <a:cubicBezTo>
                    <a:pt x="406596" y="354340"/>
                    <a:pt x="383991" y="384423"/>
                    <a:pt x="380224" y="403225"/>
                  </a:cubicBezTo>
                  <a:cubicBezTo>
                    <a:pt x="500779" y="358100"/>
                    <a:pt x="621335" y="328017"/>
                    <a:pt x="749424" y="309215"/>
                  </a:cubicBezTo>
                  <a:cubicBezTo>
                    <a:pt x="756959" y="264091"/>
                    <a:pt x="760727" y="211445"/>
                    <a:pt x="790865" y="166320"/>
                  </a:cubicBezTo>
                  <a:cubicBezTo>
                    <a:pt x="790865" y="166320"/>
                    <a:pt x="790865" y="166320"/>
                    <a:pt x="787098" y="162560"/>
                  </a:cubicBezTo>
                  <a:cubicBezTo>
                    <a:pt x="787098" y="162560"/>
                    <a:pt x="787098" y="162560"/>
                    <a:pt x="775796" y="177602"/>
                  </a:cubicBezTo>
                  <a:cubicBezTo>
                    <a:pt x="775796" y="177602"/>
                    <a:pt x="775796" y="177602"/>
                    <a:pt x="760727" y="170081"/>
                  </a:cubicBezTo>
                  <a:cubicBezTo>
                    <a:pt x="749424" y="162560"/>
                    <a:pt x="764494" y="151279"/>
                    <a:pt x="764494" y="139998"/>
                  </a:cubicBezTo>
                  <a:cubicBezTo>
                    <a:pt x="764494" y="139998"/>
                    <a:pt x="764494" y="139998"/>
                    <a:pt x="662775" y="45988"/>
                  </a:cubicBezTo>
                  <a:cubicBezTo>
                    <a:pt x="662775" y="45988"/>
                    <a:pt x="662775" y="45988"/>
                    <a:pt x="662775" y="30946"/>
                  </a:cubicBezTo>
                  <a:cubicBezTo>
                    <a:pt x="723053" y="53509"/>
                    <a:pt x="764494" y="121196"/>
                    <a:pt x="828539" y="151279"/>
                  </a:cubicBezTo>
                  <a:cubicBezTo>
                    <a:pt x="843608" y="139998"/>
                    <a:pt x="869980" y="147518"/>
                    <a:pt x="881282" y="128716"/>
                  </a:cubicBezTo>
                  <a:cubicBezTo>
                    <a:pt x="881282" y="128716"/>
                    <a:pt x="881282" y="128716"/>
                    <a:pt x="883806" y="40546"/>
                  </a:cubicBezTo>
                  <a:lnTo>
                    <a:pt x="884966" y="0"/>
                  </a:lnTo>
                  <a:lnTo>
                    <a:pt x="925556" y="0"/>
                  </a:lnTo>
                  <a:lnTo>
                    <a:pt x="918117" y="17542"/>
                  </a:lnTo>
                  <a:cubicBezTo>
                    <a:pt x="910640" y="47082"/>
                    <a:pt x="907814" y="78152"/>
                    <a:pt x="910640" y="110164"/>
                  </a:cubicBezTo>
                  <a:cubicBezTo>
                    <a:pt x="921944" y="121463"/>
                    <a:pt x="940783" y="136527"/>
                    <a:pt x="959623" y="132761"/>
                  </a:cubicBezTo>
                  <a:cubicBezTo>
                    <a:pt x="968101" y="101691"/>
                    <a:pt x="980111" y="71798"/>
                    <a:pt x="995006" y="43140"/>
                  </a:cubicBezTo>
                  <a:lnTo>
                    <a:pt x="1022658" y="0"/>
                  </a:lnTo>
                  <a:lnTo>
                    <a:pt x="1051761" y="0"/>
                  </a:lnTo>
                  <a:lnTo>
                    <a:pt x="1036733" y="19421"/>
                  </a:lnTo>
                  <a:cubicBezTo>
                    <a:pt x="1023355" y="39930"/>
                    <a:pt x="1012276" y="61321"/>
                    <a:pt x="1004732" y="83887"/>
                  </a:cubicBezTo>
                  <a:cubicBezTo>
                    <a:pt x="1004732" y="129020"/>
                    <a:pt x="940611" y="166630"/>
                    <a:pt x="982101" y="208001"/>
                  </a:cubicBezTo>
                  <a:cubicBezTo>
                    <a:pt x="989645" y="204240"/>
                    <a:pt x="1000960" y="185435"/>
                    <a:pt x="1008504" y="196718"/>
                  </a:cubicBezTo>
                  <a:cubicBezTo>
                    <a:pt x="985873" y="230568"/>
                    <a:pt x="978329" y="271939"/>
                    <a:pt x="978329" y="313311"/>
                  </a:cubicBezTo>
                  <a:cubicBezTo>
                    <a:pt x="978329" y="332116"/>
                    <a:pt x="985873" y="354682"/>
                    <a:pt x="1008504" y="358443"/>
                  </a:cubicBezTo>
                  <a:cubicBezTo>
                    <a:pt x="1016047" y="354682"/>
                    <a:pt x="1019819" y="343399"/>
                    <a:pt x="1023591" y="335877"/>
                  </a:cubicBezTo>
                  <a:cubicBezTo>
                    <a:pt x="1053765" y="332116"/>
                    <a:pt x="1031134" y="373487"/>
                    <a:pt x="1053765" y="384770"/>
                  </a:cubicBezTo>
                  <a:cubicBezTo>
                    <a:pt x="1042450" y="396054"/>
                    <a:pt x="1023591" y="388532"/>
                    <a:pt x="1027363" y="403576"/>
                  </a:cubicBezTo>
                  <a:cubicBezTo>
                    <a:pt x="1068852" y="414859"/>
                    <a:pt x="1031134" y="452469"/>
                    <a:pt x="1016047" y="467513"/>
                  </a:cubicBezTo>
                  <a:cubicBezTo>
                    <a:pt x="1004732" y="516407"/>
                    <a:pt x="1068852" y="546495"/>
                    <a:pt x="1110342" y="569062"/>
                  </a:cubicBezTo>
                  <a:cubicBezTo>
                    <a:pt x="1189550" y="625477"/>
                    <a:pt x="1329107" y="621716"/>
                    <a:pt x="1408315" y="561539"/>
                  </a:cubicBezTo>
                  <a:cubicBezTo>
                    <a:pt x="1419630" y="557778"/>
                    <a:pt x="1438489" y="546495"/>
                    <a:pt x="1434717" y="535212"/>
                  </a:cubicBezTo>
                  <a:cubicBezTo>
                    <a:pt x="1291389" y="527690"/>
                    <a:pt x="1155604" y="490080"/>
                    <a:pt x="1065081" y="392293"/>
                  </a:cubicBezTo>
                  <a:cubicBezTo>
                    <a:pt x="1065081" y="392293"/>
                    <a:pt x="1065081" y="392293"/>
                    <a:pt x="1068852" y="384770"/>
                  </a:cubicBezTo>
                  <a:cubicBezTo>
                    <a:pt x="1117886" y="407337"/>
                    <a:pt x="1166919" y="452469"/>
                    <a:pt x="1215953" y="471274"/>
                  </a:cubicBezTo>
                  <a:cubicBezTo>
                    <a:pt x="1291389" y="490080"/>
                    <a:pt x="1370597" y="516407"/>
                    <a:pt x="1442261" y="501363"/>
                  </a:cubicBezTo>
                  <a:cubicBezTo>
                    <a:pt x="1400771" y="471274"/>
                    <a:pt x="1404543" y="426142"/>
                    <a:pt x="1378140" y="388532"/>
                  </a:cubicBezTo>
                  <a:cubicBezTo>
                    <a:pt x="1306476" y="286983"/>
                    <a:pt x="1189550" y="245612"/>
                    <a:pt x="1076396" y="241851"/>
                  </a:cubicBezTo>
                  <a:cubicBezTo>
                    <a:pt x="1076396" y="241851"/>
                    <a:pt x="1076396" y="241851"/>
                    <a:pt x="1072624" y="230568"/>
                  </a:cubicBezTo>
                  <a:cubicBezTo>
                    <a:pt x="1114114" y="200479"/>
                    <a:pt x="1166919" y="162869"/>
                    <a:pt x="1193322" y="117736"/>
                  </a:cubicBezTo>
                  <a:cubicBezTo>
                    <a:pt x="1209352" y="98931"/>
                    <a:pt x="1219253" y="77775"/>
                    <a:pt x="1225088" y="55209"/>
                  </a:cubicBezTo>
                  <a:lnTo>
                    <a:pt x="1230817" y="0"/>
                  </a:lnTo>
                  <a:lnTo>
                    <a:pt x="1264709" y="0"/>
                  </a:lnTo>
                  <a:lnTo>
                    <a:pt x="1264441" y="18334"/>
                  </a:lnTo>
                  <a:cubicBezTo>
                    <a:pt x="1255968" y="97770"/>
                    <a:pt x="1205126" y="170338"/>
                    <a:pt x="1137338" y="215429"/>
                  </a:cubicBezTo>
                  <a:cubicBezTo>
                    <a:pt x="1137338" y="215429"/>
                    <a:pt x="1137338" y="215429"/>
                    <a:pt x="1144870" y="230459"/>
                  </a:cubicBezTo>
                  <a:cubicBezTo>
                    <a:pt x="1212658" y="230459"/>
                    <a:pt x="1261616" y="279307"/>
                    <a:pt x="1329405" y="286822"/>
                  </a:cubicBezTo>
                  <a:cubicBezTo>
                    <a:pt x="1359533" y="283065"/>
                    <a:pt x="1385895" y="271792"/>
                    <a:pt x="1408491" y="249247"/>
                  </a:cubicBezTo>
                  <a:cubicBezTo>
                    <a:pt x="1367065" y="219186"/>
                    <a:pt x="1325639" y="192883"/>
                    <a:pt x="1299277" y="136520"/>
                  </a:cubicBezTo>
                  <a:cubicBezTo>
                    <a:pt x="1269619" y="97065"/>
                    <a:pt x="1312046" y="57611"/>
                    <a:pt x="1297887" y="15639"/>
                  </a:cubicBezTo>
                  <a:lnTo>
                    <a:pt x="1289349" y="0"/>
                  </a:lnTo>
                  <a:lnTo>
                    <a:pt x="1347188" y="0"/>
                  </a:lnTo>
                  <a:lnTo>
                    <a:pt x="1340615" y="12578"/>
                  </a:lnTo>
                  <a:cubicBezTo>
                    <a:pt x="1333025" y="31789"/>
                    <a:pt x="1327611" y="51763"/>
                    <a:pt x="1324787" y="72442"/>
                  </a:cubicBezTo>
                  <a:cubicBezTo>
                    <a:pt x="1366210" y="76202"/>
                    <a:pt x="1400101" y="38603"/>
                    <a:pt x="1422695" y="8524"/>
                  </a:cubicBezTo>
                  <a:lnTo>
                    <a:pt x="1426389" y="0"/>
                  </a:lnTo>
                  <a:lnTo>
                    <a:pt x="1456391" y="0"/>
                  </a:lnTo>
                  <a:lnTo>
                    <a:pt x="1427321" y="46338"/>
                  </a:lnTo>
                  <a:cubicBezTo>
                    <a:pt x="1400959" y="91429"/>
                    <a:pt x="1321873" y="83914"/>
                    <a:pt x="1340703" y="155308"/>
                  </a:cubicBezTo>
                  <a:cubicBezTo>
                    <a:pt x="1359533" y="200398"/>
                    <a:pt x="1412257" y="219186"/>
                    <a:pt x="1453683" y="226701"/>
                  </a:cubicBezTo>
                  <a:cubicBezTo>
                    <a:pt x="1521472" y="200398"/>
                    <a:pt x="1551600" y="125247"/>
                    <a:pt x="1581728" y="72641"/>
                  </a:cubicBezTo>
                  <a:lnTo>
                    <a:pt x="1587646" y="0"/>
                  </a:lnTo>
                  <a:lnTo>
                    <a:pt x="1619707" y="0"/>
                  </a:lnTo>
                  <a:lnTo>
                    <a:pt x="1619986" y="16158"/>
                  </a:lnTo>
                  <a:cubicBezTo>
                    <a:pt x="1619809" y="28836"/>
                    <a:pt x="1618867" y="41514"/>
                    <a:pt x="1616042" y="53722"/>
                  </a:cubicBezTo>
                  <a:cubicBezTo>
                    <a:pt x="1604741" y="207733"/>
                    <a:pt x="1499264" y="324181"/>
                    <a:pt x="1461594" y="470679"/>
                  </a:cubicBezTo>
                  <a:cubicBezTo>
                    <a:pt x="1476662" y="500730"/>
                    <a:pt x="1529400" y="500730"/>
                    <a:pt x="1503031" y="534538"/>
                  </a:cubicBezTo>
                  <a:cubicBezTo>
                    <a:pt x="1514332" y="549563"/>
                    <a:pt x="1529400" y="560832"/>
                    <a:pt x="1548235" y="560832"/>
                  </a:cubicBezTo>
                  <a:cubicBezTo>
                    <a:pt x="1593440" y="534538"/>
                    <a:pt x="1638644" y="508243"/>
                    <a:pt x="1691382" y="500730"/>
                  </a:cubicBezTo>
                  <a:cubicBezTo>
                    <a:pt x="1781790" y="481949"/>
                    <a:pt x="1853364" y="557076"/>
                    <a:pt x="1932471" y="523269"/>
                  </a:cubicBezTo>
                  <a:cubicBezTo>
                    <a:pt x="1940005" y="527025"/>
                    <a:pt x="1943772" y="542051"/>
                    <a:pt x="1940005" y="549563"/>
                  </a:cubicBezTo>
                  <a:cubicBezTo>
                    <a:pt x="1879733" y="587127"/>
                    <a:pt x="1860898" y="669767"/>
                    <a:pt x="1793091" y="688549"/>
                  </a:cubicBezTo>
                  <a:cubicBezTo>
                    <a:pt x="1665013" y="744895"/>
                    <a:pt x="1582139" y="587127"/>
                    <a:pt x="1472895" y="560832"/>
                  </a:cubicBezTo>
                  <a:cubicBezTo>
                    <a:pt x="1454060" y="564589"/>
                    <a:pt x="1446526" y="583371"/>
                    <a:pt x="1446526" y="594640"/>
                  </a:cubicBezTo>
                  <a:cubicBezTo>
                    <a:pt x="1465361" y="662255"/>
                    <a:pt x="1476662" y="729869"/>
                    <a:pt x="1529400" y="778702"/>
                  </a:cubicBezTo>
                  <a:cubicBezTo>
                    <a:pt x="1604741" y="774946"/>
                    <a:pt x="1680081" y="793728"/>
                    <a:pt x="1729052" y="857586"/>
                  </a:cubicBezTo>
                  <a:cubicBezTo>
                    <a:pt x="1759188" y="883881"/>
                    <a:pt x="1778023" y="925201"/>
                    <a:pt x="1808159" y="947739"/>
                  </a:cubicBezTo>
                  <a:cubicBezTo>
                    <a:pt x="1924937" y="835048"/>
                    <a:pt x="1943772" y="666011"/>
                    <a:pt x="1970141" y="508243"/>
                  </a:cubicBezTo>
                  <a:cubicBezTo>
                    <a:pt x="1996510" y="388039"/>
                    <a:pt x="2007811" y="256566"/>
                    <a:pt x="2075617" y="158900"/>
                  </a:cubicBezTo>
                  <a:cubicBezTo>
                    <a:pt x="2124589" y="98798"/>
                    <a:pt x="2184861" y="42453"/>
                    <a:pt x="2237599" y="1132"/>
                  </a:cubicBezTo>
                  <a:lnTo>
                    <a:pt x="2236202" y="0"/>
                  </a:lnTo>
                  <a:lnTo>
                    <a:pt x="2277637" y="0"/>
                  </a:lnTo>
                  <a:lnTo>
                    <a:pt x="2289740" y="12520"/>
                  </a:lnTo>
                  <a:cubicBezTo>
                    <a:pt x="2033650" y="113974"/>
                    <a:pt x="2018586" y="395791"/>
                    <a:pt x="1969628" y="617487"/>
                  </a:cubicBezTo>
                  <a:cubicBezTo>
                    <a:pt x="1973394" y="726457"/>
                    <a:pt x="1920670" y="820396"/>
                    <a:pt x="1871711" y="914335"/>
                  </a:cubicBezTo>
                  <a:cubicBezTo>
                    <a:pt x="1777561" y="1090940"/>
                    <a:pt x="1593026" y="1117243"/>
                    <a:pt x="1419789" y="1147304"/>
                  </a:cubicBezTo>
                  <a:cubicBezTo>
                    <a:pt x="1404725" y="1136031"/>
                    <a:pt x="1385895" y="1143546"/>
                    <a:pt x="1370831" y="1147304"/>
                  </a:cubicBezTo>
                  <a:cubicBezTo>
                    <a:pt x="1336937" y="1214940"/>
                    <a:pt x="1367065" y="1297606"/>
                    <a:pt x="1359533" y="1369000"/>
                  </a:cubicBezTo>
                  <a:cubicBezTo>
                    <a:pt x="1340703" y="1534332"/>
                    <a:pt x="1287979" y="1692150"/>
                    <a:pt x="1141104" y="1793604"/>
                  </a:cubicBezTo>
                  <a:cubicBezTo>
                    <a:pt x="997995" y="1895058"/>
                    <a:pt x="828524" y="1966452"/>
                    <a:pt x="647755" y="1962694"/>
                  </a:cubicBezTo>
                  <a:cubicBezTo>
                    <a:pt x="647755" y="1962694"/>
                    <a:pt x="647755" y="1962694"/>
                    <a:pt x="636457" y="1981482"/>
                  </a:cubicBezTo>
                  <a:cubicBezTo>
                    <a:pt x="647755" y="2060391"/>
                    <a:pt x="632691" y="2131784"/>
                    <a:pt x="617627" y="2203178"/>
                  </a:cubicBezTo>
                  <a:cubicBezTo>
                    <a:pt x="617627" y="2203178"/>
                    <a:pt x="617627" y="2203178"/>
                    <a:pt x="625159" y="2210693"/>
                  </a:cubicBezTo>
                  <a:cubicBezTo>
                    <a:pt x="662819" y="2195663"/>
                    <a:pt x="647755" y="2135542"/>
                    <a:pt x="674118" y="2097966"/>
                  </a:cubicBezTo>
                  <a:cubicBezTo>
                    <a:pt x="659053" y="2067906"/>
                    <a:pt x="662819" y="2030330"/>
                    <a:pt x="659053" y="2004027"/>
                  </a:cubicBezTo>
                  <a:cubicBezTo>
                    <a:pt x="779566" y="2015300"/>
                    <a:pt x="900079" y="1973967"/>
                    <a:pt x="997995" y="1925119"/>
                  </a:cubicBezTo>
                  <a:cubicBezTo>
                    <a:pt x="1095912" y="1883785"/>
                    <a:pt x="1190062" y="1831180"/>
                    <a:pt x="1265382" y="1744756"/>
                  </a:cubicBezTo>
                  <a:cubicBezTo>
                    <a:pt x="1374597" y="1579423"/>
                    <a:pt x="1408491" y="1387787"/>
                    <a:pt x="1400959" y="1177364"/>
                  </a:cubicBezTo>
                  <a:cubicBezTo>
                    <a:pt x="1464981" y="1162334"/>
                    <a:pt x="1540302" y="1181122"/>
                    <a:pt x="1604324" y="1139789"/>
                  </a:cubicBezTo>
                  <a:cubicBezTo>
                    <a:pt x="1713539" y="1109728"/>
                    <a:pt x="1841583" y="1072152"/>
                    <a:pt x="1901840" y="951910"/>
                  </a:cubicBezTo>
                  <a:cubicBezTo>
                    <a:pt x="2033650" y="752760"/>
                    <a:pt x="1977160" y="501003"/>
                    <a:pt x="2093907" y="290580"/>
                  </a:cubicBezTo>
                  <a:cubicBezTo>
                    <a:pt x="2146631" y="166580"/>
                    <a:pt x="2252079" y="80156"/>
                    <a:pt x="2357528" y="5005"/>
                  </a:cubicBezTo>
                  <a:cubicBezTo>
                    <a:pt x="2357528" y="5005"/>
                    <a:pt x="2357528" y="5005"/>
                    <a:pt x="2357528" y="3596"/>
                  </a:cubicBezTo>
                  <a:lnTo>
                    <a:pt x="2357528" y="0"/>
                  </a:lnTo>
                  <a:lnTo>
                    <a:pt x="2561429" y="0"/>
                  </a:lnTo>
                  <a:lnTo>
                    <a:pt x="2549595" y="27551"/>
                  </a:lnTo>
                  <a:cubicBezTo>
                    <a:pt x="2568425" y="31308"/>
                    <a:pt x="2594787" y="12520"/>
                    <a:pt x="2591021" y="35066"/>
                  </a:cubicBezTo>
                  <a:cubicBezTo>
                    <a:pt x="2591021" y="35066"/>
                    <a:pt x="2591021" y="35066"/>
                    <a:pt x="2591021" y="42581"/>
                  </a:cubicBezTo>
                  <a:cubicBezTo>
                    <a:pt x="2455444" y="91429"/>
                    <a:pt x="2331166" y="215429"/>
                    <a:pt x="2248313" y="335670"/>
                  </a:cubicBezTo>
                  <a:cubicBezTo>
                    <a:pt x="2150397" y="512276"/>
                    <a:pt x="2169227" y="722699"/>
                    <a:pt x="2090141" y="906820"/>
                  </a:cubicBezTo>
                  <a:cubicBezTo>
                    <a:pt x="2026118" y="1038334"/>
                    <a:pt x="1947032" y="1173607"/>
                    <a:pt x="1807689" y="1248758"/>
                  </a:cubicBezTo>
                  <a:cubicBezTo>
                    <a:pt x="1728603" y="1275061"/>
                    <a:pt x="1668346" y="1320151"/>
                    <a:pt x="1581728" y="1342697"/>
                  </a:cubicBezTo>
                  <a:cubicBezTo>
                    <a:pt x="1551600" y="1376515"/>
                    <a:pt x="1581728" y="1447908"/>
                    <a:pt x="1562898" y="1489242"/>
                  </a:cubicBezTo>
                  <a:cubicBezTo>
                    <a:pt x="1551600" y="1692150"/>
                    <a:pt x="1427321" y="1868755"/>
                    <a:pt x="1254084" y="1985240"/>
                  </a:cubicBezTo>
                  <a:cubicBezTo>
                    <a:pt x="1144870" y="2082936"/>
                    <a:pt x="1001761" y="2120512"/>
                    <a:pt x="862418" y="2143057"/>
                  </a:cubicBezTo>
                  <a:cubicBezTo>
                    <a:pt x="828524" y="2218208"/>
                    <a:pt x="828524" y="2304632"/>
                    <a:pt x="802162" y="2379783"/>
                  </a:cubicBezTo>
                  <a:cubicBezTo>
                    <a:pt x="753204" y="2650328"/>
                    <a:pt x="568669" y="2909599"/>
                    <a:pt x="301282" y="3011054"/>
                  </a:cubicBezTo>
                  <a:cubicBezTo>
                    <a:pt x="207131" y="3056144"/>
                    <a:pt x="109215" y="3093720"/>
                    <a:pt x="0" y="3116265"/>
                  </a:cubicBezTo>
                  <a:cubicBezTo>
                    <a:pt x="0" y="3116265"/>
                    <a:pt x="0" y="3116265"/>
                    <a:pt x="0" y="3086205"/>
                  </a:cubicBezTo>
                  <a:cubicBezTo>
                    <a:pt x="120513" y="3067417"/>
                    <a:pt x="229727" y="3011054"/>
                    <a:pt x="338942" y="2958448"/>
                  </a:cubicBezTo>
                  <a:cubicBezTo>
                    <a:pt x="523477" y="2887054"/>
                    <a:pt x="677884" y="2706691"/>
                    <a:pt x="734374" y="2522571"/>
                  </a:cubicBezTo>
                  <a:cubicBezTo>
                    <a:pt x="753204" y="2424874"/>
                    <a:pt x="802162" y="2345965"/>
                    <a:pt x="805928" y="2252026"/>
                  </a:cubicBezTo>
                  <a:cubicBezTo>
                    <a:pt x="817226" y="2210693"/>
                    <a:pt x="802162" y="2154330"/>
                    <a:pt x="839822" y="2124269"/>
                  </a:cubicBezTo>
                  <a:cubicBezTo>
                    <a:pt x="915143" y="2094209"/>
                    <a:pt x="1009293" y="2101724"/>
                    <a:pt x="1084614" y="2060391"/>
                  </a:cubicBezTo>
                  <a:cubicBezTo>
                    <a:pt x="1314341" y="1943906"/>
                    <a:pt x="1547834" y="1729725"/>
                    <a:pt x="1540302" y="1459181"/>
                  </a:cubicBezTo>
                  <a:cubicBezTo>
                    <a:pt x="1551600" y="1417848"/>
                    <a:pt x="1532770" y="1361485"/>
                    <a:pt x="1559132" y="1320151"/>
                  </a:cubicBezTo>
                  <a:cubicBezTo>
                    <a:pt x="1754965" y="1267546"/>
                    <a:pt x="1962096" y="1151061"/>
                    <a:pt x="2048714" y="944395"/>
                  </a:cubicBezTo>
                  <a:cubicBezTo>
                    <a:pt x="2127801" y="786578"/>
                    <a:pt x="2131567" y="602457"/>
                    <a:pt x="2180525" y="433367"/>
                  </a:cubicBezTo>
                  <a:cubicBezTo>
                    <a:pt x="2237015" y="268034"/>
                    <a:pt x="2395188" y="125247"/>
                    <a:pt x="2530765" y="35066"/>
                  </a:cubicBezTo>
                  <a:cubicBezTo>
                    <a:pt x="2530765" y="35066"/>
                    <a:pt x="2530765" y="35066"/>
                    <a:pt x="2523233" y="35066"/>
                  </a:cubicBezTo>
                  <a:cubicBezTo>
                    <a:pt x="2365060" y="91429"/>
                    <a:pt x="2218185" y="234216"/>
                    <a:pt x="2161695" y="392034"/>
                  </a:cubicBezTo>
                  <a:cubicBezTo>
                    <a:pt x="2086375" y="549851"/>
                    <a:pt x="2108971" y="745245"/>
                    <a:pt x="2029884" y="899305"/>
                  </a:cubicBezTo>
                  <a:cubicBezTo>
                    <a:pt x="1958330" y="1083425"/>
                    <a:pt x="1781327" y="1211182"/>
                    <a:pt x="1600558" y="1278818"/>
                  </a:cubicBezTo>
                  <a:cubicBezTo>
                    <a:pt x="1566664" y="1271303"/>
                    <a:pt x="1532770" y="1290091"/>
                    <a:pt x="1510174" y="1312636"/>
                  </a:cubicBezTo>
                  <a:cubicBezTo>
                    <a:pt x="1517706" y="1489242"/>
                    <a:pt x="1453683" y="1635786"/>
                    <a:pt x="1374597" y="1782331"/>
                  </a:cubicBezTo>
                  <a:cubicBezTo>
                    <a:pt x="1246552" y="1977724"/>
                    <a:pt x="1020591" y="2067906"/>
                    <a:pt x="805928" y="2116754"/>
                  </a:cubicBezTo>
                  <a:cubicBezTo>
                    <a:pt x="749438" y="2139300"/>
                    <a:pt x="764502" y="2214451"/>
                    <a:pt x="749438" y="2267057"/>
                  </a:cubicBezTo>
                  <a:cubicBezTo>
                    <a:pt x="715544" y="2413601"/>
                    <a:pt x="674118" y="2563904"/>
                    <a:pt x="576201" y="2684146"/>
                  </a:cubicBezTo>
                  <a:cubicBezTo>
                    <a:pt x="508413" y="2872024"/>
                    <a:pt x="312580" y="2935902"/>
                    <a:pt x="154407" y="3007296"/>
                  </a:cubicBezTo>
                  <a:cubicBezTo>
                    <a:pt x="101683" y="3014811"/>
                    <a:pt x="48958" y="3037356"/>
                    <a:pt x="0" y="3048629"/>
                  </a:cubicBezTo>
                  <a:cubicBezTo>
                    <a:pt x="0" y="3048629"/>
                    <a:pt x="0" y="3048629"/>
                    <a:pt x="0" y="2920872"/>
                  </a:cubicBezTo>
                  <a:cubicBezTo>
                    <a:pt x="11298" y="2917115"/>
                    <a:pt x="22596" y="2917115"/>
                    <a:pt x="37660" y="2913357"/>
                  </a:cubicBezTo>
                  <a:cubicBezTo>
                    <a:pt x="146875" y="2868266"/>
                    <a:pt x="259856" y="2819418"/>
                    <a:pt x="335176" y="2721721"/>
                  </a:cubicBezTo>
                  <a:cubicBezTo>
                    <a:pt x="335176" y="2721721"/>
                    <a:pt x="335176" y="2721721"/>
                    <a:pt x="316346" y="2721721"/>
                  </a:cubicBezTo>
                  <a:cubicBezTo>
                    <a:pt x="229727" y="2804388"/>
                    <a:pt x="116747" y="2864509"/>
                    <a:pt x="0" y="2883297"/>
                  </a:cubicBezTo>
                  <a:cubicBezTo>
                    <a:pt x="0" y="2883297"/>
                    <a:pt x="0" y="2883297"/>
                    <a:pt x="0" y="2849478"/>
                  </a:cubicBezTo>
                  <a:cubicBezTo>
                    <a:pt x="11298" y="2849478"/>
                    <a:pt x="22596" y="2845721"/>
                    <a:pt x="33894" y="2845721"/>
                  </a:cubicBezTo>
                  <a:cubicBezTo>
                    <a:pt x="33894" y="2845721"/>
                    <a:pt x="33894" y="2845721"/>
                    <a:pt x="45192" y="2834448"/>
                  </a:cubicBezTo>
                  <a:cubicBezTo>
                    <a:pt x="22596" y="2774327"/>
                    <a:pt x="-15064" y="2710449"/>
                    <a:pt x="7532" y="2639055"/>
                  </a:cubicBezTo>
                  <a:cubicBezTo>
                    <a:pt x="26362" y="2593964"/>
                    <a:pt x="94151" y="2575177"/>
                    <a:pt x="105449" y="2518813"/>
                  </a:cubicBezTo>
                  <a:cubicBezTo>
                    <a:pt x="82853" y="2496268"/>
                    <a:pt x="64023" y="2473722"/>
                    <a:pt x="37660" y="2458692"/>
                  </a:cubicBezTo>
                  <a:cubicBezTo>
                    <a:pt x="26362" y="2477480"/>
                    <a:pt x="11298" y="2488753"/>
                    <a:pt x="0" y="2503783"/>
                  </a:cubicBezTo>
                  <a:cubicBezTo>
                    <a:pt x="0" y="2503783"/>
                    <a:pt x="0" y="2503783"/>
                    <a:pt x="0" y="2462450"/>
                  </a:cubicBezTo>
                  <a:cubicBezTo>
                    <a:pt x="7532" y="2451177"/>
                    <a:pt x="15064" y="2436147"/>
                    <a:pt x="26362" y="2421117"/>
                  </a:cubicBezTo>
                  <a:cubicBezTo>
                    <a:pt x="37660" y="2368511"/>
                    <a:pt x="41426" y="2289602"/>
                    <a:pt x="0" y="2248269"/>
                  </a:cubicBezTo>
                  <a:cubicBezTo>
                    <a:pt x="0" y="2248269"/>
                    <a:pt x="0" y="2248269"/>
                    <a:pt x="0" y="2203178"/>
                  </a:cubicBezTo>
                  <a:cubicBezTo>
                    <a:pt x="11298" y="2195663"/>
                    <a:pt x="22596" y="2184390"/>
                    <a:pt x="30128" y="2169360"/>
                  </a:cubicBezTo>
                  <a:cubicBezTo>
                    <a:pt x="33894" y="2158087"/>
                    <a:pt x="48958" y="2135542"/>
                    <a:pt x="33894" y="2124269"/>
                  </a:cubicBezTo>
                  <a:cubicBezTo>
                    <a:pt x="26362" y="2135542"/>
                    <a:pt x="11298" y="2146815"/>
                    <a:pt x="0" y="2161845"/>
                  </a:cubicBezTo>
                  <a:cubicBezTo>
                    <a:pt x="0" y="2161845"/>
                    <a:pt x="0" y="2161845"/>
                    <a:pt x="0" y="2109239"/>
                  </a:cubicBezTo>
                  <a:cubicBezTo>
                    <a:pt x="3766" y="2097966"/>
                    <a:pt x="3766" y="2090451"/>
                    <a:pt x="0" y="2079179"/>
                  </a:cubicBezTo>
                  <a:cubicBezTo>
                    <a:pt x="0" y="2079179"/>
                    <a:pt x="0" y="2079179"/>
                    <a:pt x="0" y="2026573"/>
                  </a:cubicBezTo>
                  <a:cubicBezTo>
                    <a:pt x="11298" y="2041603"/>
                    <a:pt x="26362" y="2056633"/>
                    <a:pt x="33894" y="2067906"/>
                  </a:cubicBezTo>
                  <a:cubicBezTo>
                    <a:pt x="30128" y="2045361"/>
                    <a:pt x="22596" y="2015300"/>
                    <a:pt x="0" y="1996512"/>
                  </a:cubicBezTo>
                  <a:cubicBezTo>
                    <a:pt x="0" y="1996512"/>
                    <a:pt x="0" y="1996512"/>
                    <a:pt x="0" y="1958937"/>
                  </a:cubicBezTo>
                  <a:cubicBezTo>
                    <a:pt x="0" y="1958937"/>
                    <a:pt x="0" y="1958937"/>
                    <a:pt x="37660" y="1977724"/>
                  </a:cubicBezTo>
                  <a:cubicBezTo>
                    <a:pt x="94151" y="1958937"/>
                    <a:pt x="150641" y="1902573"/>
                    <a:pt x="158173" y="1834937"/>
                  </a:cubicBezTo>
                  <a:cubicBezTo>
                    <a:pt x="158173" y="1793604"/>
                    <a:pt x="165705" y="1733483"/>
                    <a:pt x="131811" y="1707180"/>
                  </a:cubicBezTo>
                  <a:cubicBezTo>
                    <a:pt x="75321" y="1740998"/>
                    <a:pt x="30128" y="1789846"/>
                    <a:pt x="0" y="1853725"/>
                  </a:cubicBezTo>
                  <a:cubicBezTo>
                    <a:pt x="0" y="1853725"/>
                    <a:pt x="0" y="1853725"/>
                    <a:pt x="0" y="1793604"/>
                  </a:cubicBezTo>
                  <a:cubicBezTo>
                    <a:pt x="22596" y="1763544"/>
                    <a:pt x="45192" y="1737241"/>
                    <a:pt x="79087" y="1707180"/>
                  </a:cubicBezTo>
                  <a:cubicBezTo>
                    <a:pt x="79087" y="1707180"/>
                    <a:pt x="79087" y="1707180"/>
                    <a:pt x="86619" y="1688392"/>
                  </a:cubicBezTo>
                  <a:cubicBezTo>
                    <a:pt x="67789" y="1677120"/>
                    <a:pt x="52724" y="1688392"/>
                    <a:pt x="37660" y="1692150"/>
                  </a:cubicBezTo>
                  <a:cubicBezTo>
                    <a:pt x="26362" y="1699665"/>
                    <a:pt x="11298" y="1703423"/>
                    <a:pt x="0" y="1710938"/>
                  </a:cubicBezTo>
                  <a:cubicBezTo>
                    <a:pt x="0" y="1710938"/>
                    <a:pt x="0" y="1710938"/>
                    <a:pt x="0" y="1677120"/>
                  </a:cubicBezTo>
                  <a:cubicBezTo>
                    <a:pt x="41426" y="1658332"/>
                    <a:pt x="90385" y="1647059"/>
                    <a:pt x="139343" y="1635786"/>
                  </a:cubicBezTo>
                  <a:cubicBezTo>
                    <a:pt x="192067" y="1647059"/>
                    <a:pt x="158173" y="1692150"/>
                    <a:pt x="180769" y="1714695"/>
                  </a:cubicBezTo>
                  <a:cubicBezTo>
                    <a:pt x="207131" y="1808634"/>
                    <a:pt x="177003" y="1906331"/>
                    <a:pt x="112981" y="1973967"/>
                  </a:cubicBezTo>
                  <a:cubicBezTo>
                    <a:pt x="158173" y="1981482"/>
                    <a:pt x="207131" y="1996512"/>
                    <a:pt x="256089" y="2019058"/>
                  </a:cubicBezTo>
                  <a:cubicBezTo>
                    <a:pt x="346474" y="1988997"/>
                    <a:pt x="395432" y="1872513"/>
                    <a:pt x="497115" y="1853725"/>
                  </a:cubicBezTo>
                  <a:cubicBezTo>
                    <a:pt x="497115" y="1853725"/>
                    <a:pt x="497115" y="1853725"/>
                    <a:pt x="451922" y="1801119"/>
                  </a:cubicBezTo>
                  <a:cubicBezTo>
                    <a:pt x="455688" y="1748513"/>
                    <a:pt x="395432" y="1748513"/>
                    <a:pt x="384134" y="1714695"/>
                  </a:cubicBezTo>
                  <a:cubicBezTo>
                    <a:pt x="455688" y="1662089"/>
                    <a:pt x="568669" y="1688392"/>
                    <a:pt x="640223" y="1729725"/>
                  </a:cubicBezTo>
                  <a:cubicBezTo>
                    <a:pt x="662819" y="1744756"/>
                    <a:pt x="685416" y="1786089"/>
                    <a:pt x="719310" y="1786089"/>
                  </a:cubicBezTo>
                  <a:cubicBezTo>
                    <a:pt x="805928" y="1748513"/>
                    <a:pt x="730608" y="1650817"/>
                    <a:pt x="787098" y="1586938"/>
                  </a:cubicBezTo>
                  <a:cubicBezTo>
                    <a:pt x="787098" y="1586938"/>
                    <a:pt x="787098" y="1586938"/>
                    <a:pt x="768268" y="1586938"/>
                  </a:cubicBezTo>
                  <a:cubicBezTo>
                    <a:pt x="726842" y="1620756"/>
                    <a:pt x="674118" y="1632029"/>
                    <a:pt x="621393" y="1643302"/>
                  </a:cubicBezTo>
                  <a:cubicBezTo>
                    <a:pt x="538541" y="1628271"/>
                    <a:pt x="493349" y="1553120"/>
                    <a:pt x="436858" y="1492999"/>
                  </a:cubicBezTo>
                  <a:cubicBezTo>
                    <a:pt x="436858" y="1492999"/>
                    <a:pt x="436858" y="1492999"/>
                    <a:pt x="444390" y="1477969"/>
                  </a:cubicBezTo>
                  <a:cubicBezTo>
                    <a:pt x="512179" y="1470454"/>
                    <a:pt x="598797" y="1432878"/>
                    <a:pt x="662819" y="1455424"/>
                  </a:cubicBezTo>
                  <a:cubicBezTo>
                    <a:pt x="726842" y="1470454"/>
                    <a:pt x="756970" y="1538090"/>
                    <a:pt x="824758" y="1538090"/>
                  </a:cubicBezTo>
                  <a:cubicBezTo>
                    <a:pt x="839822" y="1526817"/>
                    <a:pt x="866184" y="1508029"/>
                    <a:pt x="854886" y="1489242"/>
                  </a:cubicBezTo>
                  <a:cubicBezTo>
                    <a:pt x="817226" y="1470454"/>
                    <a:pt x="775800" y="1462939"/>
                    <a:pt x="738140" y="1462939"/>
                  </a:cubicBezTo>
                  <a:cubicBezTo>
                    <a:pt x="711778" y="1425363"/>
                    <a:pt x="666585" y="1421606"/>
                    <a:pt x="625159" y="1425363"/>
                  </a:cubicBezTo>
                  <a:cubicBezTo>
                    <a:pt x="557371" y="1421606"/>
                    <a:pt x="508413" y="1335182"/>
                    <a:pt x="436858" y="1320151"/>
                  </a:cubicBezTo>
                  <a:cubicBezTo>
                    <a:pt x="399198" y="1293848"/>
                    <a:pt x="395432" y="1350212"/>
                    <a:pt x="357772" y="1331424"/>
                  </a:cubicBezTo>
                  <a:cubicBezTo>
                    <a:pt x="346474" y="1335182"/>
                    <a:pt x="316346" y="1346454"/>
                    <a:pt x="320112" y="1372757"/>
                  </a:cubicBezTo>
                  <a:cubicBezTo>
                    <a:pt x="357772" y="1462939"/>
                    <a:pt x="376602" y="1571908"/>
                    <a:pt x="342708" y="1665847"/>
                  </a:cubicBezTo>
                  <a:cubicBezTo>
                    <a:pt x="323878" y="1703423"/>
                    <a:pt x="361538" y="1748513"/>
                    <a:pt x="323878" y="1774816"/>
                  </a:cubicBezTo>
                  <a:cubicBezTo>
                    <a:pt x="323878" y="1774816"/>
                    <a:pt x="323878" y="1774816"/>
                    <a:pt x="316346" y="1771059"/>
                  </a:cubicBezTo>
                  <a:cubicBezTo>
                    <a:pt x="297516" y="1695907"/>
                    <a:pt x="207131" y="1677120"/>
                    <a:pt x="177003" y="1609484"/>
                  </a:cubicBezTo>
                  <a:cubicBezTo>
                    <a:pt x="158173" y="1553120"/>
                    <a:pt x="131811" y="1477969"/>
                    <a:pt x="169471" y="1421606"/>
                  </a:cubicBezTo>
                  <a:cubicBezTo>
                    <a:pt x="203365" y="1316394"/>
                    <a:pt x="320112" y="1353969"/>
                    <a:pt x="372836" y="1275061"/>
                  </a:cubicBezTo>
                  <a:cubicBezTo>
                    <a:pt x="335176" y="1233728"/>
                    <a:pt x="278686" y="1252515"/>
                    <a:pt x="237259" y="1226212"/>
                  </a:cubicBezTo>
                  <a:cubicBezTo>
                    <a:pt x="195833" y="1218697"/>
                    <a:pt x="158173" y="1177364"/>
                    <a:pt x="112981" y="1211182"/>
                  </a:cubicBezTo>
                  <a:cubicBezTo>
                    <a:pt x="128045" y="1301364"/>
                    <a:pt x="71555" y="1384030"/>
                    <a:pt x="0" y="1432878"/>
                  </a:cubicBezTo>
                  <a:cubicBezTo>
                    <a:pt x="0" y="1432878"/>
                    <a:pt x="0" y="1432878"/>
                    <a:pt x="0" y="1387787"/>
                  </a:cubicBezTo>
                  <a:cubicBezTo>
                    <a:pt x="45192" y="1361485"/>
                    <a:pt x="82853" y="1312636"/>
                    <a:pt x="82853" y="1256273"/>
                  </a:cubicBezTo>
                  <a:cubicBezTo>
                    <a:pt x="79087" y="1229970"/>
                    <a:pt x="52724" y="1237485"/>
                    <a:pt x="41426" y="1241243"/>
                  </a:cubicBezTo>
                  <a:cubicBezTo>
                    <a:pt x="41426" y="1241243"/>
                    <a:pt x="41426" y="1241243"/>
                    <a:pt x="0" y="1301364"/>
                  </a:cubicBezTo>
                  <a:cubicBezTo>
                    <a:pt x="0" y="1301364"/>
                    <a:pt x="0" y="1301364"/>
                    <a:pt x="0" y="1237485"/>
                  </a:cubicBezTo>
                  <a:cubicBezTo>
                    <a:pt x="0" y="1237485"/>
                    <a:pt x="0" y="1237485"/>
                    <a:pt x="3766" y="1233728"/>
                  </a:cubicBezTo>
                  <a:cubicBezTo>
                    <a:pt x="3766" y="1233728"/>
                    <a:pt x="3766" y="1233728"/>
                    <a:pt x="0" y="1233728"/>
                  </a:cubicBezTo>
                  <a:cubicBezTo>
                    <a:pt x="0" y="1233728"/>
                    <a:pt x="0" y="1233728"/>
                    <a:pt x="0" y="1196152"/>
                  </a:cubicBezTo>
                  <a:cubicBezTo>
                    <a:pt x="33894" y="1192394"/>
                    <a:pt x="71555" y="1188637"/>
                    <a:pt x="101683" y="1169849"/>
                  </a:cubicBezTo>
                  <a:cubicBezTo>
                    <a:pt x="67789" y="1136031"/>
                    <a:pt x="30128" y="1105970"/>
                    <a:pt x="0" y="1072152"/>
                  </a:cubicBezTo>
                  <a:cubicBezTo>
                    <a:pt x="0" y="1072152"/>
                    <a:pt x="0" y="1072152"/>
                    <a:pt x="0" y="1012031"/>
                  </a:cubicBezTo>
                  <a:cubicBezTo>
                    <a:pt x="0" y="1015789"/>
                    <a:pt x="3766" y="1015789"/>
                    <a:pt x="3766" y="1019546"/>
                  </a:cubicBezTo>
                  <a:cubicBezTo>
                    <a:pt x="45192" y="955668"/>
                    <a:pt x="52724" y="873002"/>
                    <a:pt x="37660" y="797850"/>
                  </a:cubicBezTo>
                  <a:cubicBezTo>
                    <a:pt x="37660" y="782820"/>
                    <a:pt x="22596" y="760275"/>
                    <a:pt x="3766" y="764032"/>
                  </a:cubicBezTo>
                  <a:cubicBezTo>
                    <a:pt x="3766" y="764032"/>
                    <a:pt x="0" y="767790"/>
                    <a:pt x="0" y="775305"/>
                  </a:cubicBezTo>
                  <a:cubicBezTo>
                    <a:pt x="0" y="775305"/>
                    <a:pt x="0" y="775305"/>
                    <a:pt x="0" y="707669"/>
                  </a:cubicBezTo>
                  <a:cubicBezTo>
                    <a:pt x="0" y="703911"/>
                    <a:pt x="3766" y="703911"/>
                    <a:pt x="3766" y="703911"/>
                  </a:cubicBezTo>
                  <a:cubicBezTo>
                    <a:pt x="64023" y="760275"/>
                    <a:pt x="82853" y="854214"/>
                    <a:pt x="67789" y="933123"/>
                  </a:cubicBezTo>
                  <a:cubicBezTo>
                    <a:pt x="56490" y="981971"/>
                    <a:pt x="26362" y="1027062"/>
                    <a:pt x="41426" y="1079668"/>
                  </a:cubicBezTo>
                  <a:cubicBezTo>
                    <a:pt x="105449" y="1158576"/>
                    <a:pt x="188301" y="1181122"/>
                    <a:pt x="274920" y="1196152"/>
                  </a:cubicBezTo>
                  <a:cubicBezTo>
                    <a:pt x="225961" y="1136031"/>
                    <a:pt x="165705" y="1098455"/>
                    <a:pt x="120513" y="1030819"/>
                  </a:cubicBezTo>
                  <a:cubicBezTo>
                    <a:pt x="116747" y="1000759"/>
                    <a:pt x="67789" y="997001"/>
                    <a:pt x="79087" y="963183"/>
                  </a:cubicBezTo>
                  <a:cubicBezTo>
                    <a:pt x="79087" y="963183"/>
                    <a:pt x="79087" y="963183"/>
                    <a:pt x="90385" y="959425"/>
                  </a:cubicBezTo>
                  <a:cubicBezTo>
                    <a:pt x="177003" y="1053364"/>
                    <a:pt x="259856" y="1158576"/>
                    <a:pt x="361538" y="1229970"/>
                  </a:cubicBezTo>
                  <a:cubicBezTo>
                    <a:pt x="395432" y="1260030"/>
                    <a:pt x="429326" y="1297606"/>
                    <a:pt x="466987" y="1293848"/>
                  </a:cubicBezTo>
                  <a:cubicBezTo>
                    <a:pt x="455688" y="1233728"/>
                    <a:pt x="466987" y="1181122"/>
                    <a:pt x="489583" y="1124758"/>
                  </a:cubicBezTo>
                  <a:cubicBezTo>
                    <a:pt x="497115" y="1117243"/>
                    <a:pt x="508413" y="1132273"/>
                    <a:pt x="508413" y="1139789"/>
                  </a:cubicBezTo>
                  <a:cubicBezTo>
                    <a:pt x="602563" y="1184879"/>
                    <a:pt x="700480" y="1248758"/>
                    <a:pt x="719310" y="1357727"/>
                  </a:cubicBezTo>
                  <a:cubicBezTo>
                    <a:pt x="772034" y="1369000"/>
                    <a:pt x="847354" y="1372757"/>
                    <a:pt x="911377" y="1353969"/>
                  </a:cubicBezTo>
                  <a:cubicBezTo>
                    <a:pt x="1001761" y="1342697"/>
                    <a:pt x="1114742" y="1338939"/>
                    <a:pt x="1190062" y="1282576"/>
                  </a:cubicBezTo>
                  <a:cubicBezTo>
                    <a:pt x="1137338" y="1248758"/>
                    <a:pt x="1092146" y="1184879"/>
                    <a:pt x="1024357" y="1173607"/>
                  </a:cubicBezTo>
                  <a:cubicBezTo>
                    <a:pt x="971633" y="1196152"/>
                    <a:pt x="967867" y="1248758"/>
                    <a:pt x="930207" y="1282576"/>
                  </a:cubicBezTo>
                  <a:cubicBezTo>
                    <a:pt x="888781" y="1312636"/>
                    <a:pt x="839822" y="1346454"/>
                    <a:pt x="787098" y="1331424"/>
                  </a:cubicBezTo>
                  <a:cubicBezTo>
                    <a:pt x="764502" y="1320151"/>
                    <a:pt x="715544" y="1320151"/>
                    <a:pt x="723076" y="1278818"/>
                  </a:cubicBezTo>
                  <a:cubicBezTo>
                    <a:pt x="764502" y="1256273"/>
                    <a:pt x="764502" y="1203667"/>
                    <a:pt x="798396" y="1173607"/>
                  </a:cubicBezTo>
                  <a:cubicBezTo>
                    <a:pt x="824758" y="1117243"/>
                    <a:pt x="885015" y="1098455"/>
                    <a:pt x="941505" y="1102213"/>
                  </a:cubicBezTo>
                  <a:cubicBezTo>
                    <a:pt x="979165" y="1105970"/>
                    <a:pt x="997995" y="1147304"/>
                    <a:pt x="1035655" y="1136031"/>
                  </a:cubicBezTo>
                  <a:cubicBezTo>
                    <a:pt x="1043187" y="1042092"/>
                    <a:pt x="964101" y="959425"/>
                    <a:pt x="997995" y="869244"/>
                  </a:cubicBezTo>
                  <a:cubicBezTo>
                    <a:pt x="1028123" y="816638"/>
                    <a:pt x="1069549" y="794093"/>
                    <a:pt x="1122274" y="782820"/>
                  </a:cubicBezTo>
                  <a:cubicBezTo>
                    <a:pt x="1174998" y="880517"/>
                    <a:pt x="1159934" y="1023304"/>
                    <a:pt x="1080848" y="1105970"/>
                  </a:cubicBezTo>
                  <a:cubicBezTo>
                    <a:pt x="1069549" y="1139789"/>
                    <a:pt x="1099678" y="1169849"/>
                    <a:pt x="1118508" y="1192394"/>
                  </a:cubicBezTo>
                  <a:cubicBezTo>
                    <a:pt x="1159934" y="1252515"/>
                    <a:pt x="1235254" y="1256273"/>
                    <a:pt x="1295511" y="1256273"/>
                  </a:cubicBezTo>
                  <a:cubicBezTo>
                    <a:pt x="1363299" y="1233728"/>
                    <a:pt x="1310575" y="1154819"/>
                    <a:pt x="1344469" y="1113486"/>
                  </a:cubicBezTo>
                  <a:cubicBezTo>
                    <a:pt x="1461215" y="1105970"/>
                    <a:pt x="1589260" y="1105970"/>
                    <a:pt x="1690943" y="1053364"/>
                  </a:cubicBezTo>
                  <a:cubicBezTo>
                    <a:pt x="1721071" y="1038334"/>
                    <a:pt x="1762497" y="1012031"/>
                    <a:pt x="1766263" y="985728"/>
                  </a:cubicBezTo>
                  <a:cubicBezTo>
                    <a:pt x="1732369" y="1004516"/>
                    <a:pt x="1694709" y="989486"/>
                    <a:pt x="1664580" y="981971"/>
                  </a:cubicBezTo>
                  <a:cubicBezTo>
                    <a:pt x="1566664" y="959425"/>
                    <a:pt x="1529004" y="865486"/>
                    <a:pt x="1498876" y="786578"/>
                  </a:cubicBezTo>
                  <a:cubicBezTo>
                    <a:pt x="1491344" y="779063"/>
                    <a:pt x="1491344" y="779063"/>
                    <a:pt x="1480046" y="786578"/>
                  </a:cubicBezTo>
                  <a:cubicBezTo>
                    <a:pt x="1483812" y="857971"/>
                    <a:pt x="1517706" y="936880"/>
                    <a:pt x="1472513" y="1004516"/>
                  </a:cubicBezTo>
                  <a:cubicBezTo>
                    <a:pt x="1446151" y="1060880"/>
                    <a:pt x="1389661" y="1098455"/>
                    <a:pt x="1329405" y="1094698"/>
                  </a:cubicBezTo>
                  <a:cubicBezTo>
                    <a:pt x="1291745" y="1060880"/>
                    <a:pt x="1223956" y="1094698"/>
                    <a:pt x="1205126" y="1038334"/>
                  </a:cubicBezTo>
                  <a:cubicBezTo>
                    <a:pt x="1276680" y="1012031"/>
                    <a:pt x="1287979" y="925607"/>
                    <a:pt x="1333171" y="873002"/>
                  </a:cubicBezTo>
                  <a:cubicBezTo>
                    <a:pt x="1367065" y="842941"/>
                    <a:pt x="1408491" y="831668"/>
                    <a:pt x="1442385" y="816638"/>
                  </a:cubicBezTo>
                  <a:cubicBezTo>
                    <a:pt x="1453683" y="794093"/>
                    <a:pt x="1453683" y="764032"/>
                    <a:pt x="1446151" y="741487"/>
                  </a:cubicBezTo>
                  <a:cubicBezTo>
                    <a:pt x="1419789" y="786578"/>
                    <a:pt x="1370831" y="820396"/>
                    <a:pt x="1321873" y="831668"/>
                  </a:cubicBezTo>
                  <a:cubicBezTo>
                    <a:pt x="1246552" y="827911"/>
                    <a:pt x="1186296" y="779063"/>
                    <a:pt x="1133572" y="722699"/>
                  </a:cubicBezTo>
                  <a:cubicBezTo>
                    <a:pt x="1103444" y="715184"/>
                    <a:pt x="1137338" y="688881"/>
                    <a:pt x="1141104" y="681366"/>
                  </a:cubicBezTo>
                  <a:cubicBezTo>
                    <a:pt x="1190062" y="651306"/>
                    <a:pt x="1269148" y="647548"/>
                    <a:pt x="1321873" y="677608"/>
                  </a:cubicBezTo>
                  <a:cubicBezTo>
                    <a:pt x="1348235" y="681366"/>
                    <a:pt x="1408491" y="722699"/>
                    <a:pt x="1423555" y="670093"/>
                  </a:cubicBezTo>
                  <a:cubicBezTo>
                    <a:pt x="1427321" y="643790"/>
                    <a:pt x="1423555" y="617487"/>
                    <a:pt x="1412257" y="598700"/>
                  </a:cubicBezTo>
                  <a:cubicBezTo>
                    <a:pt x="1340703" y="632518"/>
                    <a:pt x="1254084" y="640033"/>
                    <a:pt x="1174998" y="625003"/>
                  </a:cubicBezTo>
                  <a:cubicBezTo>
                    <a:pt x="1133572" y="621245"/>
                    <a:pt x="1092146" y="579912"/>
                    <a:pt x="1058251" y="591185"/>
                  </a:cubicBezTo>
                  <a:cubicBezTo>
                    <a:pt x="1058251" y="591185"/>
                    <a:pt x="1058251" y="591185"/>
                    <a:pt x="1046953" y="722699"/>
                  </a:cubicBezTo>
                  <a:cubicBezTo>
                    <a:pt x="1031889" y="805366"/>
                    <a:pt x="956569" y="873002"/>
                    <a:pt x="888781" y="925607"/>
                  </a:cubicBezTo>
                  <a:cubicBezTo>
                    <a:pt x="866184" y="951910"/>
                    <a:pt x="903845" y="997001"/>
                    <a:pt x="862418" y="1012031"/>
                  </a:cubicBezTo>
                  <a:cubicBezTo>
                    <a:pt x="839822" y="997001"/>
                    <a:pt x="824758" y="963183"/>
                    <a:pt x="828524" y="936880"/>
                  </a:cubicBezTo>
                  <a:cubicBezTo>
                    <a:pt x="760736" y="854214"/>
                    <a:pt x="696714" y="767790"/>
                    <a:pt x="689182" y="662578"/>
                  </a:cubicBezTo>
                  <a:cubicBezTo>
                    <a:pt x="651521" y="625003"/>
                    <a:pt x="602563" y="670093"/>
                    <a:pt x="564903" y="677608"/>
                  </a:cubicBezTo>
                  <a:cubicBezTo>
                    <a:pt x="534775" y="715184"/>
                    <a:pt x="493349" y="752760"/>
                    <a:pt x="519711" y="805366"/>
                  </a:cubicBezTo>
                  <a:cubicBezTo>
                    <a:pt x="617627" y="805366"/>
                    <a:pt x="704246" y="888032"/>
                    <a:pt x="741906" y="981971"/>
                  </a:cubicBezTo>
                  <a:cubicBezTo>
                    <a:pt x="756970" y="1015789"/>
                    <a:pt x="805928" y="1034577"/>
                    <a:pt x="809694" y="1068395"/>
                  </a:cubicBezTo>
                  <a:cubicBezTo>
                    <a:pt x="798396" y="1079668"/>
                    <a:pt x="790864" y="1064637"/>
                    <a:pt x="779566" y="1060880"/>
                  </a:cubicBezTo>
                  <a:cubicBezTo>
                    <a:pt x="681650" y="1060880"/>
                    <a:pt x="587499" y="1042092"/>
                    <a:pt x="512179" y="985728"/>
                  </a:cubicBezTo>
                  <a:cubicBezTo>
                    <a:pt x="451922" y="918092"/>
                    <a:pt x="504647" y="824153"/>
                    <a:pt x="482051" y="745245"/>
                  </a:cubicBezTo>
                  <a:cubicBezTo>
                    <a:pt x="451922" y="752760"/>
                    <a:pt x="429326" y="779063"/>
                    <a:pt x="410496" y="801608"/>
                  </a:cubicBezTo>
                  <a:cubicBezTo>
                    <a:pt x="320112" y="903062"/>
                    <a:pt x="470753" y="974456"/>
                    <a:pt x="459455" y="1075910"/>
                  </a:cubicBezTo>
                  <a:cubicBezTo>
                    <a:pt x="448156" y="1117243"/>
                    <a:pt x="451922" y="1177364"/>
                    <a:pt x="429326" y="1211182"/>
                  </a:cubicBezTo>
                  <a:cubicBezTo>
                    <a:pt x="421794" y="1211182"/>
                    <a:pt x="418028" y="1211182"/>
                    <a:pt x="414262" y="1199909"/>
                  </a:cubicBezTo>
                  <a:cubicBezTo>
                    <a:pt x="406730" y="1151061"/>
                    <a:pt x="350240" y="1147304"/>
                    <a:pt x="323878" y="1105970"/>
                  </a:cubicBezTo>
                  <a:cubicBezTo>
                    <a:pt x="263622" y="1038334"/>
                    <a:pt x="293750" y="936880"/>
                    <a:pt x="316346" y="865486"/>
                  </a:cubicBezTo>
                  <a:cubicBezTo>
                    <a:pt x="316346" y="865486"/>
                    <a:pt x="316346" y="865486"/>
                    <a:pt x="225961" y="869244"/>
                  </a:cubicBezTo>
                  <a:cubicBezTo>
                    <a:pt x="158173" y="869244"/>
                    <a:pt x="101683" y="809123"/>
                    <a:pt x="79087" y="752760"/>
                  </a:cubicBezTo>
                  <a:cubicBezTo>
                    <a:pt x="75321" y="718942"/>
                    <a:pt x="30128" y="696396"/>
                    <a:pt x="52724" y="662578"/>
                  </a:cubicBezTo>
                  <a:cubicBezTo>
                    <a:pt x="143109" y="651306"/>
                    <a:pt x="229727" y="681366"/>
                    <a:pt x="263622" y="767790"/>
                  </a:cubicBezTo>
                  <a:cubicBezTo>
                    <a:pt x="289984" y="786578"/>
                    <a:pt x="263622" y="820396"/>
                    <a:pt x="289984" y="827911"/>
                  </a:cubicBezTo>
                  <a:cubicBezTo>
                    <a:pt x="346474" y="842941"/>
                    <a:pt x="391666" y="786578"/>
                    <a:pt x="425560" y="745245"/>
                  </a:cubicBezTo>
                  <a:cubicBezTo>
                    <a:pt x="433092" y="722699"/>
                    <a:pt x="406730" y="730214"/>
                    <a:pt x="395432" y="722699"/>
                  </a:cubicBezTo>
                  <a:cubicBezTo>
                    <a:pt x="323878" y="741487"/>
                    <a:pt x="282452" y="670093"/>
                    <a:pt x="214663" y="685124"/>
                  </a:cubicBezTo>
                  <a:cubicBezTo>
                    <a:pt x="158173" y="647548"/>
                    <a:pt x="79087" y="587427"/>
                    <a:pt x="101683" y="508518"/>
                  </a:cubicBezTo>
                  <a:cubicBezTo>
                    <a:pt x="109215" y="482215"/>
                    <a:pt x="105449" y="437125"/>
                    <a:pt x="139343" y="433367"/>
                  </a:cubicBezTo>
                  <a:cubicBezTo>
                    <a:pt x="259856" y="452155"/>
                    <a:pt x="335176" y="564882"/>
                    <a:pt x="357772" y="677608"/>
                  </a:cubicBezTo>
                  <a:cubicBezTo>
                    <a:pt x="376602" y="715184"/>
                    <a:pt x="433092" y="700154"/>
                    <a:pt x="470753" y="700154"/>
                  </a:cubicBezTo>
                  <a:cubicBezTo>
                    <a:pt x="538541" y="651306"/>
                    <a:pt x="613861" y="625003"/>
                    <a:pt x="689182" y="606215"/>
                  </a:cubicBezTo>
                  <a:cubicBezTo>
                    <a:pt x="692948" y="591185"/>
                    <a:pt x="700480" y="561124"/>
                    <a:pt x="692948" y="546094"/>
                  </a:cubicBezTo>
                  <a:cubicBezTo>
                    <a:pt x="576201" y="568639"/>
                    <a:pt x="470753" y="523548"/>
                    <a:pt x="380368" y="467185"/>
                  </a:cubicBezTo>
                  <a:cubicBezTo>
                    <a:pt x="357772" y="470943"/>
                    <a:pt x="320112" y="493488"/>
                    <a:pt x="305048" y="463428"/>
                  </a:cubicBezTo>
                  <a:cubicBezTo>
                    <a:pt x="354006" y="361973"/>
                    <a:pt x="421794" y="279307"/>
                    <a:pt x="512179" y="211671"/>
                  </a:cubicBezTo>
                  <a:cubicBezTo>
                    <a:pt x="546073" y="196641"/>
                    <a:pt x="583733" y="192883"/>
                    <a:pt x="610095" y="170338"/>
                  </a:cubicBezTo>
                  <a:cubicBezTo>
                    <a:pt x="572435" y="155308"/>
                    <a:pt x="549839" y="110217"/>
                    <a:pt x="519711" y="76399"/>
                  </a:cubicBezTo>
                  <a:cubicBezTo>
                    <a:pt x="495232" y="63248"/>
                    <a:pt x="470753" y="49157"/>
                    <a:pt x="447215" y="33657"/>
                  </a:cubicBezTo>
                  <a:close/>
                  <a:moveTo>
                    <a:pt x="6644" y="0"/>
                  </a:moveTo>
                  <a:lnTo>
                    <a:pt x="75888" y="0"/>
                  </a:lnTo>
                  <a:lnTo>
                    <a:pt x="34284" y="26865"/>
                  </a:lnTo>
                  <a:cubicBezTo>
                    <a:pt x="26785" y="34314"/>
                    <a:pt x="23036" y="49212"/>
                    <a:pt x="38033" y="49212"/>
                  </a:cubicBezTo>
                  <a:cubicBezTo>
                    <a:pt x="88648" y="49212"/>
                    <a:pt x="132935" y="38737"/>
                    <a:pt x="167732" y="9930"/>
                  </a:cubicBezTo>
                  <a:lnTo>
                    <a:pt x="176621" y="0"/>
                  </a:lnTo>
                  <a:lnTo>
                    <a:pt x="228418" y="0"/>
                  </a:lnTo>
                  <a:lnTo>
                    <a:pt x="219547" y="8763"/>
                  </a:lnTo>
                  <a:cubicBezTo>
                    <a:pt x="209720" y="18862"/>
                    <a:pt x="199599" y="28490"/>
                    <a:pt x="188301" y="35066"/>
                  </a:cubicBezTo>
                  <a:cubicBezTo>
                    <a:pt x="131811" y="72641"/>
                    <a:pt x="56490" y="72641"/>
                    <a:pt x="0" y="95187"/>
                  </a:cubicBezTo>
                  <a:cubicBezTo>
                    <a:pt x="0" y="95187"/>
                    <a:pt x="0" y="95187"/>
                    <a:pt x="0" y="20035"/>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p>
          </p:txBody>
        </p:sp>
      </p:grpSp>
      <p:pic>
        <p:nvPicPr>
          <p:cNvPr id="14" name="图形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063319"/>
            <a:ext cx="1794681" cy="1794681"/>
          </a:xfrm>
          <a:prstGeom prst="rect">
            <a:avLst/>
          </a:prstGeom>
        </p:spPr>
      </p:pic>
    </p:spTree>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788E19-735E-46EE-8829-E4CFE6A64A93}" type="slidenum">
              <a:rPr lang="zh-CN" altLang="en-US" smtClean="0"/>
            </a:fld>
            <a:endParaRPr lang="zh-CN" altLang="en-US"/>
          </a:p>
        </p:txBody>
      </p:sp>
      <p:pic>
        <p:nvPicPr>
          <p:cNvPr id="7" name="图片 6" descr="图片包含 鲜花&#10;&#10;已生成极高可信度的说明"/>
          <p:cNvPicPr>
            <a:picLocks noChangeAspect="1"/>
          </p:cNvPicPr>
          <p:nvPr userDrawn="1"/>
        </p:nvPicPr>
        <p:blipFill rotWithShape="1">
          <a:blip r:embed="rId2">
            <a:extLst>
              <a:ext uri="{28A0092B-C50C-407E-A947-70E740481C1C}">
                <a14:useLocalDpi xmlns:a14="http://schemas.microsoft.com/office/drawing/2010/main" val="0"/>
              </a:ext>
            </a:extLst>
          </a:blip>
          <a:srcRect l="62704" t="50000"/>
          <a:stretch>
            <a:fillRect/>
          </a:stretch>
        </p:blipFill>
        <p:spPr>
          <a:xfrm>
            <a:off x="8991601" y="493252"/>
            <a:ext cx="3291840" cy="6472920"/>
          </a:xfrm>
          <a:prstGeom prst="rect">
            <a:avLst/>
          </a:prstGeom>
        </p:spPr>
      </p:pic>
      <p:pic>
        <p:nvPicPr>
          <p:cNvPr id="8" name="图片 7" descr="图片包含 鲜花&#10;&#10;已生成极高可信度的说明"/>
          <p:cNvPicPr>
            <a:picLocks noChangeAspect="1"/>
          </p:cNvPicPr>
          <p:nvPr userDrawn="1"/>
        </p:nvPicPr>
        <p:blipFill rotWithShape="1">
          <a:blip r:embed="rId3" cstate="print">
            <a:extLst>
              <a:ext uri="{28A0092B-C50C-407E-A947-70E740481C1C}">
                <a14:useLocalDpi xmlns:a14="http://schemas.microsoft.com/office/drawing/2010/main" val="0"/>
              </a:ext>
            </a:extLst>
          </a:blip>
          <a:srcRect b="50000"/>
          <a:stretch>
            <a:fillRect/>
          </a:stretch>
        </p:blipFill>
        <p:spPr>
          <a:xfrm flipH="1">
            <a:off x="25925" y="-1"/>
            <a:ext cx="4059303" cy="2977023"/>
          </a:xfrm>
          <a:prstGeom prst="rect">
            <a:avLst/>
          </a:prstGeom>
        </p:spPr>
      </p:pic>
    </p:spTree>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A116738-F87A-4018-AD0A-2ECFD38CD6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788E19-735E-46EE-8829-E4CFE6A64A93}" type="slidenum">
              <a:rPr lang="zh-CN" altLang="en-US" smtClean="0"/>
            </a:fld>
            <a:endParaRPr lang="zh-CN" altLang="en-US"/>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16738-F87A-4018-AD0A-2ECFD38CD64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88E19-735E-46EE-8829-E4CFE6A64A93}" type="slidenum">
              <a:rPr lang="zh-CN" altLang="en-US" smtClean="0"/>
            </a:fld>
            <a:endParaRPr lang="zh-CN" altLang="en-US"/>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image" Target="../media/image2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667"/>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14"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062" y="1967996"/>
            <a:ext cx="5165872" cy="4050350"/>
          </a:xfrm>
          <a:prstGeom prst="rect">
            <a:avLst/>
          </a:prstGeom>
        </p:spPr>
      </p:pic>
      <p:pic>
        <p:nvPicPr>
          <p:cNvPr id="9" name="图片 8" descr="图片包含 鲜花, 餐桌, 烟火, 室内&#10;&#10;已生成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581974" y="-581973"/>
            <a:ext cx="2585095" cy="3749042"/>
          </a:xfrm>
          <a:prstGeom prst="rect">
            <a:avLst/>
          </a:prstGeom>
        </p:spPr>
      </p:pic>
      <p:pic>
        <p:nvPicPr>
          <p:cNvPr id="11" name="图片 10" descr="图片包含 物体, 室内, 镜子, 就坐&#10;&#10;已生成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1433" y="0"/>
            <a:ext cx="503713" cy="2754480"/>
          </a:xfrm>
          <a:prstGeom prst="rect">
            <a:avLst/>
          </a:prstGeom>
        </p:spPr>
      </p:pic>
      <p:grpSp>
        <p:nvGrpSpPr>
          <p:cNvPr id="25" name="组合 24"/>
          <p:cNvGrpSpPr/>
          <p:nvPr/>
        </p:nvGrpSpPr>
        <p:grpSpPr>
          <a:xfrm>
            <a:off x="7973203" y="4292687"/>
            <a:ext cx="355600" cy="484188"/>
            <a:chOff x="4755469" y="4479245"/>
            <a:chExt cx="355600" cy="484188"/>
          </a:xfrm>
        </p:grpSpPr>
        <p:sp>
          <p:nvSpPr>
            <p:cNvPr id="26"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Calibri" panose="020F0502020204030204"/>
                <a:ea typeface="腾祥铁山楷书简"/>
              </a:endParaRPr>
            </a:p>
          </p:txBody>
        </p:sp>
        <p:sp>
          <p:nvSpPr>
            <p:cNvPr id="27"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Calibri" panose="020F0502020204030204"/>
                <a:ea typeface="腾祥铁山楷书简"/>
              </a:endParaRPr>
            </a:p>
          </p:txBody>
        </p:sp>
        <p:sp>
          <p:nvSpPr>
            <p:cNvPr id="28"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Calibri" panose="020F0502020204030204"/>
                <a:ea typeface="腾祥铁山楷书简"/>
              </a:endParaRPr>
            </a:p>
          </p:txBody>
        </p:sp>
      </p:grpSp>
      <p:sp>
        <p:nvSpPr>
          <p:cNvPr id="29" name="Freeform 682"/>
          <p:cNvSpPr>
            <a:spLocks noEditPoints="1"/>
          </p:cNvSpPr>
          <p:nvPr/>
        </p:nvSpPr>
        <p:spPr bwMode="auto">
          <a:xfrm rot="806556">
            <a:off x="10140178" y="4547480"/>
            <a:ext cx="889000"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0" name="文本框 29"/>
          <p:cNvSpPr txBox="1"/>
          <p:nvPr/>
        </p:nvSpPr>
        <p:spPr>
          <a:xfrm>
            <a:off x="8519458" y="3184691"/>
            <a:ext cx="1954382" cy="2215991"/>
          </a:xfrm>
          <a:prstGeom prst="rect">
            <a:avLst/>
          </a:prstGeom>
          <a:noFill/>
          <a:effectLst/>
        </p:spPr>
        <p:txBody>
          <a:bodyPr wrap="none" rtlCol="0" anchor="ctr">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风</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31" name="矩形 30"/>
          <p:cNvSpPr/>
          <p:nvPr/>
        </p:nvSpPr>
        <p:spPr>
          <a:xfrm>
            <a:off x="7398832" y="1116058"/>
            <a:ext cx="2313455" cy="2646878"/>
          </a:xfrm>
          <a:prstGeom prst="rect">
            <a:avLst/>
          </a:prstGeom>
        </p:spPr>
        <p:txBody>
          <a:bodyPr wrap="none">
            <a:spAutoFit/>
          </a:bodyPr>
          <a:lstStyle/>
          <a:p>
            <a:pPr algn="ctr"/>
            <a:r>
              <a:rPr lang="zh-CN" altLang="en-US" sz="16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国</a:t>
            </a:r>
            <a:endParaRPr lang="en-US" altLang="zh-CN" sz="16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32" name="PA_文本框 4"/>
          <p:cNvSpPr txBox="1"/>
          <p:nvPr>
            <p:custDataLst>
              <p:tags r:id="rId4"/>
            </p:custDataLst>
          </p:nvPr>
        </p:nvSpPr>
        <p:spPr>
          <a:xfrm>
            <a:off x="6732270" y="1620520"/>
            <a:ext cx="736600" cy="2672080"/>
          </a:xfrm>
          <a:prstGeom prst="rect">
            <a:avLst/>
          </a:prstGeom>
          <a:noFill/>
        </p:spPr>
        <p:txBody>
          <a:bodyPr vert="eaVert" wrap="square" rtlCol="0">
            <a:spAutoFit/>
          </a:bodyPr>
          <a:lstStyle/>
          <a:p>
            <a:r>
              <a:rPr lang="zh-CN" altLang="en-US" sz="3600" b="1" dirty="0">
                <a:latin typeface="汉仪中楷简" panose="02010604000101010101" pitchFamily="2" charset="-122"/>
                <a:ea typeface="汉仪中楷简" panose="02010604000101010101" pitchFamily="2" charset="-122"/>
              </a:rPr>
              <a:t>开学第一课</a:t>
            </a:r>
            <a:endParaRPr lang="zh-CN" altLang="en-US" sz="3600" b="1" dirty="0">
              <a:latin typeface="汉仪中楷简" panose="02010604000101010101" pitchFamily="2" charset="-122"/>
              <a:ea typeface="汉仪中楷简" panose="02010604000101010101" pitchFamily="2" charset="-122"/>
            </a:endParaRPr>
          </a:p>
        </p:txBody>
      </p:sp>
      <p:sp>
        <p:nvSpPr>
          <p:cNvPr id="33" name="PA_文本框 4"/>
          <p:cNvSpPr txBox="1"/>
          <p:nvPr>
            <p:custDataLst>
              <p:tags r:id="rId5"/>
            </p:custDataLst>
          </p:nvPr>
        </p:nvSpPr>
        <p:spPr>
          <a:xfrm>
            <a:off x="6014718" y="2496969"/>
            <a:ext cx="551815" cy="1767840"/>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授课人</a:t>
            </a:r>
            <a:r>
              <a:rPr lang="zh-CN" altLang="en-US" sz="2400" dirty="0" smtClean="0">
                <a:latin typeface="汉仪中楷简" panose="02010604000101010101" pitchFamily="2" charset="-122"/>
                <a:ea typeface="汉仪中楷简" panose="02010604000101010101" pitchFamily="2" charset="-122"/>
              </a:rPr>
              <a:t>：</a:t>
            </a:r>
            <a:r>
              <a:rPr lang="en-US" altLang="zh-CN" sz="2400" dirty="0" smtClean="0">
                <a:latin typeface="汉仪中楷简" panose="02010604000101010101" pitchFamily="2" charset="-122"/>
                <a:ea typeface="汉仪中楷简" panose="02010604000101010101" pitchFamily="2" charset="-122"/>
              </a:rPr>
              <a:t>xxx</a:t>
            </a:r>
            <a:endParaRPr lang="en-US" altLang="zh-CN" sz="2400" dirty="0" smtClean="0">
              <a:latin typeface="汉仪中楷简" panose="02010604000101010101" pitchFamily="2" charset="-122"/>
              <a:ea typeface="汉仪中楷简" panose="02010604000101010101" pitchFamily="2" charset="-122"/>
            </a:endParaRPr>
          </a:p>
        </p:txBody>
      </p:sp>
    </p:spTree>
    <p:custDataLst>
      <p:tags r:id="rId6"/>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52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fltVal val="0"/>
                                          </p:val>
                                        </p:tav>
                                        <p:tav tm="100000">
                                          <p:val>
                                            <p:strVal val="#ppt_w"/>
                                          </p:val>
                                        </p:tav>
                                      </p:tavLst>
                                    </p:anim>
                                    <p:anim calcmode="lin" valueType="num">
                                      <p:cBhvr>
                                        <p:cTn id="13" dur="1000" fill="hold"/>
                                        <p:tgtEl>
                                          <p:spTgt spid="31"/>
                                        </p:tgtEl>
                                        <p:attrNameLst>
                                          <p:attrName>ppt_h</p:attrName>
                                        </p:attrNameLst>
                                      </p:cBhvr>
                                      <p:tavLst>
                                        <p:tav tm="0">
                                          <p:val>
                                            <p:fltVal val="0"/>
                                          </p:val>
                                        </p:tav>
                                        <p:tav tm="100000">
                                          <p:val>
                                            <p:strVal val="#ppt_h"/>
                                          </p:val>
                                        </p:tav>
                                      </p:tavLst>
                                    </p:anim>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fltVal val="0.5"/>
                                          </p:val>
                                        </p:tav>
                                        <p:tav tm="100000">
                                          <p:val>
                                            <p:strVal val="#ppt_x"/>
                                          </p:val>
                                        </p:tav>
                                      </p:tavLst>
                                    </p:anim>
                                    <p:anim calcmode="lin" valueType="num">
                                      <p:cBhvr>
                                        <p:cTn id="16" dur="1000" fill="hold"/>
                                        <p:tgtEl>
                                          <p:spTgt spid="31"/>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25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fltVal val="0.5"/>
                                          </p:val>
                                        </p:tav>
                                        <p:tav tm="100000">
                                          <p:val>
                                            <p:strVal val="#ppt_x"/>
                                          </p:val>
                                        </p:tav>
                                      </p:tavLst>
                                    </p:anim>
                                    <p:anim calcmode="lin" valueType="num">
                                      <p:cBhvr>
                                        <p:cTn id="23" dur="1000" fill="hold"/>
                                        <p:tgtEl>
                                          <p:spTgt spid="30"/>
                                        </p:tgtEl>
                                        <p:attrNameLst>
                                          <p:attrName>ppt_y</p:attrName>
                                        </p:attrNameLst>
                                      </p:cBhvr>
                                      <p:tavLst>
                                        <p:tav tm="0">
                                          <p:val>
                                            <p:fltVal val="0.5"/>
                                          </p:val>
                                        </p:tav>
                                        <p:tav tm="100000">
                                          <p:val>
                                            <p:strVal val="#ppt_y"/>
                                          </p:val>
                                        </p:tav>
                                      </p:tavLst>
                                    </p:anim>
                                  </p:childTnLst>
                                </p:cTn>
                              </p:par>
                              <p:par>
                                <p:cTn id="24" presetID="23" presetClass="entr" presetSubtype="528" fill="hold" nodeType="with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ppt_x</p:attrName>
                                        </p:attrNameLst>
                                      </p:cBhvr>
                                      <p:tavLst>
                                        <p:tav tm="0">
                                          <p:val>
                                            <p:fltVal val="0.5"/>
                                          </p:val>
                                        </p:tav>
                                        <p:tav tm="100000">
                                          <p:val>
                                            <p:strVal val="#ppt_x"/>
                                          </p:val>
                                        </p:tav>
                                      </p:tavLst>
                                    </p:anim>
                                    <p:anim calcmode="lin" valueType="num">
                                      <p:cBhvr>
                                        <p:cTn id="29" dur="1000" fill="hold"/>
                                        <p:tgtEl>
                                          <p:spTgt spid="25"/>
                                        </p:tgtEl>
                                        <p:attrNameLst>
                                          <p:attrName>ppt_y</p:attrName>
                                        </p:attrNameLst>
                                      </p:cBhvr>
                                      <p:tavLst>
                                        <p:tav tm="0">
                                          <p:val>
                                            <p:fltVal val="0.5"/>
                                          </p:val>
                                        </p:tav>
                                        <p:tav tm="100000">
                                          <p:val>
                                            <p:strVal val="#ppt_y"/>
                                          </p:val>
                                        </p:tav>
                                      </p:tavLst>
                                    </p:anim>
                                  </p:childTnLst>
                                </p:cTn>
                              </p:par>
                              <p:par>
                                <p:cTn id="30" presetID="12" presetClass="entr" presetSubtype="8"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1000"/>
                                        <p:tgtEl>
                                          <p:spTgt spid="29"/>
                                        </p:tgtEl>
                                        <p:attrNameLst>
                                          <p:attrName>ppt_x</p:attrName>
                                        </p:attrNameLst>
                                      </p:cBhvr>
                                      <p:tavLst>
                                        <p:tav tm="0">
                                          <p:val>
                                            <p:strVal val="#ppt_x-#ppt_w*1.125000"/>
                                          </p:val>
                                        </p:tav>
                                        <p:tav tm="100000">
                                          <p:val>
                                            <p:strVal val="#ppt_x"/>
                                          </p:val>
                                        </p:tav>
                                      </p:tavLst>
                                    </p:anim>
                                    <p:animEffect transition="in" filter="wipe(right)">
                                      <p:cBhvr>
                                        <p:cTn id="33" dur="1000"/>
                                        <p:tgtEl>
                                          <p:spTgt spid="29"/>
                                        </p:tgtEl>
                                      </p:cBhvr>
                                    </p:animEffect>
                                  </p:childTnLst>
                                </p:cTn>
                              </p:par>
                              <p:par>
                                <p:cTn id="34" presetID="22" presetClass="entr" presetSubtype="1"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1500"/>
                                        <p:tgtEl>
                                          <p:spTgt spid="32"/>
                                        </p:tgtEl>
                                      </p:cBhvr>
                                    </p:animEffect>
                                  </p:childTnLst>
                                </p:cTn>
                              </p:par>
                              <p:par>
                                <p:cTn id="37" presetID="22" presetClass="entr" presetSubtype="1" fill="hold" grpId="0" nodeType="withEffect">
                                  <p:stCondLst>
                                    <p:cond delay="175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1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2" grpId="0"/>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86000" y="3031462"/>
            <a:ext cx="1620000" cy="1620000"/>
            <a:chOff x="5217903" y="3031462"/>
            <a:chExt cx="1620000" cy="1620000"/>
          </a:xfrm>
          <a:noFill/>
        </p:grpSpPr>
        <p:sp>
          <p:nvSpPr>
            <p:cNvPr id="3"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grpFill/>
            <a:ln w="9525">
              <a:solidFill>
                <a:srgbClr val="E22A30"/>
              </a:solidFill>
              <a:round/>
            </a:ln>
          </p:spPr>
          <p:txBody>
            <a:bodyPr vert="horz" wrap="square" lIns="91440" tIns="45720" rIns="91440" bIns="45720" numCol="1" anchor="t" anchorCtr="0" compatLnSpc="1">
              <a:noAutofit/>
            </a:bodyPr>
            <a:lstStyle/>
            <a:p>
              <a:endParaRPr lang="zh-CN" altLang="en-US"/>
            </a:p>
          </p:txBody>
        </p:sp>
        <p:sp>
          <p:nvSpPr>
            <p:cNvPr id="4"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grpFill/>
            <a:ln>
              <a:solidFill>
                <a:srgbClr val="E22A30"/>
              </a:solidFill>
            </a:ln>
          </p:spPr>
          <p:txBody>
            <a:bodyPr vert="horz" wrap="square" lIns="91440" tIns="45720" rIns="91440" bIns="45720" numCol="1" anchor="t" anchorCtr="0" compatLnSpc="1">
              <a:noAutofit/>
            </a:bodyPr>
            <a:lstStyle/>
            <a:p>
              <a:endParaRPr lang="zh-CN" altLang="en-US"/>
            </a:p>
          </p:txBody>
        </p:sp>
      </p:grpSp>
      <p:sp>
        <p:nvSpPr>
          <p:cNvPr id="12" name="矩形 11"/>
          <p:cNvSpPr/>
          <p:nvPr/>
        </p:nvSpPr>
        <p:spPr>
          <a:xfrm>
            <a:off x="1117953" y="251370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13" name="矩形 12"/>
          <p:cNvSpPr/>
          <p:nvPr/>
        </p:nvSpPr>
        <p:spPr>
          <a:xfrm>
            <a:off x="1117953" y="205203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图表</a:t>
            </a:r>
            <a:endParaRPr lang="zh-CN" altLang="en-US" sz="2400" dirty="0">
              <a:solidFill>
                <a:srgbClr val="E22A30"/>
              </a:solidFill>
              <a:latin typeface="+mn-ea"/>
            </a:endParaRPr>
          </a:p>
        </p:txBody>
      </p:sp>
      <p:sp>
        <p:nvSpPr>
          <p:cNvPr id="11" name="任意多边形 10"/>
          <p:cNvSpPr/>
          <p:nvPr/>
        </p:nvSpPr>
        <p:spPr bwMode="auto">
          <a:xfrm rot="5400000">
            <a:off x="5788310" y="2362212"/>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noAutofit/>
          </a:bodyPr>
          <a:lstStyle/>
          <a:p>
            <a:endParaRPr lang="zh-CN" altLang="en-US"/>
          </a:p>
        </p:txBody>
      </p:sp>
      <p:sp>
        <p:nvSpPr>
          <p:cNvPr id="14" name="任意多边形 13"/>
          <p:cNvSpPr/>
          <p:nvPr/>
        </p:nvSpPr>
        <p:spPr bwMode="auto">
          <a:xfrm rot="16200000" flipH="1">
            <a:off x="5784918" y="5010032"/>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noAutofit/>
          </a:bodyPr>
          <a:lstStyle/>
          <a:p>
            <a:endParaRPr lang="zh-CN" altLang="en-US"/>
          </a:p>
        </p:txBody>
      </p:sp>
      <p:sp>
        <p:nvSpPr>
          <p:cNvPr id="17" name="任意多边形 16"/>
          <p:cNvSpPr/>
          <p:nvPr/>
        </p:nvSpPr>
        <p:spPr bwMode="auto">
          <a:xfrm rot="10800000">
            <a:off x="7110524" y="3687818"/>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noAutofit/>
          </a:bodyPr>
          <a:lstStyle/>
          <a:p>
            <a:endParaRPr lang="zh-CN" altLang="en-US"/>
          </a:p>
        </p:txBody>
      </p:sp>
      <p:sp>
        <p:nvSpPr>
          <p:cNvPr id="18" name="任意多边形 17"/>
          <p:cNvSpPr/>
          <p:nvPr/>
        </p:nvSpPr>
        <p:spPr bwMode="auto">
          <a:xfrm flipH="1">
            <a:off x="4462704" y="3684426"/>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noAutofit/>
          </a:bodyPr>
          <a:lstStyle/>
          <a:p>
            <a:endParaRPr lang="zh-CN" altLang="en-US"/>
          </a:p>
        </p:txBody>
      </p:sp>
      <p:sp>
        <p:nvSpPr>
          <p:cNvPr id="19" name="矩形 18"/>
          <p:cNvSpPr/>
          <p:nvPr/>
        </p:nvSpPr>
        <p:spPr>
          <a:xfrm>
            <a:off x="7110523" y="251370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0" name="矩形 19"/>
          <p:cNvSpPr/>
          <p:nvPr/>
        </p:nvSpPr>
        <p:spPr>
          <a:xfrm>
            <a:off x="7110523" y="205203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模板</a:t>
            </a:r>
            <a:endParaRPr lang="zh-CN" altLang="en-US" sz="2400" dirty="0">
              <a:solidFill>
                <a:srgbClr val="E22A30"/>
              </a:solidFill>
              <a:latin typeface="+mn-ea"/>
            </a:endParaRPr>
          </a:p>
        </p:txBody>
      </p:sp>
      <p:sp>
        <p:nvSpPr>
          <p:cNvPr id="21" name="矩形 20"/>
          <p:cNvSpPr/>
          <p:nvPr/>
        </p:nvSpPr>
        <p:spPr>
          <a:xfrm>
            <a:off x="1117953" y="480328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2" name="矩形 21"/>
          <p:cNvSpPr/>
          <p:nvPr/>
        </p:nvSpPr>
        <p:spPr>
          <a:xfrm>
            <a:off x="1117953" y="434161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定制</a:t>
            </a:r>
            <a:endParaRPr lang="zh-CN" altLang="en-US" sz="2400" dirty="0">
              <a:solidFill>
                <a:srgbClr val="E22A30"/>
              </a:solidFill>
              <a:latin typeface="+mn-ea"/>
            </a:endParaRPr>
          </a:p>
        </p:txBody>
      </p:sp>
      <p:sp>
        <p:nvSpPr>
          <p:cNvPr id="23" name="矩形 22"/>
          <p:cNvSpPr/>
          <p:nvPr/>
        </p:nvSpPr>
        <p:spPr>
          <a:xfrm>
            <a:off x="7110523" y="480328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4" name="矩形 23"/>
          <p:cNvSpPr/>
          <p:nvPr/>
        </p:nvSpPr>
        <p:spPr>
          <a:xfrm>
            <a:off x="7110523" y="434161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作品</a:t>
            </a:r>
            <a:endParaRPr lang="zh-CN" altLang="en-US" sz="2400" dirty="0">
              <a:solidFill>
                <a:srgbClr val="E22A30"/>
              </a:solidFill>
              <a:latin typeface="+mn-ea"/>
            </a:endParaRPr>
          </a:p>
        </p:txBody>
      </p:sp>
      <p:grpSp>
        <p:nvGrpSpPr>
          <p:cNvPr id="25" name="组合 24"/>
          <p:cNvGrpSpPr/>
          <p:nvPr/>
        </p:nvGrpSpPr>
        <p:grpSpPr>
          <a:xfrm>
            <a:off x="4169796" y="207515"/>
            <a:ext cx="3848041" cy="584775"/>
            <a:chOff x="4192129" y="276614"/>
            <a:chExt cx="3848041" cy="584775"/>
          </a:xfrm>
        </p:grpSpPr>
        <p:sp>
          <p:nvSpPr>
            <p:cNvPr id="26" name="文本框 25"/>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27"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28"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p:tgtEl>
                                          <p:spTgt spid="13"/>
                                        </p:tgtEl>
                                        <p:attrNameLst>
                                          <p:attrName>ppt_y</p:attrName>
                                        </p:attrNameLst>
                                      </p:cBhvr>
                                      <p:tavLst>
                                        <p:tav tm="0">
                                          <p:val>
                                            <p:strVal val="#ppt_y+#ppt_h*1.125000"/>
                                          </p:val>
                                        </p:tav>
                                        <p:tav tm="100000">
                                          <p:val>
                                            <p:strVal val="#ppt_y"/>
                                          </p:val>
                                        </p:tav>
                                      </p:tavLst>
                                    </p:anim>
                                    <p:animEffect transition="in" filter="wipe(up)">
                                      <p:cBhvr>
                                        <p:cTn id="16" dur="750"/>
                                        <p:tgtEl>
                                          <p:spTgt spid="13"/>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p:tgtEl>
                                          <p:spTgt spid="12"/>
                                        </p:tgtEl>
                                        <p:attrNameLst>
                                          <p:attrName>ppt_y</p:attrName>
                                        </p:attrNameLst>
                                      </p:cBhvr>
                                      <p:tavLst>
                                        <p:tav tm="0">
                                          <p:val>
                                            <p:strVal val="#ppt_y-#ppt_h*1.125000"/>
                                          </p:val>
                                        </p:tav>
                                        <p:tav tm="100000">
                                          <p:val>
                                            <p:strVal val="#ppt_y"/>
                                          </p:val>
                                        </p:tav>
                                      </p:tavLst>
                                    </p:anim>
                                    <p:animEffect transition="in" filter="wipe(down)">
                                      <p:cBhvr>
                                        <p:cTn id="20" dur="7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2" presetClass="entr" presetSubtype="4"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p:tgtEl>
                                          <p:spTgt spid="20"/>
                                        </p:tgtEl>
                                        <p:attrNameLst>
                                          <p:attrName>ppt_y</p:attrName>
                                        </p:attrNameLst>
                                      </p:cBhvr>
                                      <p:tavLst>
                                        <p:tav tm="0">
                                          <p:val>
                                            <p:strVal val="#ppt_y+#ppt_h*1.125000"/>
                                          </p:val>
                                        </p:tav>
                                        <p:tav tm="100000">
                                          <p:val>
                                            <p:strVal val="#ppt_y"/>
                                          </p:val>
                                        </p:tav>
                                      </p:tavLst>
                                    </p:anim>
                                    <p:animEffect transition="in" filter="wipe(up)">
                                      <p:cBhvr>
                                        <p:cTn id="30" dur="750"/>
                                        <p:tgtEl>
                                          <p:spTgt spid="20"/>
                                        </p:tgtEl>
                                      </p:cBhvr>
                                    </p:animEffect>
                                  </p:childTnLst>
                                </p:cTn>
                              </p:par>
                              <p:par>
                                <p:cTn id="31" presetID="12" presetClass="entr" presetSubtype="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750"/>
                                        <p:tgtEl>
                                          <p:spTgt spid="19"/>
                                        </p:tgtEl>
                                        <p:attrNameLst>
                                          <p:attrName>ppt_y</p:attrName>
                                        </p:attrNameLst>
                                      </p:cBhvr>
                                      <p:tavLst>
                                        <p:tav tm="0">
                                          <p:val>
                                            <p:strVal val="#ppt_y-#ppt_h*1.125000"/>
                                          </p:val>
                                        </p:tav>
                                        <p:tav tm="100000">
                                          <p:val>
                                            <p:strVal val="#ppt_y"/>
                                          </p:val>
                                        </p:tav>
                                      </p:tavLst>
                                    </p:anim>
                                    <p:animEffect transition="in" filter="wipe(down)">
                                      <p:cBhvr>
                                        <p:cTn id="34" dur="75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p:tgtEl>
                                          <p:spTgt spid="24"/>
                                        </p:tgtEl>
                                        <p:attrNameLst>
                                          <p:attrName>ppt_y</p:attrName>
                                        </p:attrNameLst>
                                      </p:cBhvr>
                                      <p:tavLst>
                                        <p:tav tm="0">
                                          <p:val>
                                            <p:strVal val="#ppt_y+#ppt_h*1.125000"/>
                                          </p:val>
                                        </p:tav>
                                        <p:tav tm="100000">
                                          <p:val>
                                            <p:strVal val="#ppt_y"/>
                                          </p:val>
                                        </p:tav>
                                      </p:tavLst>
                                    </p:anim>
                                    <p:animEffect transition="in" filter="wipe(up)">
                                      <p:cBhvr>
                                        <p:cTn id="44" dur="750"/>
                                        <p:tgtEl>
                                          <p:spTgt spid="24"/>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750"/>
                                        <p:tgtEl>
                                          <p:spTgt spid="23"/>
                                        </p:tgtEl>
                                        <p:attrNameLst>
                                          <p:attrName>ppt_y</p:attrName>
                                        </p:attrNameLst>
                                      </p:cBhvr>
                                      <p:tavLst>
                                        <p:tav tm="0">
                                          <p:val>
                                            <p:strVal val="#ppt_y-#ppt_h*1.125000"/>
                                          </p:val>
                                        </p:tav>
                                        <p:tav tm="100000">
                                          <p:val>
                                            <p:strVal val="#ppt_y"/>
                                          </p:val>
                                        </p:tav>
                                      </p:tavLst>
                                    </p:anim>
                                    <p:animEffect transition="in" filter="wipe(down)">
                                      <p:cBhvr>
                                        <p:cTn id="48" dur="75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750"/>
                                        <p:tgtEl>
                                          <p:spTgt spid="22"/>
                                        </p:tgtEl>
                                        <p:attrNameLst>
                                          <p:attrName>ppt_y</p:attrName>
                                        </p:attrNameLst>
                                      </p:cBhvr>
                                      <p:tavLst>
                                        <p:tav tm="0">
                                          <p:val>
                                            <p:strVal val="#ppt_y+#ppt_h*1.125000"/>
                                          </p:val>
                                        </p:tav>
                                        <p:tav tm="100000">
                                          <p:val>
                                            <p:strVal val="#ppt_y"/>
                                          </p:val>
                                        </p:tav>
                                      </p:tavLst>
                                    </p:anim>
                                    <p:animEffect transition="in" filter="wipe(up)">
                                      <p:cBhvr>
                                        <p:cTn id="58" dur="750"/>
                                        <p:tgtEl>
                                          <p:spTgt spid="22"/>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750"/>
                                        <p:tgtEl>
                                          <p:spTgt spid="21"/>
                                        </p:tgtEl>
                                        <p:attrNameLst>
                                          <p:attrName>ppt_y</p:attrName>
                                        </p:attrNameLst>
                                      </p:cBhvr>
                                      <p:tavLst>
                                        <p:tav tm="0">
                                          <p:val>
                                            <p:strVal val="#ppt_y-#ppt_h*1.125000"/>
                                          </p:val>
                                        </p:tav>
                                        <p:tav tm="100000">
                                          <p:val>
                                            <p:strVal val="#ppt_y"/>
                                          </p:val>
                                        </p:tav>
                                      </p:tavLst>
                                    </p:anim>
                                    <p:animEffect transition="in" filter="wipe(down)">
                                      <p:cBhvr>
                                        <p:cTn id="62" dur="750"/>
                                        <p:tgtEl>
                                          <p:spTgt spid="21"/>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animBg="1"/>
      <p:bldP spid="14" grpId="0" animBg="1"/>
      <p:bldP spid="17" grpId="0" animBg="1"/>
      <p:bldP spid="18" grpId="0" animBg="1"/>
      <p:bldP spid="19" grpId="0"/>
      <p:bldP spid="20" grpId="0"/>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bwMode="auto">
          <a:xfrm rot="10800000">
            <a:off x="5900530" y="2689732"/>
            <a:ext cx="328820" cy="16510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ctr" anchorCtr="0" compatLnSpc="1">
            <a:noAutofit/>
          </a:bodyPr>
          <a:lstStyle/>
          <a:p>
            <a:pPr algn="ctr"/>
            <a:endParaRPr lang="zh-CN" altLang="en-US" sz="2400" b="1">
              <a:solidFill>
                <a:srgbClr val="004DA1"/>
              </a:solidFill>
              <a:latin typeface="+mn-ea"/>
            </a:endParaRPr>
          </a:p>
        </p:txBody>
      </p:sp>
      <p:sp>
        <p:nvSpPr>
          <p:cNvPr id="11" name="任意多边形 10"/>
          <p:cNvSpPr/>
          <p:nvPr/>
        </p:nvSpPr>
        <p:spPr bwMode="auto">
          <a:xfrm rot="10800000">
            <a:off x="5900530" y="3847523"/>
            <a:ext cx="328820" cy="16510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ctr" anchorCtr="0" compatLnSpc="1">
            <a:noAutofit/>
          </a:bodyPr>
          <a:lstStyle/>
          <a:p>
            <a:pPr algn="ctr"/>
            <a:endParaRPr lang="zh-CN" altLang="en-US" sz="2400" b="1">
              <a:solidFill>
                <a:srgbClr val="004DA1"/>
              </a:solidFill>
              <a:latin typeface="+mn-ea"/>
            </a:endParaRPr>
          </a:p>
        </p:txBody>
      </p:sp>
      <p:sp>
        <p:nvSpPr>
          <p:cNvPr id="12" name="任意多边形 11"/>
          <p:cNvSpPr/>
          <p:nvPr/>
        </p:nvSpPr>
        <p:spPr bwMode="auto">
          <a:xfrm rot="10800000">
            <a:off x="5900530" y="5005314"/>
            <a:ext cx="328820" cy="16510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ctr" anchorCtr="0" compatLnSpc="1">
            <a:noAutofit/>
          </a:bodyPr>
          <a:lstStyle/>
          <a:p>
            <a:pPr algn="ctr"/>
            <a:endParaRPr lang="zh-CN" altLang="en-US" sz="2400" b="1">
              <a:solidFill>
                <a:srgbClr val="004DA1"/>
              </a:solidFill>
              <a:latin typeface="+mn-ea"/>
            </a:endParaRPr>
          </a:p>
        </p:txBody>
      </p:sp>
      <p:sp>
        <p:nvSpPr>
          <p:cNvPr id="18" name="Freeform 682"/>
          <p:cNvSpPr>
            <a:spLocks noEditPoints="1"/>
          </p:cNvSpPr>
          <p:nvPr/>
        </p:nvSpPr>
        <p:spPr bwMode="auto">
          <a:xfrm rot="1329836">
            <a:off x="10223266" y="3592947"/>
            <a:ext cx="785154" cy="3659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p>
        </p:txBody>
      </p:sp>
      <p:sp>
        <p:nvSpPr>
          <p:cNvPr id="6" name="任意多边形 5"/>
          <p:cNvSpPr/>
          <p:nvPr/>
        </p:nvSpPr>
        <p:spPr bwMode="auto">
          <a:xfrm>
            <a:off x="5690980" y="1819426"/>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3200" b="1" dirty="0">
                <a:solidFill>
                  <a:srgbClr val="E22A30"/>
                </a:solidFill>
                <a:latin typeface="+mn-ea"/>
              </a:rPr>
              <a:t>壹</a:t>
            </a:r>
            <a:endParaRPr lang="zh-CN" altLang="en-US" sz="3200" b="1" dirty="0">
              <a:solidFill>
                <a:srgbClr val="E22A30"/>
              </a:solidFill>
              <a:latin typeface="+mn-ea"/>
            </a:endParaRPr>
          </a:p>
        </p:txBody>
      </p:sp>
      <p:sp>
        <p:nvSpPr>
          <p:cNvPr id="13" name="矩形 12"/>
          <p:cNvSpPr/>
          <p:nvPr/>
        </p:nvSpPr>
        <p:spPr>
          <a:xfrm>
            <a:off x="1619050" y="1777888"/>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19" name="矩形 18"/>
          <p:cNvSpPr/>
          <p:nvPr/>
        </p:nvSpPr>
        <p:spPr>
          <a:xfrm>
            <a:off x="6543914" y="1962554"/>
            <a:ext cx="1975972" cy="461665"/>
          </a:xfrm>
          <a:prstGeom prst="rect">
            <a:avLst/>
          </a:prstGeom>
        </p:spPr>
        <p:txBody>
          <a:bodyPr wrap="square">
            <a:spAutoFit/>
          </a:bodyPr>
          <a:lstStyle/>
          <a:p>
            <a:r>
              <a:rPr lang="zh-CN" altLang="en-US" sz="2400" dirty="0">
                <a:solidFill>
                  <a:schemeClr val="tx1">
                    <a:lumMod val="75000"/>
                    <a:lumOff val="25000"/>
                  </a:schemeClr>
                </a:solidFill>
                <a:latin typeface="+mn-ea"/>
              </a:rPr>
              <a:t>标题内容</a:t>
            </a:r>
            <a:endParaRPr lang="zh-CN" altLang="en-US" sz="2400" dirty="0">
              <a:solidFill>
                <a:schemeClr val="tx1">
                  <a:lumMod val="75000"/>
                  <a:lumOff val="25000"/>
                </a:schemeClr>
              </a:solidFill>
              <a:latin typeface="+mn-ea"/>
            </a:endParaRPr>
          </a:p>
        </p:txBody>
      </p:sp>
      <p:sp>
        <p:nvSpPr>
          <p:cNvPr id="7" name="任意多边形 6"/>
          <p:cNvSpPr/>
          <p:nvPr/>
        </p:nvSpPr>
        <p:spPr bwMode="auto">
          <a:xfrm>
            <a:off x="5690980" y="2977217"/>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3200" b="1" dirty="0">
                <a:solidFill>
                  <a:srgbClr val="E22A30"/>
                </a:solidFill>
                <a:latin typeface="+mn-ea"/>
              </a:rPr>
              <a:t>贰</a:t>
            </a:r>
            <a:endParaRPr lang="zh-CN" altLang="en-US" sz="3200" b="1" dirty="0">
              <a:solidFill>
                <a:srgbClr val="E22A30"/>
              </a:solidFill>
              <a:latin typeface="+mn-ea"/>
            </a:endParaRPr>
          </a:p>
        </p:txBody>
      </p:sp>
      <p:sp>
        <p:nvSpPr>
          <p:cNvPr id="15" name="矩形 14"/>
          <p:cNvSpPr/>
          <p:nvPr/>
        </p:nvSpPr>
        <p:spPr>
          <a:xfrm>
            <a:off x="6543914" y="2935679"/>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0" name="矩形 19"/>
          <p:cNvSpPr/>
          <p:nvPr/>
        </p:nvSpPr>
        <p:spPr>
          <a:xfrm>
            <a:off x="3609994" y="3120345"/>
            <a:ext cx="1975972" cy="461665"/>
          </a:xfrm>
          <a:prstGeom prst="rect">
            <a:avLst/>
          </a:prstGeom>
        </p:spPr>
        <p:txBody>
          <a:bodyPr wrap="square">
            <a:spAutoFit/>
          </a:bodyPr>
          <a:lstStyle/>
          <a:p>
            <a:pPr algn="r"/>
            <a:r>
              <a:rPr lang="zh-CN" altLang="en-US" sz="2400" dirty="0">
                <a:solidFill>
                  <a:schemeClr val="tx1">
                    <a:lumMod val="75000"/>
                    <a:lumOff val="25000"/>
                  </a:schemeClr>
                </a:solidFill>
                <a:latin typeface="+mn-ea"/>
              </a:rPr>
              <a:t>标题内容</a:t>
            </a:r>
            <a:endParaRPr lang="zh-CN" altLang="en-US" sz="2400" dirty="0">
              <a:solidFill>
                <a:schemeClr val="tx1">
                  <a:lumMod val="75000"/>
                  <a:lumOff val="25000"/>
                </a:schemeClr>
              </a:solidFill>
              <a:latin typeface="+mn-ea"/>
            </a:endParaRPr>
          </a:p>
        </p:txBody>
      </p:sp>
      <p:sp>
        <p:nvSpPr>
          <p:cNvPr id="9" name="任意多边形 8"/>
          <p:cNvSpPr/>
          <p:nvPr/>
        </p:nvSpPr>
        <p:spPr bwMode="auto">
          <a:xfrm>
            <a:off x="5690980" y="4135008"/>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3200" b="1" dirty="0">
                <a:solidFill>
                  <a:srgbClr val="E22A30"/>
                </a:solidFill>
                <a:latin typeface="+mn-ea"/>
              </a:rPr>
              <a:t>叁</a:t>
            </a:r>
            <a:endParaRPr lang="zh-CN" altLang="en-US" sz="3200" b="1" dirty="0">
              <a:solidFill>
                <a:srgbClr val="E22A30"/>
              </a:solidFill>
              <a:latin typeface="+mn-ea"/>
            </a:endParaRPr>
          </a:p>
        </p:txBody>
      </p:sp>
      <p:sp>
        <p:nvSpPr>
          <p:cNvPr id="16" name="矩形 15"/>
          <p:cNvSpPr/>
          <p:nvPr/>
        </p:nvSpPr>
        <p:spPr>
          <a:xfrm>
            <a:off x="1619050" y="4093470"/>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1" name="矩形 20"/>
          <p:cNvSpPr/>
          <p:nvPr/>
        </p:nvSpPr>
        <p:spPr>
          <a:xfrm>
            <a:off x="6543914" y="4278136"/>
            <a:ext cx="1975972" cy="461665"/>
          </a:xfrm>
          <a:prstGeom prst="rect">
            <a:avLst/>
          </a:prstGeom>
        </p:spPr>
        <p:txBody>
          <a:bodyPr wrap="square">
            <a:spAutoFit/>
          </a:bodyPr>
          <a:lstStyle/>
          <a:p>
            <a:r>
              <a:rPr lang="zh-CN" altLang="en-US" sz="2400" dirty="0">
                <a:solidFill>
                  <a:schemeClr val="tx1">
                    <a:lumMod val="75000"/>
                    <a:lumOff val="25000"/>
                  </a:schemeClr>
                </a:solidFill>
                <a:latin typeface="+mn-ea"/>
              </a:rPr>
              <a:t>标题内容</a:t>
            </a:r>
            <a:endParaRPr lang="zh-CN" altLang="en-US" sz="2400" dirty="0">
              <a:solidFill>
                <a:schemeClr val="tx1">
                  <a:lumMod val="75000"/>
                  <a:lumOff val="25000"/>
                </a:schemeClr>
              </a:solidFill>
              <a:latin typeface="+mn-ea"/>
            </a:endParaRPr>
          </a:p>
        </p:txBody>
      </p:sp>
      <p:sp>
        <p:nvSpPr>
          <p:cNvPr id="8" name="任意多边形 7"/>
          <p:cNvSpPr/>
          <p:nvPr/>
        </p:nvSpPr>
        <p:spPr bwMode="auto">
          <a:xfrm>
            <a:off x="5690980" y="5292802"/>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3200" b="1" dirty="0">
                <a:solidFill>
                  <a:srgbClr val="E22A30"/>
                </a:solidFill>
                <a:latin typeface="+mn-ea"/>
              </a:rPr>
              <a:t>肆</a:t>
            </a:r>
            <a:endParaRPr lang="zh-CN" altLang="en-US" sz="3200" b="1" dirty="0">
              <a:solidFill>
                <a:srgbClr val="E22A30"/>
              </a:solidFill>
              <a:latin typeface="+mn-ea"/>
            </a:endParaRPr>
          </a:p>
        </p:txBody>
      </p:sp>
      <p:sp>
        <p:nvSpPr>
          <p:cNvPr id="17" name="矩形 16"/>
          <p:cNvSpPr/>
          <p:nvPr/>
        </p:nvSpPr>
        <p:spPr>
          <a:xfrm>
            <a:off x="6543914" y="5251264"/>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2" name="矩形 21"/>
          <p:cNvSpPr/>
          <p:nvPr/>
        </p:nvSpPr>
        <p:spPr>
          <a:xfrm>
            <a:off x="3609994" y="5435930"/>
            <a:ext cx="1975972" cy="461665"/>
          </a:xfrm>
          <a:prstGeom prst="rect">
            <a:avLst/>
          </a:prstGeom>
        </p:spPr>
        <p:txBody>
          <a:bodyPr wrap="square">
            <a:spAutoFit/>
          </a:bodyPr>
          <a:lstStyle/>
          <a:p>
            <a:pPr algn="r"/>
            <a:r>
              <a:rPr lang="zh-CN" altLang="en-US" sz="2400" dirty="0">
                <a:solidFill>
                  <a:schemeClr val="tx1">
                    <a:lumMod val="75000"/>
                    <a:lumOff val="25000"/>
                  </a:schemeClr>
                </a:solidFill>
                <a:latin typeface="+mn-ea"/>
              </a:rPr>
              <a:t>标题内容</a:t>
            </a:r>
            <a:endParaRPr lang="zh-CN" altLang="en-US" sz="2400" dirty="0">
              <a:solidFill>
                <a:schemeClr val="tx1">
                  <a:lumMod val="75000"/>
                  <a:lumOff val="25000"/>
                </a:schemeClr>
              </a:solidFill>
              <a:latin typeface="+mn-ea"/>
            </a:endParaRPr>
          </a:p>
        </p:txBody>
      </p:sp>
      <p:grpSp>
        <p:nvGrpSpPr>
          <p:cNvPr id="23" name="组合 22"/>
          <p:cNvGrpSpPr/>
          <p:nvPr/>
        </p:nvGrpSpPr>
        <p:grpSpPr>
          <a:xfrm>
            <a:off x="4169796" y="207515"/>
            <a:ext cx="3848041" cy="584775"/>
            <a:chOff x="4192129" y="276614"/>
            <a:chExt cx="3848041" cy="584775"/>
          </a:xfrm>
        </p:grpSpPr>
        <p:sp>
          <p:nvSpPr>
            <p:cNvPr id="24" name="文本框 23"/>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25"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26"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22" presetClass="entr" presetSubtype="2"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2" presetClass="entr" presetSubtype="8" fill="hold" grpId="0"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righ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par>
                          <p:cTn id="42" fill="hold">
                            <p:stCondLst>
                              <p:cond delay="500"/>
                            </p:stCondLst>
                            <p:childTnLst>
                              <p:par>
                                <p:cTn id="43" presetID="17" presetClass="entr" presetSubtype="1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strVal val="#ppt_h"/>
                                          </p:val>
                                        </p:tav>
                                        <p:tav tm="100000">
                                          <p:val>
                                            <p:strVal val="#ppt_h"/>
                                          </p:val>
                                        </p:tav>
                                      </p:tavLst>
                                    </p:anim>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up)">
                                      <p:cBhvr>
                                        <p:cTn id="58" dur="500"/>
                                        <p:tgtEl>
                                          <p:spTgt spid="12"/>
                                        </p:tgtEl>
                                      </p:cBhvr>
                                    </p:animEffect>
                                  </p:childTnLst>
                                </p:cTn>
                              </p:par>
                            </p:childTnLst>
                          </p:cTn>
                        </p:par>
                        <p:par>
                          <p:cTn id="59" fill="hold">
                            <p:stCondLst>
                              <p:cond delay="500"/>
                            </p:stCondLst>
                            <p:childTnLst>
                              <p:par>
                                <p:cTn id="60" presetID="17" presetClass="entr" presetSubtype="10"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strVal val="#ppt_h"/>
                                          </p:val>
                                        </p:tav>
                                        <p:tav tm="100000">
                                          <p:val>
                                            <p:strVal val="#ppt_h"/>
                                          </p:val>
                                        </p:tav>
                                      </p:tavLst>
                                    </p:anim>
                                  </p:childTnLst>
                                </p:cTn>
                              </p:par>
                            </p:childTnLst>
                          </p:cTn>
                        </p:par>
                        <p:par>
                          <p:cTn id="64" fill="hold">
                            <p:stCondLst>
                              <p:cond delay="1000"/>
                            </p:stCondLst>
                            <p:childTnLst>
                              <p:par>
                                <p:cTn id="65" presetID="22" presetClass="entr" presetSubtype="2"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right)">
                                      <p:cBhvr>
                                        <p:cTn id="67" dur="500"/>
                                        <p:tgtEl>
                                          <p:spTgt spid="2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8" grpId="0" animBg="1"/>
      <p:bldP spid="6" grpId="0" animBg="1"/>
      <p:bldP spid="13" grpId="0"/>
      <p:bldP spid="19" grpId="0"/>
      <p:bldP spid="7" grpId="0" animBg="1"/>
      <p:bldP spid="15" grpId="0"/>
      <p:bldP spid="20" grpId="0"/>
      <p:bldP spid="9" grpId="0" animBg="1"/>
      <p:bldP spid="16" grpId="0"/>
      <p:bldP spid="21" grpId="0"/>
      <p:bldP spid="8" grpId="0" animBg="1"/>
      <p:bldP spid="17"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 name="组合 394" hidden="1"/>
          <p:cNvGrpSpPr/>
          <p:nvPr/>
        </p:nvGrpSpPr>
        <p:grpSpPr>
          <a:xfrm>
            <a:off x="2377197" y="6116052"/>
            <a:ext cx="4805383" cy="472627"/>
            <a:chOff x="2893821" y="3275463"/>
            <a:chExt cx="4805383" cy="472627"/>
          </a:xfrm>
        </p:grpSpPr>
        <p:sp>
          <p:nvSpPr>
            <p:cNvPr id="5" name="Freeform 5"/>
            <p:cNvSpPr>
              <a:spLocks noEditPoints="1"/>
            </p:cNvSpPr>
            <p:nvPr/>
          </p:nvSpPr>
          <p:spPr bwMode="auto">
            <a:xfrm>
              <a:off x="3762283" y="3275463"/>
              <a:ext cx="459123" cy="472627"/>
            </a:xfrm>
            <a:custGeom>
              <a:avLst/>
              <a:gdLst>
                <a:gd name="T0" fmla="*/ 100 w 158"/>
                <a:gd name="T1" fmla="*/ 31 h 160"/>
                <a:gd name="T2" fmla="*/ 59 w 158"/>
                <a:gd name="T3" fmla="*/ 31 h 160"/>
                <a:gd name="T4" fmla="*/ 30 w 158"/>
                <a:gd name="T5" fmla="*/ 54 h 160"/>
                <a:gd name="T6" fmla="*/ 30 w 158"/>
                <a:gd name="T7" fmla="*/ 93 h 160"/>
                <a:gd name="T8" fmla="*/ 56 w 158"/>
                <a:gd name="T9" fmla="*/ 120 h 160"/>
                <a:gd name="T10" fmla="*/ 97 w 158"/>
                <a:gd name="T11" fmla="*/ 125 h 160"/>
                <a:gd name="T12" fmla="*/ 121 w 158"/>
                <a:gd name="T13" fmla="*/ 98 h 160"/>
                <a:gd name="T14" fmla="*/ 126 w 158"/>
                <a:gd name="T15" fmla="*/ 59 h 160"/>
                <a:gd name="T16" fmla="*/ 100 w 158"/>
                <a:gd name="T17" fmla="*/ 31 h 160"/>
                <a:gd name="T18" fmla="*/ 138 w 158"/>
                <a:gd name="T19" fmla="*/ 52 h 160"/>
                <a:gd name="T20" fmla="*/ 132 w 158"/>
                <a:gd name="T21" fmla="*/ 110 h 160"/>
                <a:gd name="T22" fmla="*/ 100 w 158"/>
                <a:gd name="T23" fmla="*/ 136 h 160"/>
                <a:gd name="T24" fmla="*/ 51 w 158"/>
                <a:gd name="T25" fmla="*/ 132 h 160"/>
                <a:gd name="T26" fmla="*/ 18 w 158"/>
                <a:gd name="T27" fmla="*/ 98 h 160"/>
                <a:gd name="T28" fmla="*/ 19 w 158"/>
                <a:gd name="T29" fmla="*/ 52 h 160"/>
                <a:gd name="T30" fmla="*/ 53 w 158"/>
                <a:gd name="T31" fmla="*/ 20 h 160"/>
                <a:gd name="T32" fmla="*/ 101 w 158"/>
                <a:gd name="T33" fmla="*/ 19 h 160"/>
                <a:gd name="T34" fmla="*/ 138 w 158"/>
                <a:gd name="T3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160">
                  <a:moveTo>
                    <a:pt x="100" y="31"/>
                  </a:moveTo>
                  <a:cubicBezTo>
                    <a:pt x="97" y="25"/>
                    <a:pt x="74" y="8"/>
                    <a:pt x="59" y="31"/>
                  </a:cubicBezTo>
                  <a:cubicBezTo>
                    <a:pt x="48" y="28"/>
                    <a:pt x="32" y="27"/>
                    <a:pt x="30" y="54"/>
                  </a:cubicBezTo>
                  <a:cubicBezTo>
                    <a:pt x="21" y="61"/>
                    <a:pt x="13" y="83"/>
                    <a:pt x="30" y="93"/>
                  </a:cubicBezTo>
                  <a:cubicBezTo>
                    <a:pt x="30" y="93"/>
                    <a:pt x="22" y="123"/>
                    <a:pt x="56" y="120"/>
                  </a:cubicBezTo>
                  <a:cubicBezTo>
                    <a:pt x="60" y="134"/>
                    <a:pt x="81" y="143"/>
                    <a:pt x="97" y="125"/>
                  </a:cubicBezTo>
                  <a:cubicBezTo>
                    <a:pt x="111" y="127"/>
                    <a:pt x="125" y="120"/>
                    <a:pt x="121" y="98"/>
                  </a:cubicBezTo>
                  <a:cubicBezTo>
                    <a:pt x="141" y="97"/>
                    <a:pt x="141" y="68"/>
                    <a:pt x="126" y="59"/>
                  </a:cubicBezTo>
                  <a:cubicBezTo>
                    <a:pt x="129" y="48"/>
                    <a:pt x="122" y="27"/>
                    <a:pt x="100" y="31"/>
                  </a:cubicBezTo>
                  <a:close/>
                  <a:moveTo>
                    <a:pt x="138" y="52"/>
                  </a:moveTo>
                  <a:cubicBezTo>
                    <a:pt x="158" y="71"/>
                    <a:pt x="152" y="94"/>
                    <a:pt x="132" y="110"/>
                  </a:cubicBezTo>
                  <a:cubicBezTo>
                    <a:pt x="129" y="133"/>
                    <a:pt x="113" y="137"/>
                    <a:pt x="100" y="136"/>
                  </a:cubicBezTo>
                  <a:cubicBezTo>
                    <a:pt x="68" y="160"/>
                    <a:pt x="51" y="132"/>
                    <a:pt x="51" y="132"/>
                  </a:cubicBezTo>
                  <a:cubicBezTo>
                    <a:pt x="25" y="133"/>
                    <a:pt x="18" y="116"/>
                    <a:pt x="18" y="98"/>
                  </a:cubicBezTo>
                  <a:cubicBezTo>
                    <a:pt x="0" y="84"/>
                    <a:pt x="8" y="65"/>
                    <a:pt x="19" y="52"/>
                  </a:cubicBezTo>
                  <a:cubicBezTo>
                    <a:pt x="19" y="26"/>
                    <a:pt x="40" y="17"/>
                    <a:pt x="53" y="20"/>
                  </a:cubicBezTo>
                  <a:cubicBezTo>
                    <a:pt x="70" y="0"/>
                    <a:pt x="95" y="11"/>
                    <a:pt x="101" y="19"/>
                  </a:cubicBezTo>
                  <a:cubicBezTo>
                    <a:pt x="120" y="16"/>
                    <a:pt x="140" y="31"/>
                    <a:pt x="138" y="5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4631425" y="3275463"/>
              <a:ext cx="461579" cy="472627"/>
            </a:xfrm>
            <a:custGeom>
              <a:avLst/>
              <a:gdLst>
                <a:gd name="T0" fmla="*/ 100 w 159"/>
                <a:gd name="T1" fmla="*/ 31 h 160"/>
                <a:gd name="T2" fmla="*/ 60 w 159"/>
                <a:gd name="T3" fmla="*/ 31 h 160"/>
                <a:gd name="T4" fmla="*/ 30 w 159"/>
                <a:gd name="T5" fmla="*/ 54 h 160"/>
                <a:gd name="T6" fmla="*/ 30 w 159"/>
                <a:gd name="T7" fmla="*/ 93 h 160"/>
                <a:gd name="T8" fmla="*/ 56 w 159"/>
                <a:gd name="T9" fmla="*/ 120 h 160"/>
                <a:gd name="T10" fmla="*/ 97 w 159"/>
                <a:gd name="T11" fmla="*/ 125 h 160"/>
                <a:gd name="T12" fmla="*/ 121 w 159"/>
                <a:gd name="T13" fmla="*/ 98 h 160"/>
                <a:gd name="T14" fmla="*/ 126 w 159"/>
                <a:gd name="T15" fmla="*/ 59 h 160"/>
                <a:gd name="T16" fmla="*/ 100 w 159"/>
                <a:gd name="T17" fmla="*/ 31 h 160"/>
                <a:gd name="T18" fmla="*/ 138 w 159"/>
                <a:gd name="T19" fmla="*/ 52 h 160"/>
                <a:gd name="T20" fmla="*/ 132 w 159"/>
                <a:gd name="T21" fmla="*/ 110 h 160"/>
                <a:gd name="T22" fmla="*/ 101 w 159"/>
                <a:gd name="T23" fmla="*/ 136 h 160"/>
                <a:gd name="T24" fmla="*/ 52 w 159"/>
                <a:gd name="T25" fmla="*/ 132 h 160"/>
                <a:gd name="T26" fmla="*/ 19 w 159"/>
                <a:gd name="T27" fmla="*/ 98 h 160"/>
                <a:gd name="T28" fmla="*/ 19 w 159"/>
                <a:gd name="T29" fmla="*/ 52 h 160"/>
                <a:gd name="T30" fmla="*/ 53 w 159"/>
                <a:gd name="T31" fmla="*/ 20 h 160"/>
                <a:gd name="T32" fmla="*/ 102 w 159"/>
                <a:gd name="T33" fmla="*/ 19 h 160"/>
                <a:gd name="T34" fmla="*/ 138 w 159"/>
                <a:gd name="T3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60">
                  <a:moveTo>
                    <a:pt x="100" y="31"/>
                  </a:moveTo>
                  <a:cubicBezTo>
                    <a:pt x="97" y="25"/>
                    <a:pt x="74" y="8"/>
                    <a:pt x="60" y="31"/>
                  </a:cubicBezTo>
                  <a:cubicBezTo>
                    <a:pt x="49" y="28"/>
                    <a:pt x="32" y="27"/>
                    <a:pt x="30" y="54"/>
                  </a:cubicBezTo>
                  <a:cubicBezTo>
                    <a:pt x="21" y="61"/>
                    <a:pt x="14" y="83"/>
                    <a:pt x="30" y="93"/>
                  </a:cubicBezTo>
                  <a:cubicBezTo>
                    <a:pt x="30" y="93"/>
                    <a:pt x="23" y="123"/>
                    <a:pt x="56" y="120"/>
                  </a:cubicBezTo>
                  <a:cubicBezTo>
                    <a:pt x="60" y="134"/>
                    <a:pt x="81" y="143"/>
                    <a:pt x="97" y="125"/>
                  </a:cubicBezTo>
                  <a:cubicBezTo>
                    <a:pt x="111" y="127"/>
                    <a:pt x="125" y="120"/>
                    <a:pt x="121" y="98"/>
                  </a:cubicBezTo>
                  <a:cubicBezTo>
                    <a:pt x="141" y="97"/>
                    <a:pt x="141" y="68"/>
                    <a:pt x="126" y="59"/>
                  </a:cubicBezTo>
                  <a:cubicBezTo>
                    <a:pt x="129" y="48"/>
                    <a:pt x="122" y="27"/>
                    <a:pt x="100" y="31"/>
                  </a:cubicBezTo>
                  <a:close/>
                  <a:moveTo>
                    <a:pt x="138" y="52"/>
                  </a:moveTo>
                  <a:cubicBezTo>
                    <a:pt x="159" y="71"/>
                    <a:pt x="152" y="94"/>
                    <a:pt x="132" y="110"/>
                  </a:cubicBezTo>
                  <a:cubicBezTo>
                    <a:pt x="130" y="133"/>
                    <a:pt x="113" y="137"/>
                    <a:pt x="101" y="136"/>
                  </a:cubicBezTo>
                  <a:cubicBezTo>
                    <a:pt x="68" y="160"/>
                    <a:pt x="52" y="132"/>
                    <a:pt x="52" y="132"/>
                  </a:cubicBezTo>
                  <a:cubicBezTo>
                    <a:pt x="25" y="133"/>
                    <a:pt x="18" y="116"/>
                    <a:pt x="19" y="98"/>
                  </a:cubicBezTo>
                  <a:cubicBezTo>
                    <a:pt x="0" y="84"/>
                    <a:pt x="9" y="65"/>
                    <a:pt x="19" y="52"/>
                  </a:cubicBezTo>
                  <a:cubicBezTo>
                    <a:pt x="19" y="26"/>
                    <a:pt x="40" y="17"/>
                    <a:pt x="53" y="20"/>
                  </a:cubicBezTo>
                  <a:cubicBezTo>
                    <a:pt x="70" y="0"/>
                    <a:pt x="95" y="11"/>
                    <a:pt x="102" y="19"/>
                  </a:cubicBezTo>
                  <a:cubicBezTo>
                    <a:pt x="120" y="16"/>
                    <a:pt x="141" y="31"/>
                    <a:pt x="138" y="5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500568" y="3275463"/>
              <a:ext cx="461579" cy="472627"/>
            </a:xfrm>
            <a:custGeom>
              <a:avLst/>
              <a:gdLst>
                <a:gd name="T0" fmla="*/ 100 w 159"/>
                <a:gd name="T1" fmla="*/ 31 h 160"/>
                <a:gd name="T2" fmla="*/ 60 w 159"/>
                <a:gd name="T3" fmla="*/ 31 h 160"/>
                <a:gd name="T4" fmla="*/ 30 w 159"/>
                <a:gd name="T5" fmla="*/ 54 h 160"/>
                <a:gd name="T6" fmla="*/ 31 w 159"/>
                <a:gd name="T7" fmla="*/ 93 h 160"/>
                <a:gd name="T8" fmla="*/ 56 w 159"/>
                <a:gd name="T9" fmla="*/ 120 h 160"/>
                <a:gd name="T10" fmla="*/ 97 w 159"/>
                <a:gd name="T11" fmla="*/ 125 h 160"/>
                <a:gd name="T12" fmla="*/ 121 w 159"/>
                <a:gd name="T13" fmla="*/ 98 h 160"/>
                <a:gd name="T14" fmla="*/ 126 w 159"/>
                <a:gd name="T15" fmla="*/ 59 h 160"/>
                <a:gd name="T16" fmla="*/ 100 w 159"/>
                <a:gd name="T17" fmla="*/ 31 h 160"/>
                <a:gd name="T18" fmla="*/ 138 w 159"/>
                <a:gd name="T19" fmla="*/ 52 h 160"/>
                <a:gd name="T20" fmla="*/ 133 w 159"/>
                <a:gd name="T21" fmla="*/ 110 h 160"/>
                <a:gd name="T22" fmla="*/ 101 w 159"/>
                <a:gd name="T23" fmla="*/ 136 h 160"/>
                <a:gd name="T24" fmla="*/ 52 w 159"/>
                <a:gd name="T25" fmla="*/ 132 h 160"/>
                <a:gd name="T26" fmla="*/ 19 w 159"/>
                <a:gd name="T27" fmla="*/ 98 h 160"/>
                <a:gd name="T28" fmla="*/ 19 w 159"/>
                <a:gd name="T29" fmla="*/ 52 h 160"/>
                <a:gd name="T30" fmla="*/ 53 w 159"/>
                <a:gd name="T31" fmla="*/ 20 h 160"/>
                <a:gd name="T32" fmla="*/ 102 w 159"/>
                <a:gd name="T33" fmla="*/ 19 h 160"/>
                <a:gd name="T34" fmla="*/ 138 w 159"/>
                <a:gd name="T3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60">
                  <a:moveTo>
                    <a:pt x="100" y="31"/>
                  </a:moveTo>
                  <a:cubicBezTo>
                    <a:pt x="97" y="25"/>
                    <a:pt x="75" y="8"/>
                    <a:pt x="60" y="31"/>
                  </a:cubicBezTo>
                  <a:cubicBezTo>
                    <a:pt x="49" y="28"/>
                    <a:pt x="32" y="27"/>
                    <a:pt x="30" y="54"/>
                  </a:cubicBezTo>
                  <a:cubicBezTo>
                    <a:pt x="21" y="61"/>
                    <a:pt x="14" y="83"/>
                    <a:pt x="31" y="93"/>
                  </a:cubicBezTo>
                  <a:cubicBezTo>
                    <a:pt x="31" y="93"/>
                    <a:pt x="23" y="123"/>
                    <a:pt x="56" y="120"/>
                  </a:cubicBezTo>
                  <a:cubicBezTo>
                    <a:pt x="60" y="134"/>
                    <a:pt x="82" y="143"/>
                    <a:pt x="97" y="125"/>
                  </a:cubicBezTo>
                  <a:cubicBezTo>
                    <a:pt x="112" y="127"/>
                    <a:pt x="126" y="120"/>
                    <a:pt x="121" y="98"/>
                  </a:cubicBezTo>
                  <a:cubicBezTo>
                    <a:pt x="141" y="97"/>
                    <a:pt x="141" y="68"/>
                    <a:pt x="126" y="59"/>
                  </a:cubicBezTo>
                  <a:cubicBezTo>
                    <a:pt x="129" y="48"/>
                    <a:pt x="122" y="27"/>
                    <a:pt x="100" y="31"/>
                  </a:cubicBezTo>
                  <a:close/>
                  <a:moveTo>
                    <a:pt x="138" y="52"/>
                  </a:moveTo>
                  <a:cubicBezTo>
                    <a:pt x="159" y="71"/>
                    <a:pt x="153" y="94"/>
                    <a:pt x="133" y="110"/>
                  </a:cubicBezTo>
                  <a:cubicBezTo>
                    <a:pt x="130" y="133"/>
                    <a:pt x="113" y="137"/>
                    <a:pt x="101" y="136"/>
                  </a:cubicBezTo>
                  <a:cubicBezTo>
                    <a:pt x="68" y="160"/>
                    <a:pt x="52" y="132"/>
                    <a:pt x="52" y="132"/>
                  </a:cubicBezTo>
                  <a:cubicBezTo>
                    <a:pt x="25" y="133"/>
                    <a:pt x="18" y="116"/>
                    <a:pt x="19" y="98"/>
                  </a:cubicBezTo>
                  <a:cubicBezTo>
                    <a:pt x="0" y="84"/>
                    <a:pt x="9" y="65"/>
                    <a:pt x="19" y="52"/>
                  </a:cubicBezTo>
                  <a:cubicBezTo>
                    <a:pt x="19" y="26"/>
                    <a:pt x="40" y="17"/>
                    <a:pt x="53" y="20"/>
                  </a:cubicBezTo>
                  <a:cubicBezTo>
                    <a:pt x="71" y="0"/>
                    <a:pt x="96" y="11"/>
                    <a:pt x="102" y="19"/>
                  </a:cubicBezTo>
                  <a:cubicBezTo>
                    <a:pt x="120" y="16"/>
                    <a:pt x="141" y="31"/>
                    <a:pt x="138" y="5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8"/>
            <p:cNvSpPr>
              <a:spLocks noEditPoints="1"/>
            </p:cNvSpPr>
            <p:nvPr/>
          </p:nvSpPr>
          <p:spPr bwMode="auto">
            <a:xfrm>
              <a:off x="6368483" y="3275463"/>
              <a:ext cx="462806" cy="472627"/>
            </a:xfrm>
            <a:custGeom>
              <a:avLst/>
              <a:gdLst>
                <a:gd name="T0" fmla="*/ 100 w 159"/>
                <a:gd name="T1" fmla="*/ 31 h 160"/>
                <a:gd name="T2" fmla="*/ 60 w 159"/>
                <a:gd name="T3" fmla="*/ 31 h 160"/>
                <a:gd name="T4" fmla="*/ 30 w 159"/>
                <a:gd name="T5" fmla="*/ 54 h 160"/>
                <a:gd name="T6" fmla="*/ 31 w 159"/>
                <a:gd name="T7" fmla="*/ 93 h 160"/>
                <a:gd name="T8" fmla="*/ 56 w 159"/>
                <a:gd name="T9" fmla="*/ 120 h 160"/>
                <a:gd name="T10" fmla="*/ 97 w 159"/>
                <a:gd name="T11" fmla="*/ 125 h 160"/>
                <a:gd name="T12" fmla="*/ 121 w 159"/>
                <a:gd name="T13" fmla="*/ 98 h 160"/>
                <a:gd name="T14" fmla="*/ 126 w 159"/>
                <a:gd name="T15" fmla="*/ 59 h 160"/>
                <a:gd name="T16" fmla="*/ 100 w 159"/>
                <a:gd name="T17" fmla="*/ 31 h 160"/>
                <a:gd name="T18" fmla="*/ 138 w 159"/>
                <a:gd name="T19" fmla="*/ 52 h 160"/>
                <a:gd name="T20" fmla="*/ 132 w 159"/>
                <a:gd name="T21" fmla="*/ 110 h 160"/>
                <a:gd name="T22" fmla="*/ 101 w 159"/>
                <a:gd name="T23" fmla="*/ 136 h 160"/>
                <a:gd name="T24" fmla="*/ 52 w 159"/>
                <a:gd name="T25" fmla="*/ 132 h 160"/>
                <a:gd name="T26" fmla="*/ 19 w 159"/>
                <a:gd name="T27" fmla="*/ 98 h 160"/>
                <a:gd name="T28" fmla="*/ 19 w 159"/>
                <a:gd name="T29" fmla="*/ 52 h 160"/>
                <a:gd name="T30" fmla="*/ 53 w 159"/>
                <a:gd name="T31" fmla="*/ 20 h 160"/>
                <a:gd name="T32" fmla="*/ 102 w 159"/>
                <a:gd name="T33" fmla="*/ 19 h 160"/>
                <a:gd name="T34" fmla="*/ 138 w 159"/>
                <a:gd name="T3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60">
                  <a:moveTo>
                    <a:pt x="100" y="31"/>
                  </a:moveTo>
                  <a:cubicBezTo>
                    <a:pt x="97" y="25"/>
                    <a:pt x="75" y="8"/>
                    <a:pt x="60" y="31"/>
                  </a:cubicBezTo>
                  <a:cubicBezTo>
                    <a:pt x="49" y="28"/>
                    <a:pt x="32" y="27"/>
                    <a:pt x="30" y="54"/>
                  </a:cubicBezTo>
                  <a:cubicBezTo>
                    <a:pt x="21" y="61"/>
                    <a:pt x="14" y="83"/>
                    <a:pt x="31" y="93"/>
                  </a:cubicBezTo>
                  <a:cubicBezTo>
                    <a:pt x="31" y="93"/>
                    <a:pt x="23" y="123"/>
                    <a:pt x="56" y="120"/>
                  </a:cubicBezTo>
                  <a:cubicBezTo>
                    <a:pt x="60" y="134"/>
                    <a:pt x="82" y="143"/>
                    <a:pt x="97" y="125"/>
                  </a:cubicBezTo>
                  <a:cubicBezTo>
                    <a:pt x="111" y="127"/>
                    <a:pt x="126" y="120"/>
                    <a:pt x="121" y="98"/>
                  </a:cubicBezTo>
                  <a:cubicBezTo>
                    <a:pt x="141" y="97"/>
                    <a:pt x="141" y="68"/>
                    <a:pt x="126" y="59"/>
                  </a:cubicBezTo>
                  <a:cubicBezTo>
                    <a:pt x="129" y="48"/>
                    <a:pt x="122" y="27"/>
                    <a:pt x="100" y="31"/>
                  </a:cubicBezTo>
                  <a:close/>
                  <a:moveTo>
                    <a:pt x="138" y="52"/>
                  </a:moveTo>
                  <a:cubicBezTo>
                    <a:pt x="159" y="71"/>
                    <a:pt x="153" y="94"/>
                    <a:pt x="132" y="110"/>
                  </a:cubicBezTo>
                  <a:cubicBezTo>
                    <a:pt x="130" y="133"/>
                    <a:pt x="113" y="137"/>
                    <a:pt x="101" y="136"/>
                  </a:cubicBezTo>
                  <a:cubicBezTo>
                    <a:pt x="68" y="160"/>
                    <a:pt x="52" y="132"/>
                    <a:pt x="52" y="132"/>
                  </a:cubicBezTo>
                  <a:cubicBezTo>
                    <a:pt x="25" y="133"/>
                    <a:pt x="18" y="116"/>
                    <a:pt x="19" y="98"/>
                  </a:cubicBezTo>
                  <a:cubicBezTo>
                    <a:pt x="0" y="84"/>
                    <a:pt x="9" y="65"/>
                    <a:pt x="19" y="52"/>
                  </a:cubicBezTo>
                  <a:cubicBezTo>
                    <a:pt x="19" y="26"/>
                    <a:pt x="40" y="17"/>
                    <a:pt x="53" y="20"/>
                  </a:cubicBezTo>
                  <a:cubicBezTo>
                    <a:pt x="71" y="0"/>
                    <a:pt x="96" y="11"/>
                    <a:pt x="102" y="19"/>
                  </a:cubicBezTo>
                  <a:cubicBezTo>
                    <a:pt x="120" y="16"/>
                    <a:pt x="141" y="31"/>
                    <a:pt x="138" y="5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3936602" y="3544308"/>
              <a:ext cx="93298" cy="98208"/>
            </a:xfrm>
            <a:custGeom>
              <a:avLst/>
              <a:gdLst>
                <a:gd name="T0" fmla="*/ 15 w 32"/>
                <a:gd name="T1" fmla="*/ 8 h 33"/>
                <a:gd name="T2" fmla="*/ 21 w 32"/>
                <a:gd name="T3" fmla="*/ 2 h 33"/>
                <a:gd name="T4" fmla="*/ 14 w 32"/>
                <a:gd name="T5" fmla="*/ 33 h 33"/>
                <a:gd name="T6" fmla="*/ 2 w 32"/>
                <a:gd name="T7" fmla="*/ 15 h 33"/>
                <a:gd name="T8" fmla="*/ 11 w 32"/>
                <a:gd name="T9" fmla="*/ 0 h 33"/>
                <a:gd name="T10" fmla="*/ 10 w 32"/>
                <a:gd name="T11" fmla="*/ 2 h 33"/>
                <a:gd name="T12" fmla="*/ 15 w 32"/>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15" y="8"/>
                  </a:moveTo>
                  <a:cubicBezTo>
                    <a:pt x="18" y="8"/>
                    <a:pt x="21" y="6"/>
                    <a:pt x="21" y="2"/>
                  </a:cubicBezTo>
                  <a:cubicBezTo>
                    <a:pt x="32" y="25"/>
                    <a:pt x="22" y="33"/>
                    <a:pt x="14" y="33"/>
                  </a:cubicBezTo>
                  <a:cubicBezTo>
                    <a:pt x="6" y="32"/>
                    <a:pt x="0" y="27"/>
                    <a:pt x="2" y="15"/>
                  </a:cubicBezTo>
                  <a:cubicBezTo>
                    <a:pt x="4" y="10"/>
                    <a:pt x="7" y="4"/>
                    <a:pt x="11" y="0"/>
                  </a:cubicBezTo>
                  <a:cubicBezTo>
                    <a:pt x="11" y="1"/>
                    <a:pt x="10" y="1"/>
                    <a:pt x="10" y="2"/>
                  </a:cubicBezTo>
                  <a:cubicBezTo>
                    <a:pt x="10" y="6"/>
                    <a:pt x="12" y="8"/>
                    <a:pt x="15"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4805745" y="3544308"/>
              <a:ext cx="95753" cy="98208"/>
            </a:xfrm>
            <a:custGeom>
              <a:avLst/>
              <a:gdLst>
                <a:gd name="T0" fmla="*/ 16 w 33"/>
                <a:gd name="T1" fmla="*/ 8 h 33"/>
                <a:gd name="T2" fmla="*/ 21 w 33"/>
                <a:gd name="T3" fmla="*/ 2 h 33"/>
                <a:gd name="T4" fmla="*/ 14 w 33"/>
                <a:gd name="T5" fmla="*/ 33 h 33"/>
                <a:gd name="T6" fmla="*/ 3 w 33"/>
                <a:gd name="T7" fmla="*/ 15 h 33"/>
                <a:gd name="T8" fmla="*/ 11 w 33"/>
                <a:gd name="T9" fmla="*/ 0 h 33"/>
                <a:gd name="T10" fmla="*/ 11 w 33"/>
                <a:gd name="T11" fmla="*/ 2 h 33"/>
                <a:gd name="T12" fmla="*/ 16 w 33"/>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8"/>
                  </a:moveTo>
                  <a:cubicBezTo>
                    <a:pt x="19" y="8"/>
                    <a:pt x="21" y="6"/>
                    <a:pt x="21" y="2"/>
                  </a:cubicBezTo>
                  <a:cubicBezTo>
                    <a:pt x="33" y="25"/>
                    <a:pt x="22" y="33"/>
                    <a:pt x="14" y="33"/>
                  </a:cubicBezTo>
                  <a:cubicBezTo>
                    <a:pt x="6" y="32"/>
                    <a:pt x="0" y="27"/>
                    <a:pt x="3" y="15"/>
                  </a:cubicBezTo>
                  <a:cubicBezTo>
                    <a:pt x="4" y="10"/>
                    <a:pt x="8" y="4"/>
                    <a:pt x="11" y="0"/>
                  </a:cubicBezTo>
                  <a:cubicBezTo>
                    <a:pt x="11" y="1"/>
                    <a:pt x="11" y="1"/>
                    <a:pt x="11" y="2"/>
                  </a:cubicBezTo>
                  <a:cubicBezTo>
                    <a:pt x="10" y="6"/>
                    <a:pt x="13" y="8"/>
                    <a:pt x="1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5674887" y="3544308"/>
              <a:ext cx="95753" cy="98208"/>
            </a:xfrm>
            <a:custGeom>
              <a:avLst/>
              <a:gdLst>
                <a:gd name="T0" fmla="*/ 16 w 33"/>
                <a:gd name="T1" fmla="*/ 8 h 33"/>
                <a:gd name="T2" fmla="*/ 22 w 33"/>
                <a:gd name="T3" fmla="*/ 2 h 33"/>
                <a:gd name="T4" fmla="*/ 15 w 33"/>
                <a:gd name="T5" fmla="*/ 33 h 33"/>
                <a:gd name="T6" fmla="*/ 3 w 33"/>
                <a:gd name="T7" fmla="*/ 15 h 33"/>
                <a:gd name="T8" fmla="*/ 11 w 33"/>
                <a:gd name="T9" fmla="*/ 0 h 33"/>
                <a:gd name="T10" fmla="*/ 11 w 33"/>
                <a:gd name="T11" fmla="*/ 2 h 33"/>
                <a:gd name="T12" fmla="*/ 16 w 33"/>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8"/>
                  </a:moveTo>
                  <a:cubicBezTo>
                    <a:pt x="19" y="8"/>
                    <a:pt x="22" y="6"/>
                    <a:pt x="22" y="2"/>
                  </a:cubicBezTo>
                  <a:cubicBezTo>
                    <a:pt x="33" y="25"/>
                    <a:pt x="22" y="33"/>
                    <a:pt x="15" y="33"/>
                  </a:cubicBezTo>
                  <a:cubicBezTo>
                    <a:pt x="6" y="32"/>
                    <a:pt x="0" y="27"/>
                    <a:pt x="3" y="15"/>
                  </a:cubicBezTo>
                  <a:cubicBezTo>
                    <a:pt x="4" y="10"/>
                    <a:pt x="8" y="4"/>
                    <a:pt x="11" y="0"/>
                  </a:cubicBezTo>
                  <a:cubicBezTo>
                    <a:pt x="11" y="1"/>
                    <a:pt x="11" y="1"/>
                    <a:pt x="11" y="2"/>
                  </a:cubicBezTo>
                  <a:cubicBezTo>
                    <a:pt x="11" y="6"/>
                    <a:pt x="13" y="8"/>
                    <a:pt x="1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6542802" y="3544308"/>
              <a:ext cx="95753" cy="98208"/>
            </a:xfrm>
            <a:custGeom>
              <a:avLst/>
              <a:gdLst>
                <a:gd name="T0" fmla="*/ 16 w 33"/>
                <a:gd name="T1" fmla="*/ 8 h 33"/>
                <a:gd name="T2" fmla="*/ 22 w 33"/>
                <a:gd name="T3" fmla="*/ 2 h 33"/>
                <a:gd name="T4" fmla="*/ 15 w 33"/>
                <a:gd name="T5" fmla="*/ 33 h 33"/>
                <a:gd name="T6" fmla="*/ 3 w 33"/>
                <a:gd name="T7" fmla="*/ 15 h 33"/>
                <a:gd name="T8" fmla="*/ 11 w 33"/>
                <a:gd name="T9" fmla="*/ 0 h 33"/>
                <a:gd name="T10" fmla="*/ 11 w 33"/>
                <a:gd name="T11" fmla="*/ 2 h 33"/>
                <a:gd name="T12" fmla="*/ 16 w 33"/>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8"/>
                  </a:moveTo>
                  <a:cubicBezTo>
                    <a:pt x="19" y="8"/>
                    <a:pt x="21" y="6"/>
                    <a:pt x="22" y="2"/>
                  </a:cubicBezTo>
                  <a:cubicBezTo>
                    <a:pt x="33" y="25"/>
                    <a:pt x="22" y="33"/>
                    <a:pt x="15" y="33"/>
                  </a:cubicBezTo>
                  <a:cubicBezTo>
                    <a:pt x="6" y="32"/>
                    <a:pt x="0" y="27"/>
                    <a:pt x="3" y="15"/>
                  </a:cubicBezTo>
                  <a:cubicBezTo>
                    <a:pt x="4" y="10"/>
                    <a:pt x="8" y="4"/>
                    <a:pt x="11" y="0"/>
                  </a:cubicBezTo>
                  <a:cubicBezTo>
                    <a:pt x="11" y="1"/>
                    <a:pt x="11" y="1"/>
                    <a:pt x="11" y="2"/>
                  </a:cubicBezTo>
                  <a:cubicBezTo>
                    <a:pt x="10" y="6"/>
                    <a:pt x="13" y="8"/>
                    <a:pt x="1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p:nvPr/>
          </p:nvSpPr>
          <p:spPr bwMode="auto">
            <a:xfrm>
              <a:off x="3866629" y="3517301"/>
              <a:ext cx="93298" cy="98208"/>
            </a:xfrm>
            <a:custGeom>
              <a:avLst/>
              <a:gdLst>
                <a:gd name="T0" fmla="*/ 27 w 32"/>
                <a:gd name="T1" fmla="*/ 0 h 33"/>
                <a:gd name="T2" fmla="*/ 26 w 32"/>
                <a:gd name="T3" fmla="*/ 0 h 33"/>
                <a:gd name="T4" fmla="*/ 26 w 32"/>
                <a:gd name="T5" fmla="*/ 8 h 33"/>
                <a:gd name="T6" fmla="*/ 32 w 32"/>
                <a:gd name="T7" fmla="*/ 9 h 33"/>
                <a:gd name="T8" fmla="*/ 5 w 32"/>
                <a:gd name="T9" fmla="*/ 25 h 33"/>
                <a:gd name="T10" fmla="*/ 10 w 32"/>
                <a:gd name="T11" fmla="*/ 5 h 33"/>
                <a:gd name="T12" fmla="*/ 14 w 32"/>
                <a:gd name="T13" fmla="*/ 3 h 33"/>
                <a:gd name="T14" fmla="*/ 19 w 32"/>
                <a:gd name="T15" fmla="*/ 1 h 33"/>
                <a:gd name="T16" fmla="*/ 27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7" y="0"/>
                  </a:moveTo>
                  <a:cubicBezTo>
                    <a:pt x="27" y="0"/>
                    <a:pt x="26" y="0"/>
                    <a:pt x="26" y="0"/>
                  </a:cubicBezTo>
                  <a:cubicBezTo>
                    <a:pt x="23" y="4"/>
                    <a:pt x="24" y="6"/>
                    <a:pt x="26" y="8"/>
                  </a:cubicBezTo>
                  <a:cubicBezTo>
                    <a:pt x="27" y="10"/>
                    <a:pt x="30" y="11"/>
                    <a:pt x="32" y="9"/>
                  </a:cubicBezTo>
                  <a:cubicBezTo>
                    <a:pt x="24" y="33"/>
                    <a:pt x="10" y="31"/>
                    <a:pt x="5" y="25"/>
                  </a:cubicBezTo>
                  <a:cubicBezTo>
                    <a:pt x="0" y="19"/>
                    <a:pt x="0" y="11"/>
                    <a:pt x="10" y="5"/>
                  </a:cubicBezTo>
                  <a:cubicBezTo>
                    <a:pt x="11" y="4"/>
                    <a:pt x="12" y="3"/>
                    <a:pt x="14" y="3"/>
                  </a:cubicBezTo>
                  <a:cubicBezTo>
                    <a:pt x="15" y="2"/>
                    <a:pt x="17" y="2"/>
                    <a:pt x="19" y="1"/>
                  </a:cubicBezTo>
                  <a:cubicBezTo>
                    <a:pt x="22" y="1"/>
                    <a:pt x="25" y="0"/>
                    <a:pt x="27"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p:nvPr/>
          </p:nvSpPr>
          <p:spPr bwMode="auto">
            <a:xfrm>
              <a:off x="4735771" y="3517301"/>
              <a:ext cx="95753" cy="98208"/>
            </a:xfrm>
            <a:custGeom>
              <a:avLst/>
              <a:gdLst>
                <a:gd name="T0" fmla="*/ 27 w 33"/>
                <a:gd name="T1" fmla="*/ 0 h 33"/>
                <a:gd name="T2" fmla="*/ 26 w 33"/>
                <a:gd name="T3" fmla="*/ 0 h 33"/>
                <a:gd name="T4" fmla="*/ 26 w 33"/>
                <a:gd name="T5" fmla="*/ 8 h 33"/>
                <a:gd name="T6" fmla="*/ 33 w 33"/>
                <a:gd name="T7" fmla="*/ 9 h 33"/>
                <a:gd name="T8" fmla="*/ 6 w 33"/>
                <a:gd name="T9" fmla="*/ 25 h 33"/>
                <a:gd name="T10" fmla="*/ 10 w 33"/>
                <a:gd name="T11" fmla="*/ 5 h 33"/>
                <a:gd name="T12" fmla="*/ 14 w 33"/>
                <a:gd name="T13" fmla="*/ 3 h 33"/>
                <a:gd name="T14" fmla="*/ 20 w 33"/>
                <a:gd name="T15" fmla="*/ 1 h 33"/>
                <a:gd name="T16" fmla="*/ 27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27" y="0"/>
                  </a:moveTo>
                  <a:cubicBezTo>
                    <a:pt x="27" y="0"/>
                    <a:pt x="27" y="0"/>
                    <a:pt x="26" y="0"/>
                  </a:cubicBezTo>
                  <a:cubicBezTo>
                    <a:pt x="23" y="4"/>
                    <a:pt x="24" y="6"/>
                    <a:pt x="26" y="8"/>
                  </a:cubicBezTo>
                  <a:cubicBezTo>
                    <a:pt x="28" y="10"/>
                    <a:pt x="30" y="11"/>
                    <a:pt x="33" y="9"/>
                  </a:cubicBezTo>
                  <a:cubicBezTo>
                    <a:pt x="24" y="33"/>
                    <a:pt x="10" y="31"/>
                    <a:pt x="6" y="25"/>
                  </a:cubicBezTo>
                  <a:cubicBezTo>
                    <a:pt x="0" y="19"/>
                    <a:pt x="0" y="11"/>
                    <a:pt x="10" y="5"/>
                  </a:cubicBezTo>
                  <a:cubicBezTo>
                    <a:pt x="11" y="4"/>
                    <a:pt x="12" y="3"/>
                    <a:pt x="14" y="3"/>
                  </a:cubicBezTo>
                  <a:cubicBezTo>
                    <a:pt x="16" y="2"/>
                    <a:pt x="18" y="2"/>
                    <a:pt x="20" y="1"/>
                  </a:cubicBezTo>
                  <a:cubicBezTo>
                    <a:pt x="22" y="1"/>
                    <a:pt x="25" y="0"/>
                    <a:pt x="27"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p:nvPr/>
          </p:nvSpPr>
          <p:spPr bwMode="auto">
            <a:xfrm>
              <a:off x="5604914" y="3517301"/>
              <a:ext cx="95753" cy="98208"/>
            </a:xfrm>
            <a:custGeom>
              <a:avLst/>
              <a:gdLst>
                <a:gd name="T0" fmla="*/ 27 w 33"/>
                <a:gd name="T1" fmla="*/ 0 h 33"/>
                <a:gd name="T2" fmla="*/ 27 w 33"/>
                <a:gd name="T3" fmla="*/ 0 h 33"/>
                <a:gd name="T4" fmla="*/ 26 w 33"/>
                <a:gd name="T5" fmla="*/ 8 h 33"/>
                <a:gd name="T6" fmla="*/ 33 w 33"/>
                <a:gd name="T7" fmla="*/ 9 h 33"/>
                <a:gd name="T8" fmla="*/ 6 w 33"/>
                <a:gd name="T9" fmla="*/ 25 h 33"/>
                <a:gd name="T10" fmla="*/ 10 w 33"/>
                <a:gd name="T11" fmla="*/ 5 h 33"/>
                <a:gd name="T12" fmla="*/ 14 w 33"/>
                <a:gd name="T13" fmla="*/ 3 h 33"/>
                <a:gd name="T14" fmla="*/ 20 w 33"/>
                <a:gd name="T15" fmla="*/ 1 h 33"/>
                <a:gd name="T16" fmla="*/ 27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27" y="0"/>
                  </a:moveTo>
                  <a:cubicBezTo>
                    <a:pt x="27" y="0"/>
                    <a:pt x="27" y="0"/>
                    <a:pt x="27" y="0"/>
                  </a:cubicBezTo>
                  <a:cubicBezTo>
                    <a:pt x="23" y="4"/>
                    <a:pt x="24" y="6"/>
                    <a:pt x="26" y="8"/>
                  </a:cubicBezTo>
                  <a:cubicBezTo>
                    <a:pt x="28" y="10"/>
                    <a:pt x="30" y="11"/>
                    <a:pt x="33" y="9"/>
                  </a:cubicBezTo>
                  <a:cubicBezTo>
                    <a:pt x="24" y="33"/>
                    <a:pt x="11" y="31"/>
                    <a:pt x="6" y="25"/>
                  </a:cubicBezTo>
                  <a:cubicBezTo>
                    <a:pt x="1" y="19"/>
                    <a:pt x="0" y="11"/>
                    <a:pt x="10" y="5"/>
                  </a:cubicBezTo>
                  <a:cubicBezTo>
                    <a:pt x="11" y="4"/>
                    <a:pt x="13" y="3"/>
                    <a:pt x="14" y="3"/>
                  </a:cubicBezTo>
                  <a:cubicBezTo>
                    <a:pt x="16" y="2"/>
                    <a:pt x="18" y="2"/>
                    <a:pt x="20" y="1"/>
                  </a:cubicBezTo>
                  <a:cubicBezTo>
                    <a:pt x="23" y="1"/>
                    <a:pt x="25" y="0"/>
                    <a:pt x="27"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nvSpPr>
          <p:spPr bwMode="auto">
            <a:xfrm>
              <a:off x="6474057" y="3517301"/>
              <a:ext cx="95753" cy="98208"/>
            </a:xfrm>
            <a:custGeom>
              <a:avLst/>
              <a:gdLst>
                <a:gd name="T0" fmla="*/ 27 w 33"/>
                <a:gd name="T1" fmla="*/ 0 h 33"/>
                <a:gd name="T2" fmla="*/ 27 w 33"/>
                <a:gd name="T3" fmla="*/ 0 h 33"/>
                <a:gd name="T4" fmla="*/ 26 w 33"/>
                <a:gd name="T5" fmla="*/ 8 h 33"/>
                <a:gd name="T6" fmla="*/ 33 w 33"/>
                <a:gd name="T7" fmla="*/ 9 h 33"/>
                <a:gd name="T8" fmla="*/ 6 w 33"/>
                <a:gd name="T9" fmla="*/ 25 h 33"/>
                <a:gd name="T10" fmla="*/ 10 w 33"/>
                <a:gd name="T11" fmla="*/ 5 h 33"/>
                <a:gd name="T12" fmla="*/ 14 w 33"/>
                <a:gd name="T13" fmla="*/ 3 h 33"/>
                <a:gd name="T14" fmla="*/ 20 w 33"/>
                <a:gd name="T15" fmla="*/ 1 h 33"/>
                <a:gd name="T16" fmla="*/ 27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27" y="0"/>
                  </a:moveTo>
                  <a:cubicBezTo>
                    <a:pt x="27" y="0"/>
                    <a:pt x="27" y="0"/>
                    <a:pt x="27" y="0"/>
                  </a:cubicBezTo>
                  <a:cubicBezTo>
                    <a:pt x="23" y="4"/>
                    <a:pt x="24" y="6"/>
                    <a:pt x="26" y="8"/>
                  </a:cubicBezTo>
                  <a:cubicBezTo>
                    <a:pt x="28" y="10"/>
                    <a:pt x="30" y="11"/>
                    <a:pt x="33" y="9"/>
                  </a:cubicBezTo>
                  <a:cubicBezTo>
                    <a:pt x="24" y="33"/>
                    <a:pt x="11" y="31"/>
                    <a:pt x="6" y="25"/>
                  </a:cubicBezTo>
                  <a:cubicBezTo>
                    <a:pt x="0" y="19"/>
                    <a:pt x="0" y="11"/>
                    <a:pt x="10" y="5"/>
                  </a:cubicBezTo>
                  <a:cubicBezTo>
                    <a:pt x="11" y="4"/>
                    <a:pt x="13" y="3"/>
                    <a:pt x="14" y="3"/>
                  </a:cubicBezTo>
                  <a:cubicBezTo>
                    <a:pt x="16" y="2"/>
                    <a:pt x="18" y="2"/>
                    <a:pt x="20" y="1"/>
                  </a:cubicBezTo>
                  <a:cubicBezTo>
                    <a:pt x="22" y="1"/>
                    <a:pt x="25" y="0"/>
                    <a:pt x="27"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0"/>
            <p:cNvSpPr/>
            <p:nvPr/>
          </p:nvSpPr>
          <p:spPr bwMode="auto">
            <a:xfrm>
              <a:off x="3849442" y="3449783"/>
              <a:ext cx="95753" cy="85932"/>
            </a:xfrm>
            <a:custGeom>
              <a:avLst/>
              <a:gdLst>
                <a:gd name="T0" fmla="*/ 33 w 33"/>
                <a:gd name="T1" fmla="*/ 11 h 29"/>
                <a:gd name="T2" fmla="*/ 32 w 33"/>
                <a:gd name="T3" fmla="*/ 11 h 29"/>
                <a:gd name="T4" fmla="*/ 26 w 33"/>
                <a:gd name="T5" fmla="*/ 16 h 29"/>
                <a:gd name="T6" fmla="*/ 31 w 33"/>
                <a:gd name="T7" fmla="*/ 21 h 29"/>
                <a:gd name="T8" fmla="*/ 25 w 33"/>
                <a:gd name="T9" fmla="*/ 24 h 29"/>
                <a:gd name="T10" fmla="*/ 20 w 33"/>
                <a:gd name="T11" fmla="*/ 26 h 29"/>
                <a:gd name="T12" fmla="*/ 0 w 33"/>
                <a:gd name="T13" fmla="*/ 15 h 29"/>
                <a:gd name="T14" fmla="*/ 17 w 33"/>
                <a:gd name="T15" fmla="*/ 3 h 29"/>
                <a:gd name="T16" fmla="*/ 23 w 33"/>
                <a:gd name="T17" fmla="*/ 5 h 29"/>
                <a:gd name="T18" fmla="*/ 26 w 33"/>
                <a:gd name="T19" fmla="*/ 7 h 29"/>
                <a:gd name="T20" fmla="*/ 33 w 33"/>
                <a:gd name="T2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9">
                  <a:moveTo>
                    <a:pt x="33" y="11"/>
                  </a:moveTo>
                  <a:cubicBezTo>
                    <a:pt x="32" y="11"/>
                    <a:pt x="32" y="11"/>
                    <a:pt x="32" y="11"/>
                  </a:cubicBezTo>
                  <a:cubicBezTo>
                    <a:pt x="27" y="11"/>
                    <a:pt x="26" y="13"/>
                    <a:pt x="26" y="16"/>
                  </a:cubicBezTo>
                  <a:cubicBezTo>
                    <a:pt x="26" y="19"/>
                    <a:pt x="28" y="21"/>
                    <a:pt x="31" y="21"/>
                  </a:cubicBezTo>
                  <a:cubicBezTo>
                    <a:pt x="29" y="23"/>
                    <a:pt x="27" y="23"/>
                    <a:pt x="25" y="24"/>
                  </a:cubicBezTo>
                  <a:cubicBezTo>
                    <a:pt x="23" y="25"/>
                    <a:pt x="21" y="25"/>
                    <a:pt x="20" y="26"/>
                  </a:cubicBezTo>
                  <a:cubicBezTo>
                    <a:pt x="5" y="29"/>
                    <a:pt x="0" y="21"/>
                    <a:pt x="0" y="15"/>
                  </a:cubicBezTo>
                  <a:cubicBezTo>
                    <a:pt x="1" y="6"/>
                    <a:pt x="6" y="0"/>
                    <a:pt x="17" y="3"/>
                  </a:cubicBezTo>
                  <a:cubicBezTo>
                    <a:pt x="19" y="3"/>
                    <a:pt x="21" y="4"/>
                    <a:pt x="23" y="5"/>
                  </a:cubicBezTo>
                  <a:cubicBezTo>
                    <a:pt x="24" y="5"/>
                    <a:pt x="25" y="6"/>
                    <a:pt x="26" y="7"/>
                  </a:cubicBezTo>
                  <a:cubicBezTo>
                    <a:pt x="29" y="8"/>
                    <a:pt x="31" y="9"/>
                    <a:pt x="33" y="1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
            <p:cNvSpPr/>
            <p:nvPr/>
          </p:nvSpPr>
          <p:spPr bwMode="auto">
            <a:xfrm>
              <a:off x="4718585" y="3449783"/>
              <a:ext cx="95753" cy="85932"/>
            </a:xfrm>
            <a:custGeom>
              <a:avLst/>
              <a:gdLst>
                <a:gd name="T0" fmla="*/ 33 w 33"/>
                <a:gd name="T1" fmla="*/ 11 h 29"/>
                <a:gd name="T2" fmla="*/ 32 w 33"/>
                <a:gd name="T3" fmla="*/ 11 h 29"/>
                <a:gd name="T4" fmla="*/ 26 w 33"/>
                <a:gd name="T5" fmla="*/ 16 h 29"/>
                <a:gd name="T6" fmla="*/ 32 w 33"/>
                <a:gd name="T7" fmla="*/ 21 h 29"/>
                <a:gd name="T8" fmla="*/ 26 w 33"/>
                <a:gd name="T9" fmla="*/ 24 h 29"/>
                <a:gd name="T10" fmla="*/ 20 w 33"/>
                <a:gd name="T11" fmla="*/ 26 h 29"/>
                <a:gd name="T12" fmla="*/ 0 w 33"/>
                <a:gd name="T13" fmla="*/ 15 h 29"/>
                <a:gd name="T14" fmla="*/ 18 w 33"/>
                <a:gd name="T15" fmla="*/ 3 h 29"/>
                <a:gd name="T16" fmla="*/ 23 w 33"/>
                <a:gd name="T17" fmla="*/ 5 h 29"/>
                <a:gd name="T18" fmla="*/ 27 w 33"/>
                <a:gd name="T19" fmla="*/ 7 h 29"/>
                <a:gd name="T20" fmla="*/ 33 w 33"/>
                <a:gd name="T2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9">
                  <a:moveTo>
                    <a:pt x="33" y="11"/>
                  </a:moveTo>
                  <a:cubicBezTo>
                    <a:pt x="33" y="11"/>
                    <a:pt x="32" y="11"/>
                    <a:pt x="32" y="11"/>
                  </a:cubicBezTo>
                  <a:cubicBezTo>
                    <a:pt x="27" y="11"/>
                    <a:pt x="26" y="13"/>
                    <a:pt x="26" y="16"/>
                  </a:cubicBezTo>
                  <a:cubicBezTo>
                    <a:pt x="26" y="19"/>
                    <a:pt x="28" y="21"/>
                    <a:pt x="32" y="21"/>
                  </a:cubicBezTo>
                  <a:cubicBezTo>
                    <a:pt x="30" y="23"/>
                    <a:pt x="28" y="23"/>
                    <a:pt x="26" y="24"/>
                  </a:cubicBezTo>
                  <a:cubicBezTo>
                    <a:pt x="24" y="25"/>
                    <a:pt x="22" y="25"/>
                    <a:pt x="20" y="26"/>
                  </a:cubicBezTo>
                  <a:cubicBezTo>
                    <a:pt x="6" y="29"/>
                    <a:pt x="0" y="21"/>
                    <a:pt x="0" y="15"/>
                  </a:cubicBezTo>
                  <a:cubicBezTo>
                    <a:pt x="1" y="6"/>
                    <a:pt x="6" y="0"/>
                    <a:pt x="18" y="3"/>
                  </a:cubicBezTo>
                  <a:cubicBezTo>
                    <a:pt x="20" y="3"/>
                    <a:pt x="21" y="4"/>
                    <a:pt x="23" y="5"/>
                  </a:cubicBezTo>
                  <a:cubicBezTo>
                    <a:pt x="24" y="5"/>
                    <a:pt x="25" y="6"/>
                    <a:pt x="27" y="7"/>
                  </a:cubicBezTo>
                  <a:cubicBezTo>
                    <a:pt x="29" y="8"/>
                    <a:pt x="31" y="9"/>
                    <a:pt x="33" y="1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
            <p:cNvSpPr/>
            <p:nvPr/>
          </p:nvSpPr>
          <p:spPr bwMode="auto">
            <a:xfrm>
              <a:off x="5587728" y="3449783"/>
              <a:ext cx="95753" cy="85932"/>
            </a:xfrm>
            <a:custGeom>
              <a:avLst/>
              <a:gdLst>
                <a:gd name="T0" fmla="*/ 33 w 33"/>
                <a:gd name="T1" fmla="*/ 11 h 29"/>
                <a:gd name="T2" fmla="*/ 33 w 33"/>
                <a:gd name="T3" fmla="*/ 11 h 29"/>
                <a:gd name="T4" fmla="*/ 27 w 33"/>
                <a:gd name="T5" fmla="*/ 16 h 29"/>
                <a:gd name="T6" fmla="*/ 32 w 33"/>
                <a:gd name="T7" fmla="*/ 21 h 29"/>
                <a:gd name="T8" fmla="*/ 26 w 33"/>
                <a:gd name="T9" fmla="*/ 24 h 29"/>
                <a:gd name="T10" fmla="*/ 20 w 33"/>
                <a:gd name="T11" fmla="*/ 26 h 29"/>
                <a:gd name="T12" fmla="*/ 1 w 33"/>
                <a:gd name="T13" fmla="*/ 15 h 29"/>
                <a:gd name="T14" fmla="*/ 18 w 33"/>
                <a:gd name="T15" fmla="*/ 3 h 29"/>
                <a:gd name="T16" fmla="*/ 23 w 33"/>
                <a:gd name="T17" fmla="*/ 5 h 29"/>
                <a:gd name="T18" fmla="*/ 27 w 33"/>
                <a:gd name="T19" fmla="*/ 7 h 29"/>
                <a:gd name="T20" fmla="*/ 33 w 33"/>
                <a:gd name="T2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9">
                  <a:moveTo>
                    <a:pt x="33" y="11"/>
                  </a:moveTo>
                  <a:cubicBezTo>
                    <a:pt x="33" y="11"/>
                    <a:pt x="33" y="11"/>
                    <a:pt x="33" y="11"/>
                  </a:cubicBezTo>
                  <a:cubicBezTo>
                    <a:pt x="28" y="11"/>
                    <a:pt x="27" y="13"/>
                    <a:pt x="27" y="16"/>
                  </a:cubicBezTo>
                  <a:cubicBezTo>
                    <a:pt x="26" y="19"/>
                    <a:pt x="29" y="21"/>
                    <a:pt x="32" y="21"/>
                  </a:cubicBezTo>
                  <a:cubicBezTo>
                    <a:pt x="30" y="23"/>
                    <a:pt x="28" y="23"/>
                    <a:pt x="26" y="24"/>
                  </a:cubicBezTo>
                  <a:cubicBezTo>
                    <a:pt x="24" y="25"/>
                    <a:pt x="22" y="25"/>
                    <a:pt x="20" y="26"/>
                  </a:cubicBezTo>
                  <a:cubicBezTo>
                    <a:pt x="6" y="29"/>
                    <a:pt x="0" y="21"/>
                    <a:pt x="1" y="15"/>
                  </a:cubicBezTo>
                  <a:cubicBezTo>
                    <a:pt x="1" y="6"/>
                    <a:pt x="7" y="0"/>
                    <a:pt x="18" y="3"/>
                  </a:cubicBezTo>
                  <a:cubicBezTo>
                    <a:pt x="20" y="3"/>
                    <a:pt x="22" y="4"/>
                    <a:pt x="23" y="5"/>
                  </a:cubicBezTo>
                  <a:cubicBezTo>
                    <a:pt x="25" y="5"/>
                    <a:pt x="26" y="6"/>
                    <a:pt x="27" y="7"/>
                  </a:cubicBezTo>
                  <a:cubicBezTo>
                    <a:pt x="29" y="8"/>
                    <a:pt x="31" y="9"/>
                    <a:pt x="33" y="1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p:nvPr/>
          </p:nvSpPr>
          <p:spPr bwMode="auto">
            <a:xfrm>
              <a:off x="6455643" y="3449783"/>
              <a:ext cx="95753" cy="85932"/>
            </a:xfrm>
            <a:custGeom>
              <a:avLst/>
              <a:gdLst>
                <a:gd name="T0" fmla="*/ 33 w 33"/>
                <a:gd name="T1" fmla="*/ 11 h 29"/>
                <a:gd name="T2" fmla="*/ 32 w 33"/>
                <a:gd name="T3" fmla="*/ 11 h 29"/>
                <a:gd name="T4" fmla="*/ 26 w 33"/>
                <a:gd name="T5" fmla="*/ 16 h 29"/>
                <a:gd name="T6" fmla="*/ 32 w 33"/>
                <a:gd name="T7" fmla="*/ 21 h 29"/>
                <a:gd name="T8" fmla="*/ 26 w 33"/>
                <a:gd name="T9" fmla="*/ 24 h 29"/>
                <a:gd name="T10" fmla="*/ 20 w 33"/>
                <a:gd name="T11" fmla="*/ 26 h 29"/>
                <a:gd name="T12" fmla="*/ 1 w 33"/>
                <a:gd name="T13" fmla="*/ 15 h 29"/>
                <a:gd name="T14" fmla="*/ 18 w 33"/>
                <a:gd name="T15" fmla="*/ 3 h 29"/>
                <a:gd name="T16" fmla="*/ 23 w 33"/>
                <a:gd name="T17" fmla="*/ 5 h 29"/>
                <a:gd name="T18" fmla="*/ 27 w 33"/>
                <a:gd name="T19" fmla="*/ 7 h 29"/>
                <a:gd name="T20" fmla="*/ 33 w 33"/>
                <a:gd name="T2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9">
                  <a:moveTo>
                    <a:pt x="33" y="11"/>
                  </a:moveTo>
                  <a:cubicBezTo>
                    <a:pt x="33" y="11"/>
                    <a:pt x="33" y="11"/>
                    <a:pt x="32" y="11"/>
                  </a:cubicBezTo>
                  <a:cubicBezTo>
                    <a:pt x="28" y="11"/>
                    <a:pt x="27" y="13"/>
                    <a:pt x="26" y="16"/>
                  </a:cubicBezTo>
                  <a:cubicBezTo>
                    <a:pt x="26" y="19"/>
                    <a:pt x="28" y="21"/>
                    <a:pt x="32" y="21"/>
                  </a:cubicBezTo>
                  <a:cubicBezTo>
                    <a:pt x="30" y="23"/>
                    <a:pt x="28" y="23"/>
                    <a:pt x="26" y="24"/>
                  </a:cubicBezTo>
                  <a:cubicBezTo>
                    <a:pt x="24" y="25"/>
                    <a:pt x="22" y="25"/>
                    <a:pt x="20" y="26"/>
                  </a:cubicBezTo>
                  <a:cubicBezTo>
                    <a:pt x="6" y="29"/>
                    <a:pt x="0" y="21"/>
                    <a:pt x="1" y="15"/>
                  </a:cubicBezTo>
                  <a:cubicBezTo>
                    <a:pt x="1" y="6"/>
                    <a:pt x="7" y="0"/>
                    <a:pt x="18" y="3"/>
                  </a:cubicBezTo>
                  <a:cubicBezTo>
                    <a:pt x="20" y="3"/>
                    <a:pt x="22" y="4"/>
                    <a:pt x="23" y="5"/>
                  </a:cubicBezTo>
                  <a:cubicBezTo>
                    <a:pt x="24" y="5"/>
                    <a:pt x="26" y="6"/>
                    <a:pt x="27" y="7"/>
                  </a:cubicBezTo>
                  <a:cubicBezTo>
                    <a:pt x="29" y="8"/>
                    <a:pt x="31" y="9"/>
                    <a:pt x="33" y="1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5"/>
            <p:cNvSpPr/>
            <p:nvPr/>
          </p:nvSpPr>
          <p:spPr bwMode="auto">
            <a:xfrm>
              <a:off x="3875222" y="3382264"/>
              <a:ext cx="93298" cy="94525"/>
            </a:xfrm>
            <a:custGeom>
              <a:avLst/>
              <a:gdLst>
                <a:gd name="T0" fmla="*/ 32 w 32"/>
                <a:gd name="T1" fmla="*/ 25 h 32"/>
                <a:gd name="T2" fmla="*/ 25 w 32"/>
                <a:gd name="T3" fmla="*/ 24 h 32"/>
                <a:gd name="T4" fmla="*/ 25 w 32"/>
                <a:gd name="T5" fmla="*/ 32 h 32"/>
                <a:gd name="T6" fmla="*/ 17 w 32"/>
                <a:gd name="T7" fmla="*/ 30 h 32"/>
                <a:gd name="T8" fmla="*/ 14 w 32"/>
                <a:gd name="T9" fmla="*/ 28 h 32"/>
                <a:gd name="T10" fmla="*/ 7 w 32"/>
                <a:gd name="T11" fmla="*/ 6 h 32"/>
                <a:gd name="T12" fmla="*/ 27 w 32"/>
                <a:gd name="T13" fmla="*/ 9 h 32"/>
                <a:gd name="T14" fmla="*/ 31 w 32"/>
                <a:gd name="T15" fmla="*/ 17 h 32"/>
                <a:gd name="T16" fmla="*/ 31 w 32"/>
                <a:gd name="T17" fmla="*/ 17 h 32"/>
                <a:gd name="T18" fmla="*/ 32 w 32"/>
                <a:gd name="T1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5"/>
                  </a:moveTo>
                  <a:cubicBezTo>
                    <a:pt x="29" y="21"/>
                    <a:pt x="27" y="22"/>
                    <a:pt x="25" y="24"/>
                  </a:cubicBezTo>
                  <a:cubicBezTo>
                    <a:pt x="22" y="26"/>
                    <a:pt x="22" y="30"/>
                    <a:pt x="25" y="32"/>
                  </a:cubicBezTo>
                  <a:cubicBezTo>
                    <a:pt x="22" y="32"/>
                    <a:pt x="20" y="31"/>
                    <a:pt x="17" y="30"/>
                  </a:cubicBezTo>
                  <a:cubicBezTo>
                    <a:pt x="16" y="29"/>
                    <a:pt x="15" y="28"/>
                    <a:pt x="14" y="28"/>
                  </a:cubicBezTo>
                  <a:cubicBezTo>
                    <a:pt x="0" y="20"/>
                    <a:pt x="2" y="10"/>
                    <a:pt x="7" y="6"/>
                  </a:cubicBezTo>
                  <a:cubicBezTo>
                    <a:pt x="13" y="0"/>
                    <a:pt x="21" y="0"/>
                    <a:pt x="27" y="9"/>
                  </a:cubicBezTo>
                  <a:cubicBezTo>
                    <a:pt x="29" y="12"/>
                    <a:pt x="30" y="14"/>
                    <a:pt x="31" y="17"/>
                  </a:cubicBezTo>
                  <a:cubicBezTo>
                    <a:pt x="31" y="17"/>
                    <a:pt x="31" y="17"/>
                    <a:pt x="31" y="17"/>
                  </a:cubicBezTo>
                  <a:cubicBezTo>
                    <a:pt x="32" y="20"/>
                    <a:pt x="32" y="22"/>
                    <a:pt x="32" y="25"/>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6"/>
            <p:cNvSpPr/>
            <p:nvPr/>
          </p:nvSpPr>
          <p:spPr bwMode="auto">
            <a:xfrm>
              <a:off x="4744365" y="3382264"/>
              <a:ext cx="95753" cy="94525"/>
            </a:xfrm>
            <a:custGeom>
              <a:avLst/>
              <a:gdLst>
                <a:gd name="T0" fmla="*/ 33 w 33"/>
                <a:gd name="T1" fmla="*/ 25 h 32"/>
                <a:gd name="T2" fmla="*/ 25 w 33"/>
                <a:gd name="T3" fmla="*/ 24 h 32"/>
                <a:gd name="T4" fmla="*/ 25 w 33"/>
                <a:gd name="T5" fmla="*/ 32 h 32"/>
                <a:gd name="T6" fmla="*/ 18 w 33"/>
                <a:gd name="T7" fmla="*/ 30 h 32"/>
                <a:gd name="T8" fmla="*/ 14 w 33"/>
                <a:gd name="T9" fmla="*/ 28 h 32"/>
                <a:gd name="T10" fmla="*/ 7 w 33"/>
                <a:gd name="T11" fmla="*/ 6 h 32"/>
                <a:gd name="T12" fmla="*/ 27 w 33"/>
                <a:gd name="T13" fmla="*/ 9 h 32"/>
                <a:gd name="T14" fmla="*/ 31 w 33"/>
                <a:gd name="T15" fmla="*/ 17 h 32"/>
                <a:gd name="T16" fmla="*/ 31 w 33"/>
                <a:gd name="T17" fmla="*/ 17 h 32"/>
                <a:gd name="T18" fmla="*/ 33 w 33"/>
                <a:gd name="T1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3" y="25"/>
                  </a:moveTo>
                  <a:cubicBezTo>
                    <a:pt x="30" y="21"/>
                    <a:pt x="27" y="22"/>
                    <a:pt x="25" y="24"/>
                  </a:cubicBezTo>
                  <a:cubicBezTo>
                    <a:pt x="22" y="26"/>
                    <a:pt x="22" y="30"/>
                    <a:pt x="25" y="32"/>
                  </a:cubicBezTo>
                  <a:cubicBezTo>
                    <a:pt x="22" y="32"/>
                    <a:pt x="20" y="31"/>
                    <a:pt x="18" y="30"/>
                  </a:cubicBezTo>
                  <a:cubicBezTo>
                    <a:pt x="17" y="29"/>
                    <a:pt x="15" y="28"/>
                    <a:pt x="14" y="28"/>
                  </a:cubicBezTo>
                  <a:cubicBezTo>
                    <a:pt x="0" y="20"/>
                    <a:pt x="2" y="10"/>
                    <a:pt x="7" y="6"/>
                  </a:cubicBezTo>
                  <a:cubicBezTo>
                    <a:pt x="13" y="0"/>
                    <a:pt x="21" y="0"/>
                    <a:pt x="27" y="9"/>
                  </a:cubicBezTo>
                  <a:cubicBezTo>
                    <a:pt x="29" y="12"/>
                    <a:pt x="30" y="14"/>
                    <a:pt x="31" y="17"/>
                  </a:cubicBezTo>
                  <a:cubicBezTo>
                    <a:pt x="31" y="17"/>
                    <a:pt x="31" y="17"/>
                    <a:pt x="31" y="17"/>
                  </a:cubicBezTo>
                  <a:cubicBezTo>
                    <a:pt x="32" y="20"/>
                    <a:pt x="32" y="22"/>
                    <a:pt x="33" y="25"/>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
            <p:cNvSpPr/>
            <p:nvPr/>
          </p:nvSpPr>
          <p:spPr bwMode="auto">
            <a:xfrm>
              <a:off x="5615962" y="3382264"/>
              <a:ext cx="93298" cy="94525"/>
            </a:xfrm>
            <a:custGeom>
              <a:avLst/>
              <a:gdLst>
                <a:gd name="T0" fmla="*/ 32 w 32"/>
                <a:gd name="T1" fmla="*/ 25 h 32"/>
                <a:gd name="T2" fmla="*/ 24 w 32"/>
                <a:gd name="T3" fmla="*/ 24 h 32"/>
                <a:gd name="T4" fmla="*/ 25 w 32"/>
                <a:gd name="T5" fmla="*/ 32 h 32"/>
                <a:gd name="T6" fmla="*/ 17 w 32"/>
                <a:gd name="T7" fmla="*/ 30 h 32"/>
                <a:gd name="T8" fmla="*/ 13 w 32"/>
                <a:gd name="T9" fmla="*/ 28 h 32"/>
                <a:gd name="T10" fmla="*/ 6 w 32"/>
                <a:gd name="T11" fmla="*/ 6 h 32"/>
                <a:gd name="T12" fmla="*/ 27 w 32"/>
                <a:gd name="T13" fmla="*/ 9 h 32"/>
                <a:gd name="T14" fmla="*/ 30 w 32"/>
                <a:gd name="T15" fmla="*/ 17 h 32"/>
                <a:gd name="T16" fmla="*/ 30 w 32"/>
                <a:gd name="T17" fmla="*/ 17 h 32"/>
                <a:gd name="T18" fmla="*/ 32 w 32"/>
                <a:gd name="T1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5"/>
                  </a:moveTo>
                  <a:cubicBezTo>
                    <a:pt x="29" y="21"/>
                    <a:pt x="26" y="22"/>
                    <a:pt x="24" y="24"/>
                  </a:cubicBezTo>
                  <a:cubicBezTo>
                    <a:pt x="22" y="26"/>
                    <a:pt x="22" y="30"/>
                    <a:pt x="25" y="32"/>
                  </a:cubicBezTo>
                  <a:cubicBezTo>
                    <a:pt x="22" y="32"/>
                    <a:pt x="19" y="31"/>
                    <a:pt x="17" y="30"/>
                  </a:cubicBezTo>
                  <a:cubicBezTo>
                    <a:pt x="16" y="29"/>
                    <a:pt x="15" y="28"/>
                    <a:pt x="13" y="28"/>
                  </a:cubicBezTo>
                  <a:cubicBezTo>
                    <a:pt x="0" y="20"/>
                    <a:pt x="2" y="10"/>
                    <a:pt x="6" y="6"/>
                  </a:cubicBezTo>
                  <a:cubicBezTo>
                    <a:pt x="12" y="0"/>
                    <a:pt x="20" y="0"/>
                    <a:pt x="27" y="9"/>
                  </a:cubicBezTo>
                  <a:cubicBezTo>
                    <a:pt x="28" y="12"/>
                    <a:pt x="29" y="14"/>
                    <a:pt x="30" y="17"/>
                  </a:cubicBezTo>
                  <a:cubicBezTo>
                    <a:pt x="30" y="17"/>
                    <a:pt x="30" y="17"/>
                    <a:pt x="30" y="17"/>
                  </a:cubicBezTo>
                  <a:cubicBezTo>
                    <a:pt x="31" y="20"/>
                    <a:pt x="32" y="22"/>
                    <a:pt x="32" y="25"/>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8"/>
            <p:cNvSpPr/>
            <p:nvPr/>
          </p:nvSpPr>
          <p:spPr bwMode="auto">
            <a:xfrm>
              <a:off x="6485105" y="3382264"/>
              <a:ext cx="93298" cy="94525"/>
            </a:xfrm>
            <a:custGeom>
              <a:avLst/>
              <a:gdLst>
                <a:gd name="T0" fmla="*/ 32 w 32"/>
                <a:gd name="T1" fmla="*/ 25 h 32"/>
                <a:gd name="T2" fmla="*/ 24 w 32"/>
                <a:gd name="T3" fmla="*/ 24 h 32"/>
                <a:gd name="T4" fmla="*/ 24 w 32"/>
                <a:gd name="T5" fmla="*/ 32 h 32"/>
                <a:gd name="T6" fmla="*/ 17 w 32"/>
                <a:gd name="T7" fmla="*/ 30 h 32"/>
                <a:gd name="T8" fmla="*/ 13 w 32"/>
                <a:gd name="T9" fmla="*/ 28 h 32"/>
                <a:gd name="T10" fmla="*/ 6 w 32"/>
                <a:gd name="T11" fmla="*/ 6 h 32"/>
                <a:gd name="T12" fmla="*/ 27 w 32"/>
                <a:gd name="T13" fmla="*/ 9 h 32"/>
                <a:gd name="T14" fmla="*/ 30 w 32"/>
                <a:gd name="T15" fmla="*/ 17 h 32"/>
                <a:gd name="T16" fmla="*/ 30 w 32"/>
                <a:gd name="T17" fmla="*/ 17 h 32"/>
                <a:gd name="T18" fmla="*/ 32 w 32"/>
                <a:gd name="T1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5"/>
                  </a:moveTo>
                  <a:cubicBezTo>
                    <a:pt x="29" y="21"/>
                    <a:pt x="26" y="22"/>
                    <a:pt x="24" y="24"/>
                  </a:cubicBezTo>
                  <a:cubicBezTo>
                    <a:pt x="22" y="26"/>
                    <a:pt x="21" y="30"/>
                    <a:pt x="24" y="32"/>
                  </a:cubicBezTo>
                  <a:cubicBezTo>
                    <a:pt x="22" y="32"/>
                    <a:pt x="19" y="31"/>
                    <a:pt x="17" y="30"/>
                  </a:cubicBezTo>
                  <a:cubicBezTo>
                    <a:pt x="16" y="29"/>
                    <a:pt x="15" y="28"/>
                    <a:pt x="13" y="28"/>
                  </a:cubicBezTo>
                  <a:cubicBezTo>
                    <a:pt x="0" y="20"/>
                    <a:pt x="1" y="10"/>
                    <a:pt x="6" y="6"/>
                  </a:cubicBezTo>
                  <a:cubicBezTo>
                    <a:pt x="12" y="0"/>
                    <a:pt x="20" y="0"/>
                    <a:pt x="27" y="9"/>
                  </a:cubicBezTo>
                  <a:cubicBezTo>
                    <a:pt x="28" y="12"/>
                    <a:pt x="29" y="14"/>
                    <a:pt x="30" y="17"/>
                  </a:cubicBezTo>
                  <a:cubicBezTo>
                    <a:pt x="30" y="17"/>
                    <a:pt x="30" y="17"/>
                    <a:pt x="30" y="17"/>
                  </a:cubicBezTo>
                  <a:cubicBezTo>
                    <a:pt x="31" y="20"/>
                    <a:pt x="31" y="22"/>
                    <a:pt x="32" y="25"/>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p:nvPr/>
          </p:nvSpPr>
          <p:spPr bwMode="auto">
            <a:xfrm>
              <a:off x="3948878" y="3361395"/>
              <a:ext cx="87160" cy="96981"/>
            </a:xfrm>
            <a:custGeom>
              <a:avLst/>
              <a:gdLst>
                <a:gd name="T0" fmla="*/ 16 w 30"/>
                <a:gd name="T1" fmla="*/ 26 h 33"/>
                <a:gd name="T2" fmla="*/ 10 w 30"/>
                <a:gd name="T3" fmla="*/ 32 h 33"/>
                <a:gd name="T4" fmla="*/ 10 w 30"/>
                <a:gd name="T5" fmla="*/ 33 h 33"/>
                <a:gd name="T6" fmla="*/ 6 w 30"/>
                <a:gd name="T7" fmla="*/ 24 h 33"/>
                <a:gd name="T8" fmla="*/ 6 w 30"/>
                <a:gd name="T9" fmla="*/ 24 h 33"/>
                <a:gd name="T10" fmla="*/ 15 w 30"/>
                <a:gd name="T11" fmla="*/ 0 h 33"/>
                <a:gd name="T12" fmla="*/ 27 w 30"/>
                <a:gd name="T13" fmla="*/ 17 h 33"/>
                <a:gd name="T14" fmla="*/ 20 w 30"/>
                <a:gd name="T15" fmla="*/ 32 h 33"/>
                <a:gd name="T16" fmla="*/ 16 w 3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3">
                  <a:moveTo>
                    <a:pt x="16" y="26"/>
                  </a:moveTo>
                  <a:cubicBezTo>
                    <a:pt x="13" y="26"/>
                    <a:pt x="10" y="28"/>
                    <a:pt x="10" y="32"/>
                  </a:cubicBezTo>
                  <a:cubicBezTo>
                    <a:pt x="10" y="33"/>
                    <a:pt x="10" y="33"/>
                    <a:pt x="10" y="33"/>
                  </a:cubicBezTo>
                  <a:cubicBezTo>
                    <a:pt x="8" y="30"/>
                    <a:pt x="7" y="27"/>
                    <a:pt x="6" y="24"/>
                  </a:cubicBezTo>
                  <a:cubicBezTo>
                    <a:pt x="6" y="24"/>
                    <a:pt x="6" y="24"/>
                    <a:pt x="6" y="24"/>
                  </a:cubicBezTo>
                  <a:cubicBezTo>
                    <a:pt x="0" y="7"/>
                    <a:pt x="9" y="0"/>
                    <a:pt x="15" y="0"/>
                  </a:cubicBezTo>
                  <a:cubicBezTo>
                    <a:pt x="23" y="1"/>
                    <a:pt x="30" y="6"/>
                    <a:pt x="27" y="17"/>
                  </a:cubicBezTo>
                  <a:cubicBezTo>
                    <a:pt x="26" y="23"/>
                    <a:pt x="23" y="28"/>
                    <a:pt x="20" y="32"/>
                  </a:cubicBezTo>
                  <a:cubicBezTo>
                    <a:pt x="21" y="28"/>
                    <a:pt x="18" y="27"/>
                    <a:pt x="16"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
            <p:cNvSpPr/>
            <p:nvPr/>
          </p:nvSpPr>
          <p:spPr bwMode="auto">
            <a:xfrm>
              <a:off x="4816793" y="3361395"/>
              <a:ext cx="87160" cy="96981"/>
            </a:xfrm>
            <a:custGeom>
              <a:avLst/>
              <a:gdLst>
                <a:gd name="T0" fmla="*/ 16 w 30"/>
                <a:gd name="T1" fmla="*/ 26 h 33"/>
                <a:gd name="T2" fmla="*/ 10 w 30"/>
                <a:gd name="T3" fmla="*/ 32 h 33"/>
                <a:gd name="T4" fmla="*/ 10 w 30"/>
                <a:gd name="T5" fmla="*/ 33 h 33"/>
                <a:gd name="T6" fmla="*/ 6 w 30"/>
                <a:gd name="T7" fmla="*/ 24 h 33"/>
                <a:gd name="T8" fmla="*/ 6 w 30"/>
                <a:gd name="T9" fmla="*/ 24 h 33"/>
                <a:gd name="T10" fmla="*/ 15 w 30"/>
                <a:gd name="T11" fmla="*/ 0 h 33"/>
                <a:gd name="T12" fmla="*/ 28 w 30"/>
                <a:gd name="T13" fmla="*/ 17 h 33"/>
                <a:gd name="T14" fmla="*/ 21 w 30"/>
                <a:gd name="T15" fmla="*/ 32 h 33"/>
                <a:gd name="T16" fmla="*/ 16 w 3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3">
                  <a:moveTo>
                    <a:pt x="16" y="26"/>
                  </a:moveTo>
                  <a:cubicBezTo>
                    <a:pt x="13" y="26"/>
                    <a:pt x="10" y="28"/>
                    <a:pt x="10" y="32"/>
                  </a:cubicBezTo>
                  <a:cubicBezTo>
                    <a:pt x="10" y="33"/>
                    <a:pt x="10" y="33"/>
                    <a:pt x="10" y="33"/>
                  </a:cubicBezTo>
                  <a:cubicBezTo>
                    <a:pt x="8" y="30"/>
                    <a:pt x="7" y="27"/>
                    <a:pt x="6" y="24"/>
                  </a:cubicBezTo>
                  <a:cubicBezTo>
                    <a:pt x="6" y="24"/>
                    <a:pt x="6" y="24"/>
                    <a:pt x="6" y="24"/>
                  </a:cubicBezTo>
                  <a:cubicBezTo>
                    <a:pt x="0" y="7"/>
                    <a:pt x="9" y="0"/>
                    <a:pt x="15" y="0"/>
                  </a:cubicBezTo>
                  <a:cubicBezTo>
                    <a:pt x="24" y="1"/>
                    <a:pt x="30" y="6"/>
                    <a:pt x="28" y="17"/>
                  </a:cubicBezTo>
                  <a:cubicBezTo>
                    <a:pt x="27" y="23"/>
                    <a:pt x="24" y="28"/>
                    <a:pt x="21" y="32"/>
                  </a:cubicBezTo>
                  <a:cubicBezTo>
                    <a:pt x="21" y="28"/>
                    <a:pt x="19" y="27"/>
                    <a:pt x="16"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32"/>
            <p:cNvSpPr/>
            <p:nvPr/>
          </p:nvSpPr>
          <p:spPr bwMode="auto">
            <a:xfrm>
              <a:off x="5685936" y="3361395"/>
              <a:ext cx="87160" cy="96981"/>
            </a:xfrm>
            <a:custGeom>
              <a:avLst/>
              <a:gdLst>
                <a:gd name="T0" fmla="*/ 16 w 30"/>
                <a:gd name="T1" fmla="*/ 26 h 33"/>
                <a:gd name="T2" fmla="*/ 10 w 30"/>
                <a:gd name="T3" fmla="*/ 32 h 33"/>
                <a:gd name="T4" fmla="*/ 10 w 30"/>
                <a:gd name="T5" fmla="*/ 33 h 33"/>
                <a:gd name="T6" fmla="*/ 6 w 30"/>
                <a:gd name="T7" fmla="*/ 24 h 33"/>
                <a:gd name="T8" fmla="*/ 6 w 30"/>
                <a:gd name="T9" fmla="*/ 24 h 33"/>
                <a:gd name="T10" fmla="*/ 16 w 30"/>
                <a:gd name="T11" fmla="*/ 0 h 33"/>
                <a:gd name="T12" fmla="*/ 28 w 30"/>
                <a:gd name="T13" fmla="*/ 17 h 33"/>
                <a:gd name="T14" fmla="*/ 21 w 30"/>
                <a:gd name="T15" fmla="*/ 32 h 33"/>
                <a:gd name="T16" fmla="*/ 16 w 3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3">
                  <a:moveTo>
                    <a:pt x="16" y="26"/>
                  </a:moveTo>
                  <a:cubicBezTo>
                    <a:pt x="13" y="26"/>
                    <a:pt x="10" y="28"/>
                    <a:pt x="10" y="32"/>
                  </a:cubicBezTo>
                  <a:cubicBezTo>
                    <a:pt x="10" y="33"/>
                    <a:pt x="10" y="33"/>
                    <a:pt x="10" y="33"/>
                  </a:cubicBezTo>
                  <a:cubicBezTo>
                    <a:pt x="9" y="30"/>
                    <a:pt x="7" y="27"/>
                    <a:pt x="6" y="24"/>
                  </a:cubicBezTo>
                  <a:cubicBezTo>
                    <a:pt x="6" y="24"/>
                    <a:pt x="6" y="24"/>
                    <a:pt x="6" y="24"/>
                  </a:cubicBezTo>
                  <a:cubicBezTo>
                    <a:pt x="0" y="7"/>
                    <a:pt x="9" y="0"/>
                    <a:pt x="16" y="0"/>
                  </a:cubicBezTo>
                  <a:cubicBezTo>
                    <a:pt x="24" y="1"/>
                    <a:pt x="30" y="6"/>
                    <a:pt x="28" y="17"/>
                  </a:cubicBezTo>
                  <a:cubicBezTo>
                    <a:pt x="27" y="23"/>
                    <a:pt x="24" y="28"/>
                    <a:pt x="21" y="32"/>
                  </a:cubicBezTo>
                  <a:cubicBezTo>
                    <a:pt x="21" y="28"/>
                    <a:pt x="19" y="27"/>
                    <a:pt x="16"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33"/>
            <p:cNvSpPr/>
            <p:nvPr/>
          </p:nvSpPr>
          <p:spPr bwMode="auto">
            <a:xfrm>
              <a:off x="6555078" y="3361395"/>
              <a:ext cx="87160" cy="96981"/>
            </a:xfrm>
            <a:custGeom>
              <a:avLst/>
              <a:gdLst>
                <a:gd name="T0" fmla="*/ 16 w 30"/>
                <a:gd name="T1" fmla="*/ 26 h 33"/>
                <a:gd name="T2" fmla="*/ 10 w 30"/>
                <a:gd name="T3" fmla="*/ 32 h 33"/>
                <a:gd name="T4" fmla="*/ 10 w 30"/>
                <a:gd name="T5" fmla="*/ 33 h 33"/>
                <a:gd name="T6" fmla="*/ 6 w 30"/>
                <a:gd name="T7" fmla="*/ 24 h 33"/>
                <a:gd name="T8" fmla="*/ 6 w 30"/>
                <a:gd name="T9" fmla="*/ 24 h 33"/>
                <a:gd name="T10" fmla="*/ 16 w 30"/>
                <a:gd name="T11" fmla="*/ 0 h 33"/>
                <a:gd name="T12" fmla="*/ 28 w 30"/>
                <a:gd name="T13" fmla="*/ 17 h 33"/>
                <a:gd name="T14" fmla="*/ 21 w 30"/>
                <a:gd name="T15" fmla="*/ 32 h 33"/>
                <a:gd name="T16" fmla="*/ 16 w 3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3">
                  <a:moveTo>
                    <a:pt x="16" y="26"/>
                  </a:moveTo>
                  <a:cubicBezTo>
                    <a:pt x="13" y="26"/>
                    <a:pt x="10" y="28"/>
                    <a:pt x="10" y="32"/>
                  </a:cubicBezTo>
                  <a:cubicBezTo>
                    <a:pt x="10" y="33"/>
                    <a:pt x="10" y="33"/>
                    <a:pt x="10" y="33"/>
                  </a:cubicBezTo>
                  <a:cubicBezTo>
                    <a:pt x="9" y="30"/>
                    <a:pt x="7" y="27"/>
                    <a:pt x="6" y="24"/>
                  </a:cubicBezTo>
                  <a:cubicBezTo>
                    <a:pt x="6" y="24"/>
                    <a:pt x="6" y="24"/>
                    <a:pt x="6" y="24"/>
                  </a:cubicBezTo>
                  <a:cubicBezTo>
                    <a:pt x="0" y="7"/>
                    <a:pt x="9" y="0"/>
                    <a:pt x="16" y="0"/>
                  </a:cubicBezTo>
                  <a:cubicBezTo>
                    <a:pt x="24" y="1"/>
                    <a:pt x="30" y="6"/>
                    <a:pt x="28" y="17"/>
                  </a:cubicBezTo>
                  <a:cubicBezTo>
                    <a:pt x="27" y="23"/>
                    <a:pt x="24" y="28"/>
                    <a:pt x="21" y="32"/>
                  </a:cubicBezTo>
                  <a:cubicBezTo>
                    <a:pt x="21" y="28"/>
                    <a:pt x="19" y="27"/>
                    <a:pt x="16"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35"/>
            <p:cNvSpPr/>
            <p:nvPr/>
          </p:nvSpPr>
          <p:spPr bwMode="auto">
            <a:xfrm>
              <a:off x="4009031" y="3387175"/>
              <a:ext cx="95753" cy="94525"/>
            </a:xfrm>
            <a:custGeom>
              <a:avLst/>
              <a:gdLst>
                <a:gd name="T0" fmla="*/ 9 w 33"/>
                <a:gd name="T1" fmla="*/ 26 h 32"/>
                <a:gd name="T2" fmla="*/ 0 w 33"/>
                <a:gd name="T3" fmla="*/ 26 h 32"/>
                <a:gd name="T4" fmla="*/ 0 w 33"/>
                <a:gd name="T5" fmla="*/ 26 h 32"/>
                <a:gd name="T6" fmla="*/ 27 w 33"/>
                <a:gd name="T7" fmla="*/ 6 h 32"/>
                <a:gd name="T8" fmla="*/ 24 w 33"/>
                <a:gd name="T9" fmla="*/ 27 h 32"/>
                <a:gd name="T10" fmla="*/ 9 w 33"/>
                <a:gd name="T11" fmla="*/ 32 h 32"/>
                <a:gd name="T12" fmla="*/ 9 w 33"/>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9" y="26"/>
                  </a:moveTo>
                  <a:cubicBezTo>
                    <a:pt x="7" y="23"/>
                    <a:pt x="4" y="23"/>
                    <a:pt x="0" y="26"/>
                  </a:cubicBezTo>
                  <a:cubicBezTo>
                    <a:pt x="0" y="26"/>
                    <a:pt x="0" y="26"/>
                    <a:pt x="0" y="26"/>
                  </a:cubicBezTo>
                  <a:cubicBezTo>
                    <a:pt x="8" y="0"/>
                    <a:pt x="22" y="1"/>
                    <a:pt x="27" y="6"/>
                  </a:cubicBezTo>
                  <a:cubicBezTo>
                    <a:pt x="33" y="13"/>
                    <a:pt x="33" y="21"/>
                    <a:pt x="24" y="27"/>
                  </a:cubicBezTo>
                  <a:cubicBezTo>
                    <a:pt x="19" y="30"/>
                    <a:pt x="14" y="31"/>
                    <a:pt x="9" y="32"/>
                  </a:cubicBezTo>
                  <a:cubicBezTo>
                    <a:pt x="11" y="30"/>
                    <a:pt x="11" y="28"/>
                    <a:pt x="9"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36"/>
            <p:cNvSpPr/>
            <p:nvPr/>
          </p:nvSpPr>
          <p:spPr bwMode="auto">
            <a:xfrm>
              <a:off x="4878173" y="3387175"/>
              <a:ext cx="95753" cy="94525"/>
            </a:xfrm>
            <a:custGeom>
              <a:avLst/>
              <a:gdLst>
                <a:gd name="T0" fmla="*/ 9 w 33"/>
                <a:gd name="T1" fmla="*/ 26 h 32"/>
                <a:gd name="T2" fmla="*/ 1 w 33"/>
                <a:gd name="T3" fmla="*/ 26 h 32"/>
                <a:gd name="T4" fmla="*/ 0 w 33"/>
                <a:gd name="T5" fmla="*/ 26 h 32"/>
                <a:gd name="T6" fmla="*/ 27 w 33"/>
                <a:gd name="T7" fmla="*/ 6 h 32"/>
                <a:gd name="T8" fmla="*/ 24 w 33"/>
                <a:gd name="T9" fmla="*/ 27 h 32"/>
                <a:gd name="T10" fmla="*/ 9 w 33"/>
                <a:gd name="T11" fmla="*/ 32 h 32"/>
                <a:gd name="T12" fmla="*/ 9 w 33"/>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9" y="26"/>
                  </a:moveTo>
                  <a:cubicBezTo>
                    <a:pt x="8" y="23"/>
                    <a:pt x="4" y="23"/>
                    <a:pt x="1" y="26"/>
                  </a:cubicBezTo>
                  <a:cubicBezTo>
                    <a:pt x="1" y="26"/>
                    <a:pt x="0" y="26"/>
                    <a:pt x="0" y="26"/>
                  </a:cubicBezTo>
                  <a:cubicBezTo>
                    <a:pt x="8" y="0"/>
                    <a:pt x="22" y="1"/>
                    <a:pt x="27" y="6"/>
                  </a:cubicBezTo>
                  <a:cubicBezTo>
                    <a:pt x="33" y="13"/>
                    <a:pt x="33" y="21"/>
                    <a:pt x="24" y="27"/>
                  </a:cubicBezTo>
                  <a:cubicBezTo>
                    <a:pt x="20" y="30"/>
                    <a:pt x="14" y="31"/>
                    <a:pt x="9" y="32"/>
                  </a:cubicBezTo>
                  <a:cubicBezTo>
                    <a:pt x="12" y="30"/>
                    <a:pt x="11" y="28"/>
                    <a:pt x="9"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37"/>
            <p:cNvSpPr/>
            <p:nvPr/>
          </p:nvSpPr>
          <p:spPr bwMode="auto">
            <a:xfrm>
              <a:off x="5749771" y="3387175"/>
              <a:ext cx="95753" cy="94525"/>
            </a:xfrm>
            <a:custGeom>
              <a:avLst/>
              <a:gdLst>
                <a:gd name="T0" fmla="*/ 9 w 33"/>
                <a:gd name="T1" fmla="*/ 26 h 32"/>
                <a:gd name="T2" fmla="*/ 0 w 33"/>
                <a:gd name="T3" fmla="*/ 26 h 32"/>
                <a:gd name="T4" fmla="*/ 0 w 33"/>
                <a:gd name="T5" fmla="*/ 26 h 32"/>
                <a:gd name="T6" fmla="*/ 26 w 33"/>
                <a:gd name="T7" fmla="*/ 6 h 32"/>
                <a:gd name="T8" fmla="*/ 23 w 33"/>
                <a:gd name="T9" fmla="*/ 27 h 32"/>
                <a:gd name="T10" fmla="*/ 9 w 33"/>
                <a:gd name="T11" fmla="*/ 32 h 32"/>
                <a:gd name="T12" fmla="*/ 9 w 33"/>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9" y="26"/>
                  </a:moveTo>
                  <a:cubicBezTo>
                    <a:pt x="7" y="23"/>
                    <a:pt x="3" y="23"/>
                    <a:pt x="0" y="26"/>
                  </a:cubicBezTo>
                  <a:cubicBezTo>
                    <a:pt x="0" y="26"/>
                    <a:pt x="0" y="26"/>
                    <a:pt x="0" y="26"/>
                  </a:cubicBezTo>
                  <a:cubicBezTo>
                    <a:pt x="7" y="0"/>
                    <a:pt x="21" y="1"/>
                    <a:pt x="26" y="6"/>
                  </a:cubicBezTo>
                  <a:cubicBezTo>
                    <a:pt x="32" y="13"/>
                    <a:pt x="33" y="21"/>
                    <a:pt x="23" y="27"/>
                  </a:cubicBezTo>
                  <a:cubicBezTo>
                    <a:pt x="19" y="30"/>
                    <a:pt x="13" y="31"/>
                    <a:pt x="9" y="32"/>
                  </a:cubicBezTo>
                  <a:cubicBezTo>
                    <a:pt x="11" y="30"/>
                    <a:pt x="10" y="28"/>
                    <a:pt x="9"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38"/>
            <p:cNvSpPr/>
            <p:nvPr/>
          </p:nvSpPr>
          <p:spPr bwMode="auto">
            <a:xfrm>
              <a:off x="6616459" y="3387175"/>
              <a:ext cx="98208" cy="94525"/>
            </a:xfrm>
            <a:custGeom>
              <a:avLst/>
              <a:gdLst>
                <a:gd name="T0" fmla="*/ 10 w 34"/>
                <a:gd name="T1" fmla="*/ 26 h 32"/>
                <a:gd name="T2" fmla="*/ 1 w 34"/>
                <a:gd name="T3" fmla="*/ 26 h 32"/>
                <a:gd name="T4" fmla="*/ 0 w 34"/>
                <a:gd name="T5" fmla="*/ 26 h 32"/>
                <a:gd name="T6" fmla="*/ 27 w 34"/>
                <a:gd name="T7" fmla="*/ 6 h 32"/>
                <a:gd name="T8" fmla="*/ 24 w 34"/>
                <a:gd name="T9" fmla="*/ 27 h 32"/>
                <a:gd name="T10" fmla="*/ 10 w 34"/>
                <a:gd name="T11" fmla="*/ 32 h 32"/>
                <a:gd name="T12" fmla="*/ 10 w 34"/>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10" y="26"/>
                  </a:moveTo>
                  <a:cubicBezTo>
                    <a:pt x="8" y="23"/>
                    <a:pt x="4" y="23"/>
                    <a:pt x="1" y="26"/>
                  </a:cubicBezTo>
                  <a:cubicBezTo>
                    <a:pt x="1" y="26"/>
                    <a:pt x="1" y="26"/>
                    <a:pt x="0" y="26"/>
                  </a:cubicBezTo>
                  <a:cubicBezTo>
                    <a:pt x="8" y="0"/>
                    <a:pt x="22" y="1"/>
                    <a:pt x="27" y="6"/>
                  </a:cubicBezTo>
                  <a:cubicBezTo>
                    <a:pt x="33" y="13"/>
                    <a:pt x="34" y="21"/>
                    <a:pt x="24" y="27"/>
                  </a:cubicBezTo>
                  <a:cubicBezTo>
                    <a:pt x="20" y="30"/>
                    <a:pt x="14" y="31"/>
                    <a:pt x="10" y="32"/>
                  </a:cubicBezTo>
                  <a:cubicBezTo>
                    <a:pt x="12" y="30"/>
                    <a:pt x="11" y="28"/>
                    <a:pt x="10"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40"/>
            <p:cNvSpPr/>
            <p:nvPr/>
          </p:nvSpPr>
          <p:spPr bwMode="auto">
            <a:xfrm>
              <a:off x="4027445" y="3452238"/>
              <a:ext cx="98208" cy="98208"/>
            </a:xfrm>
            <a:custGeom>
              <a:avLst/>
              <a:gdLst>
                <a:gd name="T0" fmla="*/ 16 w 34"/>
                <a:gd name="T1" fmla="*/ 31 h 33"/>
                <a:gd name="T2" fmla="*/ 3 w 34"/>
                <a:gd name="T3" fmla="*/ 24 h 33"/>
                <a:gd name="T4" fmla="*/ 7 w 34"/>
                <a:gd name="T5" fmla="*/ 20 h 33"/>
                <a:gd name="T6" fmla="*/ 1 w 34"/>
                <a:gd name="T7" fmla="*/ 14 h 33"/>
                <a:gd name="T8" fmla="*/ 0 w 34"/>
                <a:gd name="T9" fmla="*/ 14 h 33"/>
                <a:gd name="T10" fmla="*/ 33 w 34"/>
                <a:gd name="T11" fmla="*/ 19 h 33"/>
                <a:gd name="T12" fmla="*/ 16 w 34"/>
                <a:gd name="T13" fmla="*/ 3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16" y="31"/>
                  </a:moveTo>
                  <a:cubicBezTo>
                    <a:pt x="12" y="30"/>
                    <a:pt x="7" y="27"/>
                    <a:pt x="3" y="24"/>
                  </a:cubicBezTo>
                  <a:cubicBezTo>
                    <a:pt x="5" y="24"/>
                    <a:pt x="6" y="22"/>
                    <a:pt x="7" y="20"/>
                  </a:cubicBezTo>
                  <a:cubicBezTo>
                    <a:pt x="7" y="17"/>
                    <a:pt x="5" y="14"/>
                    <a:pt x="1" y="14"/>
                  </a:cubicBezTo>
                  <a:cubicBezTo>
                    <a:pt x="1" y="14"/>
                    <a:pt x="0" y="14"/>
                    <a:pt x="0" y="14"/>
                  </a:cubicBezTo>
                  <a:cubicBezTo>
                    <a:pt x="25" y="0"/>
                    <a:pt x="34" y="11"/>
                    <a:pt x="33" y="19"/>
                  </a:cubicBezTo>
                  <a:cubicBezTo>
                    <a:pt x="33" y="27"/>
                    <a:pt x="28" y="33"/>
                    <a:pt x="16" y="3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41"/>
            <p:cNvSpPr/>
            <p:nvPr/>
          </p:nvSpPr>
          <p:spPr bwMode="auto">
            <a:xfrm>
              <a:off x="4895360" y="3452238"/>
              <a:ext cx="99436" cy="98208"/>
            </a:xfrm>
            <a:custGeom>
              <a:avLst/>
              <a:gdLst>
                <a:gd name="T0" fmla="*/ 17 w 34"/>
                <a:gd name="T1" fmla="*/ 31 h 33"/>
                <a:gd name="T2" fmla="*/ 3 w 34"/>
                <a:gd name="T3" fmla="*/ 24 h 33"/>
                <a:gd name="T4" fmla="*/ 7 w 34"/>
                <a:gd name="T5" fmla="*/ 20 h 33"/>
                <a:gd name="T6" fmla="*/ 1 w 34"/>
                <a:gd name="T7" fmla="*/ 14 h 33"/>
                <a:gd name="T8" fmla="*/ 0 w 34"/>
                <a:gd name="T9" fmla="*/ 14 h 33"/>
                <a:gd name="T10" fmla="*/ 34 w 34"/>
                <a:gd name="T11" fmla="*/ 19 h 33"/>
                <a:gd name="T12" fmla="*/ 17 w 34"/>
                <a:gd name="T13" fmla="*/ 3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17" y="31"/>
                  </a:moveTo>
                  <a:cubicBezTo>
                    <a:pt x="12" y="30"/>
                    <a:pt x="7" y="27"/>
                    <a:pt x="3" y="24"/>
                  </a:cubicBezTo>
                  <a:cubicBezTo>
                    <a:pt x="6" y="24"/>
                    <a:pt x="7" y="22"/>
                    <a:pt x="7" y="20"/>
                  </a:cubicBezTo>
                  <a:cubicBezTo>
                    <a:pt x="7" y="17"/>
                    <a:pt x="5" y="14"/>
                    <a:pt x="1" y="14"/>
                  </a:cubicBezTo>
                  <a:cubicBezTo>
                    <a:pt x="1" y="14"/>
                    <a:pt x="1" y="14"/>
                    <a:pt x="0" y="14"/>
                  </a:cubicBezTo>
                  <a:cubicBezTo>
                    <a:pt x="25" y="0"/>
                    <a:pt x="34" y="11"/>
                    <a:pt x="34" y="19"/>
                  </a:cubicBezTo>
                  <a:cubicBezTo>
                    <a:pt x="33" y="27"/>
                    <a:pt x="28" y="33"/>
                    <a:pt x="17" y="3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42"/>
            <p:cNvSpPr/>
            <p:nvPr/>
          </p:nvSpPr>
          <p:spPr bwMode="auto">
            <a:xfrm>
              <a:off x="5766958" y="3452238"/>
              <a:ext cx="95753" cy="98208"/>
            </a:xfrm>
            <a:custGeom>
              <a:avLst/>
              <a:gdLst>
                <a:gd name="T0" fmla="*/ 16 w 33"/>
                <a:gd name="T1" fmla="*/ 31 h 33"/>
                <a:gd name="T2" fmla="*/ 3 w 33"/>
                <a:gd name="T3" fmla="*/ 24 h 33"/>
                <a:gd name="T4" fmla="*/ 6 w 33"/>
                <a:gd name="T5" fmla="*/ 20 h 33"/>
                <a:gd name="T6" fmla="*/ 0 w 33"/>
                <a:gd name="T7" fmla="*/ 14 h 33"/>
                <a:gd name="T8" fmla="*/ 0 w 33"/>
                <a:gd name="T9" fmla="*/ 14 h 33"/>
                <a:gd name="T10" fmla="*/ 33 w 33"/>
                <a:gd name="T11" fmla="*/ 19 h 33"/>
                <a:gd name="T12" fmla="*/ 16 w 33"/>
                <a:gd name="T13" fmla="*/ 31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31"/>
                  </a:moveTo>
                  <a:cubicBezTo>
                    <a:pt x="11" y="30"/>
                    <a:pt x="6" y="27"/>
                    <a:pt x="3" y="24"/>
                  </a:cubicBezTo>
                  <a:cubicBezTo>
                    <a:pt x="5" y="24"/>
                    <a:pt x="6" y="22"/>
                    <a:pt x="6" y="20"/>
                  </a:cubicBezTo>
                  <a:cubicBezTo>
                    <a:pt x="7" y="17"/>
                    <a:pt x="5" y="14"/>
                    <a:pt x="0" y="14"/>
                  </a:cubicBezTo>
                  <a:cubicBezTo>
                    <a:pt x="0" y="14"/>
                    <a:pt x="0" y="14"/>
                    <a:pt x="0" y="14"/>
                  </a:cubicBezTo>
                  <a:cubicBezTo>
                    <a:pt x="24" y="0"/>
                    <a:pt x="33" y="11"/>
                    <a:pt x="33" y="19"/>
                  </a:cubicBezTo>
                  <a:cubicBezTo>
                    <a:pt x="33" y="27"/>
                    <a:pt x="27" y="33"/>
                    <a:pt x="16" y="3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43"/>
            <p:cNvSpPr/>
            <p:nvPr/>
          </p:nvSpPr>
          <p:spPr bwMode="auto">
            <a:xfrm>
              <a:off x="6636100" y="3452238"/>
              <a:ext cx="95753" cy="98208"/>
            </a:xfrm>
            <a:custGeom>
              <a:avLst/>
              <a:gdLst>
                <a:gd name="T0" fmla="*/ 16 w 33"/>
                <a:gd name="T1" fmla="*/ 31 h 33"/>
                <a:gd name="T2" fmla="*/ 2 w 33"/>
                <a:gd name="T3" fmla="*/ 24 h 33"/>
                <a:gd name="T4" fmla="*/ 6 w 33"/>
                <a:gd name="T5" fmla="*/ 20 h 33"/>
                <a:gd name="T6" fmla="*/ 0 w 33"/>
                <a:gd name="T7" fmla="*/ 14 h 33"/>
                <a:gd name="T8" fmla="*/ 0 w 33"/>
                <a:gd name="T9" fmla="*/ 14 h 33"/>
                <a:gd name="T10" fmla="*/ 33 w 33"/>
                <a:gd name="T11" fmla="*/ 19 h 33"/>
                <a:gd name="T12" fmla="*/ 16 w 33"/>
                <a:gd name="T13" fmla="*/ 31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31"/>
                  </a:moveTo>
                  <a:cubicBezTo>
                    <a:pt x="11" y="30"/>
                    <a:pt x="6" y="27"/>
                    <a:pt x="2" y="24"/>
                  </a:cubicBezTo>
                  <a:cubicBezTo>
                    <a:pt x="5" y="24"/>
                    <a:pt x="6" y="22"/>
                    <a:pt x="6" y="20"/>
                  </a:cubicBezTo>
                  <a:cubicBezTo>
                    <a:pt x="7" y="17"/>
                    <a:pt x="4" y="14"/>
                    <a:pt x="0" y="14"/>
                  </a:cubicBezTo>
                  <a:cubicBezTo>
                    <a:pt x="0" y="14"/>
                    <a:pt x="0" y="14"/>
                    <a:pt x="0" y="14"/>
                  </a:cubicBezTo>
                  <a:cubicBezTo>
                    <a:pt x="24" y="0"/>
                    <a:pt x="33" y="11"/>
                    <a:pt x="33" y="19"/>
                  </a:cubicBezTo>
                  <a:cubicBezTo>
                    <a:pt x="32" y="27"/>
                    <a:pt x="27" y="33"/>
                    <a:pt x="16" y="3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45"/>
            <p:cNvSpPr/>
            <p:nvPr/>
          </p:nvSpPr>
          <p:spPr bwMode="auto">
            <a:xfrm>
              <a:off x="4004120" y="3527122"/>
              <a:ext cx="95753" cy="96981"/>
            </a:xfrm>
            <a:custGeom>
              <a:avLst/>
              <a:gdLst>
                <a:gd name="T0" fmla="*/ 7 w 33"/>
                <a:gd name="T1" fmla="*/ 8 h 33"/>
                <a:gd name="T2" fmla="*/ 7 w 33"/>
                <a:gd name="T3" fmla="*/ 0 h 33"/>
                <a:gd name="T4" fmla="*/ 26 w 33"/>
                <a:gd name="T5" fmla="*/ 27 h 33"/>
                <a:gd name="T6" fmla="*/ 5 w 33"/>
                <a:gd name="T7" fmla="*/ 23 h 33"/>
                <a:gd name="T8" fmla="*/ 0 w 33"/>
                <a:gd name="T9" fmla="*/ 8 h 33"/>
                <a:gd name="T10" fmla="*/ 7 w 33"/>
                <a:gd name="T11" fmla="*/ 8 h 33"/>
              </a:gdLst>
              <a:ahLst/>
              <a:cxnLst>
                <a:cxn ang="0">
                  <a:pos x="T0" y="T1"/>
                </a:cxn>
                <a:cxn ang="0">
                  <a:pos x="T2" y="T3"/>
                </a:cxn>
                <a:cxn ang="0">
                  <a:pos x="T4" y="T5"/>
                </a:cxn>
                <a:cxn ang="0">
                  <a:pos x="T6" y="T7"/>
                </a:cxn>
                <a:cxn ang="0">
                  <a:pos x="T8" y="T9"/>
                </a:cxn>
                <a:cxn ang="0">
                  <a:pos x="T10" y="T11"/>
                </a:cxn>
              </a:cxnLst>
              <a:rect l="0" t="0" r="r" b="b"/>
              <a:pathLst>
                <a:path w="33" h="33">
                  <a:moveTo>
                    <a:pt x="7" y="8"/>
                  </a:moveTo>
                  <a:cubicBezTo>
                    <a:pt x="9" y="6"/>
                    <a:pt x="9" y="3"/>
                    <a:pt x="7" y="0"/>
                  </a:cubicBezTo>
                  <a:cubicBezTo>
                    <a:pt x="33" y="8"/>
                    <a:pt x="31" y="22"/>
                    <a:pt x="26" y="27"/>
                  </a:cubicBezTo>
                  <a:cubicBezTo>
                    <a:pt x="19" y="32"/>
                    <a:pt x="11" y="33"/>
                    <a:pt x="5" y="23"/>
                  </a:cubicBezTo>
                  <a:cubicBezTo>
                    <a:pt x="2" y="19"/>
                    <a:pt x="1" y="13"/>
                    <a:pt x="0" y="8"/>
                  </a:cubicBezTo>
                  <a:cubicBezTo>
                    <a:pt x="2" y="10"/>
                    <a:pt x="5" y="9"/>
                    <a:pt x="7"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46"/>
            <p:cNvSpPr/>
            <p:nvPr/>
          </p:nvSpPr>
          <p:spPr bwMode="auto">
            <a:xfrm>
              <a:off x="4872035" y="3527122"/>
              <a:ext cx="95753" cy="96981"/>
            </a:xfrm>
            <a:custGeom>
              <a:avLst/>
              <a:gdLst>
                <a:gd name="T0" fmla="*/ 7 w 33"/>
                <a:gd name="T1" fmla="*/ 8 h 33"/>
                <a:gd name="T2" fmla="*/ 7 w 33"/>
                <a:gd name="T3" fmla="*/ 0 h 33"/>
                <a:gd name="T4" fmla="*/ 26 w 33"/>
                <a:gd name="T5" fmla="*/ 27 h 33"/>
                <a:gd name="T6" fmla="*/ 5 w 33"/>
                <a:gd name="T7" fmla="*/ 23 h 33"/>
                <a:gd name="T8" fmla="*/ 0 w 33"/>
                <a:gd name="T9" fmla="*/ 8 h 33"/>
                <a:gd name="T10" fmla="*/ 7 w 33"/>
                <a:gd name="T11" fmla="*/ 8 h 33"/>
              </a:gdLst>
              <a:ahLst/>
              <a:cxnLst>
                <a:cxn ang="0">
                  <a:pos x="T0" y="T1"/>
                </a:cxn>
                <a:cxn ang="0">
                  <a:pos x="T2" y="T3"/>
                </a:cxn>
                <a:cxn ang="0">
                  <a:pos x="T4" y="T5"/>
                </a:cxn>
                <a:cxn ang="0">
                  <a:pos x="T6" y="T7"/>
                </a:cxn>
                <a:cxn ang="0">
                  <a:pos x="T8" y="T9"/>
                </a:cxn>
                <a:cxn ang="0">
                  <a:pos x="T10" y="T11"/>
                </a:cxn>
              </a:cxnLst>
              <a:rect l="0" t="0" r="r" b="b"/>
              <a:pathLst>
                <a:path w="33" h="33">
                  <a:moveTo>
                    <a:pt x="7" y="8"/>
                  </a:moveTo>
                  <a:cubicBezTo>
                    <a:pt x="9" y="6"/>
                    <a:pt x="10" y="3"/>
                    <a:pt x="7" y="0"/>
                  </a:cubicBezTo>
                  <a:cubicBezTo>
                    <a:pt x="33" y="8"/>
                    <a:pt x="32" y="22"/>
                    <a:pt x="26" y="27"/>
                  </a:cubicBezTo>
                  <a:cubicBezTo>
                    <a:pt x="20" y="32"/>
                    <a:pt x="12" y="33"/>
                    <a:pt x="5" y="23"/>
                  </a:cubicBezTo>
                  <a:cubicBezTo>
                    <a:pt x="2" y="19"/>
                    <a:pt x="1" y="13"/>
                    <a:pt x="0" y="8"/>
                  </a:cubicBezTo>
                  <a:cubicBezTo>
                    <a:pt x="3" y="10"/>
                    <a:pt x="5" y="9"/>
                    <a:pt x="7"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47"/>
            <p:cNvSpPr/>
            <p:nvPr/>
          </p:nvSpPr>
          <p:spPr bwMode="auto">
            <a:xfrm>
              <a:off x="5743633" y="3527122"/>
              <a:ext cx="93298" cy="96981"/>
            </a:xfrm>
            <a:custGeom>
              <a:avLst/>
              <a:gdLst>
                <a:gd name="T0" fmla="*/ 6 w 32"/>
                <a:gd name="T1" fmla="*/ 8 h 33"/>
                <a:gd name="T2" fmla="*/ 7 w 32"/>
                <a:gd name="T3" fmla="*/ 0 h 33"/>
                <a:gd name="T4" fmla="*/ 25 w 32"/>
                <a:gd name="T5" fmla="*/ 27 h 33"/>
                <a:gd name="T6" fmla="*/ 5 w 32"/>
                <a:gd name="T7" fmla="*/ 23 h 33"/>
                <a:gd name="T8" fmla="*/ 0 w 32"/>
                <a:gd name="T9" fmla="*/ 8 h 33"/>
                <a:gd name="T10" fmla="*/ 6 w 32"/>
                <a:gd name="T11" fmla="*/ 8 h 33"/>
              </a:gdLst>
              <a:ahLst/>
              <a:cxnLst>
                <a:cxn ang="0">
                  <a:pos x="T0" y="T1"/>
                </a:cxn>
                <a:cxn ang="0">
                  <a:pos x="T2" y="T3"/>
                </a:cxn>
                <a:cxn ang="0">
                  <a:pos x="T4" y="T5"/>
                </a:cxn>
                <a:cxn ang="0">
                  <a:pos x="T6" y="T7"/>
                </a:cxn>
                <a:cxn ang="0">
                  <a:pos x="T8" y="T9"/>
                </a:cxn>
                <a:cxn ang="0">
                  <a:pos x="T10" y="T11"/>
                </a:cxn>
              </a:cxnLst>
              <a:rect l="0" t="0" r="r" b="b"/>
              <a:pathLst>
                <a:path w="32" h="33">
                  <a:moveTo>
                    <a:pt x="6" y="8"/>
                  </a:moveTo>
                  <a:cubicBezTo>
                    <a:pt x="9" y="6"/>
                    <a:pt x="9" y="3"/>
                    <a:pt x="7" y="0"/>
                  </a:cubicBezTo>
                  <a:cubicBezTo>
                    <a:pt x="32" y="8"/>
                    <a:pt x="31" y="22"/>
                    <a:pt x="25" y="27"/>
                  </a:cubicBezTo>
                  <a:cubicBezTo>
                    <a:pt x="19" y="32"/>
                    <a:pt x="11" y="33"/>
                    <a:pt x="5" y="23"/>
                  </a:cubicBezTo>
                  <a:cubicBezTo>
                    <a:pt x="2" y="19"/>
                    <a:pt x="0" y="13"/>
                    <a:pt x="0" y="8"/>
                  </a:cubicBezTo>
                  <a:cubicBezTo>
                    <a:pt x="2" y="10"/>
                    <a:pt x="4" y="9"/>
                    <a:pt x="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48"/>
            <p:cNvSpPr/>
            <p:nvPr/>
          </p:nvSpPr>
          <p:spPr bwMode="auto">
            <a:xfrm>
              <a:off x="6612776" y="3527122"/>
              <a:ext cx="93298" cy="96981"/>
            </a:xfrm>
            <a:custGeom>
              <a:avLst/>
              <a:gdLst>
                <a:gd name="T0" fmla="*/ 6 w 32"/>
                <a:gd name="T1" fmla="*/ 8 h 33"/>
                <a:gd name="T2" fmla="*/ 6 w 32"/>
                <a:gd name="T3" fmla="*/ 0 h 33"/>
                <a:gd name="T4" fmla="*/ 25 w 32"/>
                <a:gd name="T5" fmla="*/ 27 h 33"/>
                <a:gd name="T6" fmla="*/ 4 w 32"/>
                <a:gd name="T7" fmla="*/ 23 h 33"/>
                <a:gd name="T8" fmla="*/ 0 w 32"/>
                <a:gd name="T9" fmla="*/ 8 h 33"/>
                <a:gd name="T10" fmla="*/ 6 w 32"/>
                <a:gd name="T11" fmla="*/ 8 h 33"/>
              </a:gdLst>
              <a:ahLst/>
              <a:cxnLst>
                <a:cxn ang="0">
                  <a:pos x="T0" y="T1"/>
                </a:cxn>
                <a:cxn ang="0">
                  <a:pos x="T2" y="T3"/>
                </a:cxn>
                <a:cxn ang="0">
                  <a:pos x="T4" y="T5"/>
                </a:cxn>
                <a:cxn ang="0">
                  <a:pos x="T6" y="T7"/>
                </a:cxn>
                <a:cxn ang="0">
                  <a:pos x="T8" y="T9"/>
                </a:cxn>
                <a:cxn ang="0">
                  <a:pos x="T10" y="T11"/>
                </a:cxn>
              </a:cxnLst>
              <a:rect l="0" t="0" r="r" b="b"/>
              <a:pathLst>
                <a:path w="32" h="33">
                  <a:moveTo>
                    <a:pt x="6" y="8"/>
                  </a:moveTo>
                  <a:cubicBezTo>
                    <a:pt x="8" y="6"/>
                    <a:pt x="9" y="3"/>
                    <a:pt x="6" y="0"/>
                  </a:cubicBezTo>
                  <a:cubicBezTo>
                    <a:pt x="32" y="8"/>
                    <a:pt x="31" y="22"/>
                    <a:pt x="25" y="27"/>
                  </a:cubicBezTo>
                  <a:cubicBezTo>
                    <a:pt x="19" y="32"/>
                    <a:pt x="11" y="33"/>
                    <a:pt x="4" y="23"/>
                  </a:cubicBezTo>
                  <a:cubicBezTo>
                    <a:pt x="2" y="19"/>
                    <a:pt x="0" y="13"/>
                    <a:pt x="0" y="8"/>
                  </a:cubicBezTo>
                  <a:cubicBezTo>
                    <a:pt x="2" y="10"/>
                    <a:pt x="4" y="9"/>
                    <a:pt x="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50"/>
            <p:cNvSpPr/>
            <p:nvPr/>
          </p:nvSpPr>
          <p:spPr bwMode="auto">
            <a:xfrm>
              <a:off x="3968520" y="3527122"/>
              <a:ext cx="12276" cy="17186"/>
            </a:xfrm>
            <a:custGeom>
              <a:avLst/>
              <a:gdLst>
                <a:gd name="T0" fmla="*/ 0 w 4"/>
                <a:gd name="T1" fmla="*/ 6 h 6"/>
                <a:gd name="T2" fmla="*/ 2 w 4"/>
                <a:gd name="T3" fmla="*/ 0 h 6"/>
                <a:gd name="T4" fmla="*/ 4 w 4"/>
                <a:gd name="T5" fmla="*/ 1 h 6"/>
                <a:gd name="T6" fmla="*/ 0 w 4"/>
                <a:gd name="T7" fmla="*/ 6 h 6"/>
              </a:gdLst>
              <a:ahLst/>
              <a:cxnLst>
                <a:cxn ang="0">
                  <a:pos x="T0" y="T1"/>
                </a:cxn>
                <a:cxn ang="0">
                  <a:pos x="T2" y="T3"/>
                </a:cxn>
                <a:cxn ang="0">
                  <a:pos x="T4" y="T5"/>
                </a:cxn>
                <a:cxn ang="0">
                  <a:pos x="T6" y="T7"/>
                </a:cxn>
              </a:cxnLst>
              <a:rect l="0" t="0" r="r" b="b"/>
              <a:pathLst>
                <a:path w="4" h="6">
                  <a:moveTo>
                    <a:pt x="0" y="6"/>
                  </a:moveTo>
                  <a:cubicBezTo>
                    <a:pt x="0" y="4"/>
                    <a:pt x="1" y="2"/>
                    <a:pt x="2" y="0"/>
                  </a:cubicBezTo>
                  <a:cubicBezTo>
                    <a:pt x="3" y="1"/>
                    <a:pt x="4" y="1"/>
                    <a:pt x="4" y="1"/>
                  </a:cubicBezTo>
                  <a:cubicBezTo>
                    <a:pt x="3" y="2"/>
                    <a:pt x="2" y="4"/>
                    <a:pt x="0" y="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51"/>
            <p:cNvSpPr/>
            <p:nvPr/>
          </p:nvSpPr>
          <p:spPr bwMode="auto">
            <a:xfrm>
              <a:off x="4837662" y="3527122"/>
              <a:ext cx="14731" cy="17186"/>
            </a:xfrm>
            <a:custGeom>
              <a:avLst/>
              <a:gdLst>
                <a:gd name="T0" fmla="*/ 0 w 5"/>
                <a:gd name="T1" fmla="*/ 6 h 6"/>
                <a:gd name="T2" fmla="*/ 3 w 5"/>
                <a:gd name="T3" fmla="*/ 0 h 6"/>
                <a:gd name="T4" fmla="*/ 5 w 5"/>
                <a:gd name="T5" fmla="*/ 1 h 6"/>
                <a:gd name="T6" fmla="*/ 0 w 5"/>
                <a:gd name="T7" fmla="*/ 6 h 6"/>
              </a:gdLst>
              <a:ahLst/>
              <a:cxnLst>
                <a:cxn ang="0">
                  <a:pos x="T0" y="T1"/>
                </a:cxn>
                <a:cxn ang="0">
                  <a:pos x="T2" y="T3"/>
                </a:cxn>
                <a:cxn ang="0">
                  <a:pos x="T4" y="T5"/>
                </a:cxn>
                <a:cxn ang="0">
                  <a:pos x="T6" y="T7"/>
                </a:cxn>
              </a:cxnLst>
              <a:rect l="0" t="0" r="r" b="b"/>
              <a:pathLst>
                <a:path w="5" h="6">
                  <a:moveTo>
                    <a:pt x="0" y="6"/>
                  </a:moveTo>
                  <a:cubicBezTo>
                    <a:pt x="0" y="4"/>
                    <a:pt x="1" y="2"/>
                    <a:pt x="3" y="0"/>
                  </a:cubicBezTo>
                  <a:cubicBezTo>
                    <a:pt x="3" y="1"/>
                    <a:pt x="4" y="1"/>
                    <a:pt x="5" y="1"/>
                  </a:cubicBezTo>
                  <a:cubicBezTo>
                    <a:pt x="4" y="2"/>
                    <a:pt x="2" y="4"/>
                    <a:pt x="0" y="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52"/>
            <p:cNvSpPr/>
            <p:nvPr/>
          </p:nvSpPr>
          <p:spPr bwMode="auto">
            <a:xfrm>
              <a:off x="5706805" y="3527122"/>
              <a:ext cx="14731" cy="17186"/>
            </a:xfrm>
            <a:custGeom>
              <a:avLst/>
              <a:gdLst>
                <a:gd name="T0" fmla="*/ 0 w 5"/>
                <a:gd name="T1" fmla="*/ 6 h 6"/>
                <a:gd name="T2" fmla="*/ 3 w 5"/>
                <a:gd name="T3" fmla="*/ 0 h 6"/>
                <a:gd name="T4" fmla="*/ 5 w 5"/>
                <a:gd name="T5" fmla="*/ 1 h 6"/>
                <a:gd name="T6" fmla="*/ 0 w 5"/>
                <a:gd name="T7" fmla="*/ 6 h 6"/>
              </a:gdLst>
              <a:ahLst/>
              <a:cxnLst>
                <a:cxn ang="0">
                  <a:pos x="T0" y="T1"/>
                </a:cxn>
                <a:cxn ang="0">
                  <a:pos x="T2" y="T3"/>
                </a:cxn>
                <a:cxn ang="0">
                  <a:pos x="T4" y="T5"/>
                </a:cxn>
                <a:cxn ang="0">
                  <a:pos x="T6" y="T7"/>
                </a:cxn>
              </a:cxnLst>
              <a:rect l="0" t="0" r="r" b="b"/>
              <a:pathLst>
                <a:path w="5" h="6">
                  <a:moveTo>
                    <a:pt x="0" y="6"/>
                  </a:moveTo>
                  <a:cubicBezTo>
                    <a:pt x="1" y="4"/>
                    <a:pt x="2" y="2"/>
                    <a:pt x="3" y="0"/>
                  </a:cubicBezTo>
                  <a:cubicBezTo>
                    <a:pt x="4" y="1"/>
                    <a:pt x="4" y="1"/>
                    <a:pt x="5" y="1"/>
                  </a:cubicBezTo>
                  <a:cubicBezTo>
                    <a:pt x="4" y="2"/>
                    <a:pt x="2" y="4"/>
                    <a:pt x="0" y="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53"/>
            <p:cNvSpPr/>
            <p:nvPr/>
          </p:nvSpPr>
          <p:spPr bwMode="auto">
            <a:xfrm>
              <a:off x="6574720" y="3527122"/>
              <a:ext cx="14731" cy="17186"/>
            </a:xfrm>
            <a:custGeom>
              <a:avLst/>
              <a:gdLst>
                <a:gd name="T0" fmla="*/ 0 w 5"/>
                <a:gd name="T1" fmla="*/ 6 h 6"/>
                <a:gd name="T2" fmla="*/ 3 w 5"/>
                <a:gd name="T3" fmla="*/ 0 h 6"/>
                <a:gd name="T4" fmla="*/ 5 w 5"/>
                <a:gd name="T5" fmla="*/ 1 h 6"/>
                <a:gd name="T6" fmla="*/ 0 w 5"/>
                <a:gd name="T7" fmla="*/ 6 h 6"/>
              </a:gdLst>
              <a:ahLst/>
              <a:cxnLst>
                <a:cxn ang="0">
                  <a:pos x="T0" y="T1"/>
                </a:cxn>
                <a:cxn ang="0">
                  <a:pos x="T2" y="T3"/>
                </a:cxn>
                <a:cxn ang="0">
                  <a:pos x="T4" y="T5"/>
                </a:cxn>
                <a:cxn ang="0">
                  <a:pos x="T6" y="T7"/>
                </a:cxn>
              </a:cxnLst>
              <a:rect l="0" t="0" r="r" b="b"/>
              <a:pathLst>
                <a:path w="5" h="6">
                  <a:moveTo>
                    <a:pt x="0" y="6"/>
                  </a:moveTo>
                  <a:cubicBezTo>
                    <a:pt x="1" y="4"/>
                    <a:pt x="2" y="2"/>
                    <a:pt x="3" y="0"/>
                  </a:cubicBezTo>
                  <a:cubicBezTo>
                    <a:pt x="3" y="1"/>
                    <a:pt x="4" y="1"/>
                    <a:pt x="5" y="1"/>
                  </a:cubicBezTo>
                  <a:cubicBezTo>
                    <a:pt x="4" y="2"/>
                    <a:pt x="2" y="4"/>
                    <a:pt x="0" y="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55"/>
            <p:cNvSpPr/>
            <p:nvPr/>
          </p:nvSpPr>
          <p:spPr bwMode="auto">
            <a:xfrm>
              <a:off x="3989389" y="3529577"/>
              <a:ext cx="8593" cy="20869"/>
            </a:xfrm>
            <a:custGeom>
              <a:avLst/>
              <a:gdLst>
                <a:gd name="T0" fmla="*/ 1 w 3"/>
                <a:gd name="T1" fmla="*/ 0 h 7"/>
                <a:gd name="T2" fmla="*/ 2 w 3"/>
                <a:gd name="T3" fmla="*/ 0 h 7"/>
                <a:gd name="T4" fmla="*/ 3 w 3"/>
                <a:gd name="T5" fmla="*/ 4 h 7"/>
                <a:gd name="T6" fmla="*/ 3 w 3"/>
                <a:gd name="T7" fmla="*/ 6 h 7"/>
                <a:gd name="T8" fmla="*/ 3 w 3"/>
                <a:gd name="T9" fmla="*/ 7 h 7"/>
                <a:gd name="T10" fmla="*/ 0 w 3"/>
                <a:gd name="T11" fmla="*/ 0 h 7"/>
                <a:gd name="T12" fmla="*/ 1 w 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1" y="0"/>
                  </a:moveTo>
                  <a:cubicBezTo>
                    <a:pt x="1" y="0"/>
                    <a:pt x="2" y="0"/>
                    <a:pt x="2" y="0"/>
                  </a:cubicBezTo>
                  <a:cubicBezTo>
                    <a:pt x="2" y="2"/>
                    <a:pt x="2" y="3"/>
                    <a:pt x="3" y="4"/>
                  </a:cubicBezTo>
                  <a:cubicBezTo>
                    <a:pt x="3" y="5"/>
                    <a:pt x="3" y="6"/>
                    <a:pt x="3" y="6"/>
                  </a:cubicBezTo>
                  <a:cubicBezTo>
                    <a:pt x="3" y="6"/>
                    <a:pt x="3" y="7"/>
                    <a:pt x="3" y="7"/>
                  </a:cubicBezTo>
                  <a:cubicBezTo>
                    <a:pt x="2" y="5"/>
                    <a:pt x="1" y="2"/>
                    <a:pt x="0" y="0"/>
                  </a:cubicBezTo>
                  <a:cubicBezTo>
                    <a:pt x="0" y="0"/>
                    <a:pt x="1"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56"/>
            <p:cNvSpPr/>
            <p:nvPr/>
          </p:nvSpPr>
          <p:spPr bwMode="auto">
            <a:xfrm>
              <a:off x="4858532" y="3529577"/>
              <a:ext cx="8593" cy="20869"/>
            </a:xfrm>
            <a:custGeom>
              <a:avLst/>
              <a:gdLst>
                <a:gd name="T0" fmla="*/ 2 w 3"/>
                <a:gd name="T1" fmla="*/ 0 h 7"/>
                <a:gd name="T2" fmla="*/ 2 w 3"/>
                <a:gd name="T3" fmla="*/ 0 h 7"/>
                <a:gd name="T4" fmla="*/ 3 w 3"/>
                <a:gd name="T5" fmla="*/ 4 h 7"/>
                <a:gd name="T6" fmla="*/ 3 w 3"/>
                <a:gd name="T7" fmla="*/ 6 h 7"/>
                <a:gd name="T8" fmla="*/ 3 w 3"/>
                <a:gd name="T9" fmla="*/ 7 h 7"/>
                <a:gd name="T10" fmla="*/ 0 w 3"/>
                <a:gd name="T11" fmla="*/ 0 h 7"/>
                <a:gd name="T12" fmla="*/ 2 w 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2" y="0"/>
                  </a:moveTo>
                  <a:cubicBezTo>
                    <a:pt x="2" y="0"/>
                    <a:pt x="2" y="0"/>
                    <a:pt x="2" y="0"/>
                  </a:cubicBezTo>
                  <a:cubicBezTo>
                    <a:pt x="2" y="2"/>
                    <a:pt x="3" y="3"/>
                    <a:pt x="3" y="4"/>
                  </a:cubicBezTo>
                  <a:cubicBezTo>
                    <a:pt x="3" y="5"/>
                    <a:pt x="3" y="6"/>
                    <a:pt x="3" y="6"/>
                  </a:cubicBezTo>
                  <a:cubicBezTo>
                    <a:pt x="3" y="6"/>
                    <a:pt x="3" y="7"/>
                    <a:pt x="3" y="7"/>
                  </a:cubicBezTo>
                  <a:cubicBezTo>
                    <a:pt x="2" y="5"/>
                    <a:pt x="1" y="2"/>
                    <a:pt x="0" y="0"/>
                  </a:cubicBezTo>
                  <a:cubicBezTo>
                    <a:pt x="0"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57"/>
            <p:cNvSpPr/>
            <p:nvPr/>
          </p:nvSpPr>
          <p:spPr bwMode="auto">
            <a:xfrm>
              <a:off x="5726447" y="3529577"/>
              <a:ext cx="12276" cy="20869"/>
            </a:xfrm>
            <a:custGeom>
              <a:avLst/>
              <a:gdLst>
                <a:gd name="T0" fmla="*/ 2 w 4"/>
                <a:gd name="T1" fmla="*/ 0 h 7"/>
                <a:gd name="T2" fmla="*/ 2 w 4"/>
                <a:gd name="T3" fmla="*/ 0 h 7"/>
                <a:gd name="T4" fmla="*/ 3 w 4"/>
                <a:gd name="T5" fmla="*/ 4 h 7"/>
                <a:gd name="T6" fmla="*/ 4 w 4"/>
                <a:gd name="T7" fmla="*/ 6 h 7"/>
                <a:gd name="T8" fmla="*/ 4 w 4"/>
                <a:gd name="T9" fmla="*/ 7 h 7"/>
                <a:gd name="T10" fmla="*/ 0 w 4"/>
                <a:gd name="T11" fmla="*/ 0 h 7"/>
                <a:gd name="T12" fmla="*/ 2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0"/>
                  </a:moveTo>
                  <a:cubicBezTo>
                    <a:pt x="2" y="0"/>
                    <a:pt x="2" y="0"/>
                    <a:pt x="2" y="0"/>
                  </a:cubicBezTo>
                  <a:cubicBezTo>
                    <a:pt x="2" y="2"/>
                    <a:pt x="3" y="3"/>
                    <a:pt x="3" y="4"/>
                  </a:cubicBezTo>
                  <a:cubicBezTo>
                    <a:pt x="4" y="5"/>
                    <a:pt x="4" y="6"/>
                    <a:pt x="4" y="6"/>
                  </a:cubicBezTo>
                  <a:cubicBezTo>
                    <a:pt x="4" y="6"/>
                    <a:pt x="4" y="7"/>
                    <a:pt x="4" y="7"/>
                  </a:cubicBezTo>
                  <a:cubicBezTo>
                    <a:pt x="3" y="5"/>
                    <a:pt x="1" y="2"/>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58"/>
            <p:cNvSpPr/>
            <p:nvPr/>
          </p:nvSpPr>
          <p:spPr bwMode="auto">
            <a:xfrm>
              <a:off x="6595589" y="3529577"/>
              <a:ext cx="11048" cy="20869"/>
            </a:xfrm>
            <a:custGeom>
              <a:avLst/>
              <a:gdLst>
                <a:gd name="T0" fmla="*/ 2 w 4"/>
                <a:gd name="T1" fmla="*/ 0 h 7"/>
                <a:gd name="T2" fmla="*/ 2 w 4"/>
                <a:gd name="T3" fmla="*/ 0 h 7"/>
                <a:gd name="T4" fmla="*/ 3 w 4"/>
                <a:gd name="T5" fmla="*/ 4 h 7"/>
                <a:gd name="T6" fmla="*/ 4 w 4"/>
                <a:gd name="T7" fmla="*/ 6 h 7"/>
                <a:gd name="T8" fmla="*/ 4 w 4"/>
                <a:gd name="T9" fmla="*/ 7 h 7"/>
                <a:gd name="T10" fmla="*/ 0 w 4"/>
                <a:gd name="T11" fmla="*/ 0 h 7"/>
                <a:gd name="T12" fmla="*/ 2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0"/>
                  </a:moveTo>
                  <a:cubicBezTo>
                    <a:pt x="2" y="0"/>
                    <a:pt x="2" y="0"/>
                    <a:pt x="2" y="0"/>
                  </a:cubicBezTo>
                  <a:cubicBezTo>
                    <a:pt x="2" y="2"/>
                    <a:pt x="3" y="3"/>
                    <a:pt x="3" y="4"/>
                  </a:cubicBezTo>
                  <a:cubicBezTo>
                    <a:pt x="3" y="5"/>
                    <a:pt x="4" y="6"/>
                    <a:pt x="4" y="6"/>
                  </a:cubicBezTo>
                  <a:cubicBezTo>
                    <a:pt x="4" y="6"/>
                    <a:pt x="4" y="7"/>
                    <a:pt x="4" y="7"/>
                  </a:cubicBezTo>
                  <a:cubicBezTo>
                    <a:pt x="3" y="5"/>
                    <a:pt x="1" y="2"/>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60"/>
            <p:cNvSpPr/>
            <p:nvPr/>
          </p:nvSpPr>
          <p:spPr bwMode="auto">
            <a:xfrm>
              <a:off x="3959927" y="3523439"/>
              <a:ext cx="14731" cy="20869"/>
            </a:xfrm>
            <a:custGeom>
              <a:avLst/>
              <a:gdLst>
                <a:gd name="T0" fmla="*/ 5 w 5"/>
                <a:gd name="T1" fmla="*/ 1 h 7"/>
                <a:gd name="T2" fmla="*/ 2 w 5"/>
                <a:gd name="T3" fmla="*/ 5 h 7"/>
                <a:gd name="T4" fmla="*/ 0 w 5"/>
                <a:gd name="T5" fmla="*/ 7 h 7"/>
                <a:gd name="T6" fmla="*/ 3 w 5"/>
                <a:gd name="T7" fmla="*/ 0 h 7"/>
                <a:gd name="T8" fmla="*/ 5 w 5"/>
                <a:gd name="T9" fmla="*/ 1 h 7"/>
              </a:gdLst>
              <a:ahLst/>
              <a:cxnLst>
                <a:cxn ang="0">
                  <a:pos x="T0" y="T1"/>
                </a:cxn>
                <a:cxn ang="0">
                  <a:pos x="T2" y="T3"/>
                </a:cxn>
                <a:cxn ang="0">
                  <a:pos x="T4" y="T5"/>
                </a:cxn>
                <a:cxn ang="0">
                  <a:pos x="T6" y="T7"/>
                </a:cxn>
                <a:cxn ang="0">
                  <a:pos x="T8" y="T9"/>
                </a:cxn>
              </a:cxnLst>
              <a:rect l="0" t="0" r="r" b="b"/>
              <a:pathLst>
                <a:path w="5" h="7">
                  <a:moveTo>
                    <a:pt x="5" y="1"/>
                  </a:moveTo>
                  <a:cubicBezTo>
                    <a:pt x="4" y="3"/>
                    <a:pt x="3" y="4"/>
                    <a:pt x="2" y="5"/>
                  </a:cubicBezTo>
                  <a:cubicBezTo>
                    <a:pt x="2" y="6"/>
                    <a:pt x="1" y="7"/>
                    <a:pt x="0" y="7"/>
                  </a:cubicBezTo>
                  <a:cubicBezTo>
                    <a:pt x="1" y="5"/>
                    <a:pt x="2" y="2"/>
                    <a:pt x="3" y="0"/>
                  </a:cubicBezTo>
                  <a:cubicBezTo>
                    <a:pt x="3" y="0"/>
                    <a:pt x="4" y="1"/>
                    <a:pt x="5"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61"/>
            <p:cNvSpPr/>
            <p:nvPr/>
          </p:nvSpPr>
          <p:spPr bwMode="auto">
            <a:xfrm>
              <a:off x="4831524" y="3523439"/>
              <a:ext cx="12276" cy="20869"/>
            </a:xfrm>
            <a:custGeom>
              <a:avLst/>
              <a:gdLst>
                <a:gd name="T0" fmla="*/ 4 w 4"/>
                <a:gd name="T1" fmla="*/ 1 h 7"/>
                <a:gd name="T2" fmla="*/ 2 w 4"/>
                <a:gd name="T3" fmla="*/ 5 h 7"/>
                <a:gd name="T4" fmla="*/ 0 w 4"/>
                <a:gd name="T5" fmla="*/ 7 h 7"/>
                <a:gd name="T6" fmla="*/ 2 w 4"/>
                <a:gd name="T7" fmla="*/ 0 h 7"/>
                <a:gd name="T8" fmla="*/ 4 w 4"/>
                <a:gd name="T9" fmla="*/ 1 h 7"/>
              </a:gdLst>
              <a:ahLst/>
              <a:cxnLst>
                <a:cxn ang="0">
                  <a:pos x="T0" y="T1"/>
                </a:cxn>
                <a:cxn ang="0">
                  <a:pos x="T2" y="T3"/>
                </a:cxn>
                <a:cxn ang="0">
                  <a:pos x="T4" y="T5"/>
                </a:cxn>
                <a:cxn ang="0">
                  <a:pos x="T6" y="T7"/>
                </a:cxn>
                <a:cxn ang="0">
                  <a:pos x="T8" y="T9"/>
                </a:cxn>
              </a:cxnLst>
              <a:rect l="0" t="0" r="r" b="b"/>
              <a:pathLst>
                <a:path w="4" h="7">
                  <a:moveTo>
                    <a:pt x="4" y="1"/>
                  </a:moveTo>
                  <a:cubicBezTo>
                    <a:pt x="3" y="3"/>
                    <a:pt x="3" y="4"/>
                    <a:pt x="2" y="5"/>
                  </a:cubicBezTo>
                  <a:cubicBezTo>
                    <a:pt x="1" y="6"/>
                    <a:pt x="0" y="7"/>
                    <a:pt x="0" y="7"/>
                  </a:cubicBezTo>
                  <a:cubicBezTo>
                    <a:pt x="0" y="5"/>
                    <a:pt x="1" y="2"/>
                    <a:pt x="2" y="0"/>
                  </a:cubicBezTo>
                  <a:cubicBezTo>
                    <a:pt x="3" y="0"/>
                    <a:pt x="3" y="1"/>
                    <a:pt x="4"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62"/>
            <p:cNvSpPr/>
            <p:nvPr/>
          </p:nvSpPr>
          <p:spPr bwMode="auto">
            <a:xfrm>
              <a:off x="5700667" y="3523439"/>
              <a:ext cx="11048" cy="20869"/>
            </a:xfrm>
            <a:custGeom>
              <a:avLst/>
              <a:gdLst>
                <a:gd name="T0" fmla="*/ 4 w 4"/>
                <a:gd name="T1" fmla="*/ 1 h 7"/>
                <a:gd name="T2" fmla="*/ 2 w 4"/>
                <a:gd name="T3" fmla="*/ 5 h 7"/>
                <a:gd name="T4" fmla="*/ 0 w 4"/>
                <a:gd name="T5" fmla="*/ 7 h 7"/>
                <a:gd name="T6" fmla="*/ 2 w 4"/>
                <a:gd name="T7" fmla="*/ 0 h 7"/>
                <a:gd name="T8" fmla="*/ 4 w 4"/>
                <a:gd name="T9" fmla="*/ 1 h 7"/>
              </a:gdLst>
              <a:ahLst/>
              <a:cxnLst>
                <a:cxn ang="0">
                  <a:pos x="T0" y="T1"/>
                </a:cxn>
                <a:cxn ang="0">
                  <a:pos x="T2" y="T3"/>
                </a:cxn>
                <a:cxn ang="0">
                  <a:pos x="T4" y="T5"/>
                </a:cxn>
                <a:cxn ang="0">
                  <a:pos x="T6" y="T7"/>
                </a:cxn>
                <a:cxn ang="0">
                  <a:pos x="T8" y="T9"/>
                </a:cxn>
              </a:cxnLst>
              <a:rect l="0" t="0" r="r" b="b"/>
              <a:pathLst>
                <a:path w="4" h="7">
                  <a:moveTo>
                    <a:pt x="4" y="1"/>
                  </a:moveTo>
                  <a:cubicBezTo>
                    <a:pt x="4" y="3"/>
                    <a:pt x="3" y="4"/>
                    <a:pt x="2" y="5"/>
                  </a:cubicBezTo>
                  <a:cubicBezTo>
                    <a:pt x="1" y="6"/>
                    <a:pt x="1" y="7"/>
                    <a:pt x="0" y="7"/>
                  </a:cubicBezTo>
                  <a:cubicBezTo>
                    <a:pt x="1" y="5"/>
                    <a:pt x="1" y="2"/>
                    <a:pt x="2" y="0"/>
                  </a:cubicBezTo>
                  <a:cubicBezTo>
                    <a:pt x="3" y="0"/>
                    <a:pt x="4" y="1"/>
                    <a:pt x="4"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63"/>
            <p:cNvSpPr/>
            <p:nvPr/>
          </p:nvSpPr>
          <p:spPr bwMode="auto">
            <a:xfrm>
              <a:off x="6569810" y="3523439"/>
              <a:ext cx="11048" cy="20869"/>
            </a:xfrm>
            <a:custGeom>
              <a:avLst/>
              <a:gdLst>
                <a:gd name="T0" fmla="*/ 4 w 4"/>
                <a:gd name="T1" fmla="*/ 1 h 7"/>
                <a:gd name="T2" fmla="*/ 2 w 4"/>
                <a:gd name="T3" fmla="*/ 5 h 7"/>
                <a:gd name="T4" fmla="*/ 0 w 4"/>
                <a:gd name="T5" fmla="*/ 7 h 7"/>
                <a:gd name="T6" fmla="*/ 2 w 4"/>
                <a:gd name="T7" fmla="*/ 0 h 7"/>
                <a:gd name="T8" fmla="*/ 4 w 4"/>
                <a:gd name="T9" fmla="*/ 1 h 7"/>
              </a:gdLst>
              <a:ahLst/>
              <a:cxnLst>
                <a:cxn ang="0">
                  <a:pos x="T0" y="T1"/>
                </a:cxn>
                <a:cxn ang="0">
                  <a:pos x="T2" y="T3"/>
                </a:cxn>
                <a:cxn ang="0">
                  <a:pos x="T4" y="T5"/>
                </a:cxn>
                <a:cxn ang="0">
                  <a:pos x="T6" y="T7"/>
                </a:cxn>
                <a:cxn ang="0">
                  <a:pos x="T8" y="T9"/>
                </a:cxn>
              </a:cxnLst>
              <a:rect l="0" t="0" r="r" b="b"/>
              <a:pathLst>
                <a:path w="4" h="7">
                  <a:moveTo>
                    <a:pt x="4" y="1"/>
                  </a:moveTo>
                  <a:cubicBezTo>
                    <a:pt x="4" y="3"/>
                    <a:pt x="3" y="4"/>
                    <a:pt x="2" y="5"/>
                  </a:cubicBezTo>
                  <a:cubicBezTo>
                    <a:pt x="1" y="6"/>
                    <a:pt x="0" y="7"/>
                    <a:pt x="0" y="7"/>
                  </a:cubicBezTo>
                  <a:cubicBezTo>
                    <a:pt x="1" y="5"/>
                    <a:pt x="1" y="2"/>
                    <a:pt x="2" y="0"/>
                  </a:cubicBezTo>
                  <a:cubicBezTo>
                    <a:pt x="3" y="0"/>
                    <a:pt x="3" y="1"/>
                    <a:pt x="4"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65"/>
            <p:cNvSpPr/>
            <p:nvPr/>
          </p:nvSpPr>
          <p:spPr bwMode="auto">
            <a:xfrm>
              <a:off x="3945195" y="3508707"/>
              <a:ext cx="17186" cy="8593"/>
            </a:xfrm>
            <a:custGeom>
              <a:avLst/>
              <a:gdLst>
                <a:gd name="T0" fmla="*/ 0 w 6"/>
                <a:gd name="T1" fmla="*/ 3 h 3"/>
                <a:gd name="T2" fmla="*/ 5 w 6"/>
                <a:gd name="T3" fmla="*/ 0 h 3"/>
                <a:gd name="T4" fmla="*/ 6 w 6"/>
                <a:gd name="T5" fmla="*/ 3 h 3"/>
                <a:gd name="T6" fmla="*/ 0 w 6"/>
                <a:gd name="T7" fmla="*/ 3 h 3"/>
              </a:gdLst>
              <a:ahLst/>
              <a:cxnLst>
                <a:cxn ang="0">
                  <a:pos x="T0" y="T1"/>
                </a:cxn>
                <a:cxn ang="0">
                  <a:pos x="T2" y="T3"/>
                </a:cxn>
                <a:cxn ang="0">
                  <a:pos x="T4" y="T5"/>
                </a:cxn>
                <a:cxn ang="0">
                  <a:pos x="T6" y="T7"/>
                </a:cxn>
              </a:cxnLst>
              <a:rect l="0" t="0" r="r" b="b"/>
              <a:pathLst>
                <a:path w="6" h="3">
                  <a:moveTo>
                    <a:pt x="0" y="3"/>
                  </a:moveTo>
                  <a:cubicBezTo>
                    <a:pt x="1" y="2"/>
                    <a:pt x="3" y="1"/>
                    <a:pt x="5" y="0"/>
                  </a:cubicBezTo>
                  <a:cubicBezTo>
                    <a:pt x="5" y="1"/>
                    <a:pt x="6" y="2"/>
                    <a:pt x="6" y="3"/>
                  </a:cubicBezTo>
                  <a:cubicBezTo>
                    <a:pt x="5" y="3"/>
                    <a:pt x="3" y="3"/>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66"/>
            <p:cNvSpPr/>
            <p:nvPr/>
          </p:nvSpPr>
          <p:spPr bwMode="auto">
            <a:xfrm>
              <a:off x="4814338" y="3508707"/>
              <a:ext cx="20869" cy="8593"/>
            </a:xfrm>
            <a:custGeom>
              <a:avLst/>
              <a:gdLst>
                <a:gd name="T0" fmla="*/ 0 w 7"/>
                <a:gd name="T1" fmla="*/ 3 h 3"/>
                <a:gd name="T2" fmla="*/ 5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1" y="2"/>
                    <a:pt x="3" y="1"/>
                    <a:pt x="5" y="0"/>
                  </a:cubicBezTo>
                  <a:cubicBezTo>
                    <a:pt x="6" y="1"/>
                    <a:pt x="6" y="2"/>
                    <a:pt x="7" y="3"/>
                  </a:cubicBezTo>
                  <a:cubicBezTo>
                    <a:pt x="5" y="3"/>
                    <a:pt x="3" y="3"/>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67"/>
            <p:cNvSpPr/>
            <p:nvPr/>
          </p:nvSpPr>
          <p:spPr bwMode="auto">
            <a:xfrm>
              <a:off x="5683481" y="3508707"/>
              <a:ext cx="19642" cy="8593"/>
            </a:xfrm>
            <a:custGeom>
              <a:avLst/>
              <a:gdLst>
                <a:gd name="T0" fmla="*/ 0 w 7"/>
                <a:gd name="T1" fmla="*/ 3 h 3"/>
                <a:gd name="T2" fmla="*/ 6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2" y="2"/>
                    <a:pt x="4" y="1"/>
                    <a:pt x="6" y="0"/>
                  </a:cubicBezTo>
                  <a:cubicBezTo>
                    <a:pt x="6" y="1"/>
                    <a:pt x="6" y="2"/>
                    <a:pt x="7" y="3"/>
                  </a:cubicBezTo>
                  <a:cubicBezTo>
                    <a:pt x="5" y="3"/>
                    <a:pt x="3" y="3"/>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68"/>
            <p:cNvSpPr/>
            <p:nvPr/>
          </p:nvSpPr>
          <p:spPr bwMode="auto">
            <a:xfrm>
              <a:off x="6551396" y="3508707"/>
              <a:ext cx="20869" cy="8593"/>
            </a:xfrm>
            <a:custGeom>
              <a:avLst/>
              <a:gdLst>
                <a:gd name="T0" fmla="*/ 0 w 7"/>
                <a:gd name="T1" fmla="*/ 3 h 3"/>
                <a:gd name="T2" fmla="*/ 6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2" y="2"/>
                    <a:pt x="4" y="1"/>
                    <a:pt x="6" y="0"/>
                  </a:cubicBezTo>
                  <a:cubicBezTo>
                    <a:pt x="6" y="1"/>
                    <a:pt x="6" y="2"/>
                    <a:pt x="7" y="3"/>
                  </a:cubicBezTo>
                  <a:cubicBezTo>
                    <a:pt x="5" y="3"/>
                    <a:pt x="3" y="3"/>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70"/>
            <p:cNvSpPr/>
            <p:nvPr/>
          </p:nvSpPr>
          <p:spPr bwMode="auto">
            <a:xfrm>
              <a:off x="3945195" y="3481700"/>
              <a:ext cx="14731" cy="15959"/>
            </a:xfrm>
            <a:custGeom>
              <a:avLst/>
              <a:gdLst>
                <a:gd name="T0" fmla="*/ 0 w 5"/>
                <a:gd name="T1" fmla="*/ 0 h 5"/>
                <a:gd name="T2" fmla="*/ 5 w 5"/>
                <a:gd name="T3" fmla="*/ 2 h 5"/>
                <a:gd name="T4" fmla="*/ 5 w 5"/>
                <a:gd name="T5" fmla="*/ 5 h 5"/>
                <a:gd name="T6" fmla="*/ 0 w 5"/>
                <a:gd name="T7" fmla="*/ 0 h 5"/>
              </a:gdLst>
              <a:ahLst/>
              <a:cxnLst>
                <a:cxn ang="0">
                  <a:pos x="T0" y="T1"/>
                </a:cxn>
                <a:cxn ang="0">
                  <a:pos x="T2" y="T3"/>
                </a:cxn>
                <a:cxn ang="0">
                  <a:pos x="T4" y="T5"/>
                </a:cxn>
                <a:cxn ang="0">
                  <a:pos x="T6" y="T7"/>
                </a:cxn>
              </a:cxnLst>
              <a:rect l="0" t="0" r="r" b="b"/>
              <a:pathLst>
                <a:path w="5" h="5">
                  <a:moveTo>
                    <a:pt x="0" y="0"/>
                  </a:moveTo>
                  <a:cubicBezTo>
                    <a:pt x="1" y="0"/>
                    <a:pt x="3" y="1"/>
                    <a:pt x="5" y="2"/>
                  </a:cubicBezTo>
                  <a:cubicBezTo>
                    <a:pt x="5" y="3"/>
                    <a:pt x="5" y="4"/>
                    <a:pt x="5" y="5"/>
                  </a:cubicBezTo>
                  <a:cubicBezTo>
                    <a:pt x="4" y="3"/>
                    <a:pt x="2" y="2"/>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71"/>
            <p:cNvSpPr/>
            <p:nvPr/>
          </p:nvSpPr>
          <p:spPr bwMode="auto">
            <a:xfrm>
              <a:off x="4814338" y="3481700"/>
              <a:ext cx="17186" cy="15959"/>
            </a:xfrm>
            <a:custGeom>
              <a:avLst/>
              <a:gdLst>
                <a:gd name="T0" fmla="*/ 0 w 6"/>
                <a:gd name="T1" fmla="*/ 0 h 5"/>
                <a:gd name="T2" fmla="*/ 6 w 6"/>
                <a:gd name="T3" fmla="*/ 2 h 5"/>
                <a:gd name="T4" fmla="*/ 5 w 6"/>
                <a:gd name="T5" fmla="*/ 5 h 5"/>
                <a:gd name="T6" fmla="*/ 0 w 6"/>
                <a:gd name="T7" fmla="*/ 0 h 5"/>
              </a:gdLst>
              <a:ahLst/>
              <a:cxnLst>
                <a:cxn ang="0">
                  <a:pos x="T0" y="T1"/>
                </a:cxn>
                <a:cxn ang="0">
                  <a:pos x="T2" y="T3"/>
                </a:cxn>
                <a:cxn ang="0">
                  <a:pos x="T4" y="T5"/>
                </a:cxn>
                <a:cxn ang="0">
                  <a:pos x="T6" y="T7"/>
                </a:cxn>
              </a:cxnLst>
              <a:rect l="0" t="0" r="r" b="b"/>
              <a:pathLst>
                <a:path w="6" h="5">
                  <a:moveTo>
                    <a:pt x="0" y="0"/>
                  </a:moveTo>
                  <a:cubicBezTo>
                    <a:pt x="2" y="0"/>
                    <a:pt x="4" y="1"/>
                    <a:pt x="6" y="2"/>
                  </a:cubicBezTo>
                  <a:cubicBezTo>
                    <a:pt x="5" y="3"/>
                    <a:pt x="5" y="4"/>
                    <a:pt x="5" y="5"/>
                  </a:cubicBezTo>
                  <a:cubicBezTo>
                    <a:pt x="4" y="3"/>
                    <a:pt x="2" y="2"/>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72"/>
            <p:cNvSpPr/>
            <p:nvPr/>
          </p:nvSpPr>
          <p:spPr bwMode="auto">
            <a:xfrm>
              <a:off x="5683481" y="3481700"/>
              <a:ext cx="17186" cy="15959"/>
            </a:xfrm>
            <a:custGeom>
              <a:avLst/>
              <a:gdLst>
                <a:gd name="T0" fmla="*/ 0 w 6"/>
                <a:gd name="T1" fmla="*/ 0 h 5"/>
                <a:gd name="T2" fmla="*/ 6 w 6"/>
                <a:gd name="T3" fmla="*/ 2 h 5"/>
                <a:gd name="T4" fmla="*/ 5 w 6"/>
                <a:gd name="T5" fmla="*/ 5 h 5"/>
                <a:gd name="T6" fmla="*/ 0 w 6"/>
                <a:gd name="T7" fmla="*/ 0 h 5"/>
              </a:gdLst>
              <a:ahLst/>
              <a:cxnLst>
                <a:cxn ang="0">
                  <a:pos x="T0" y="T1"/>
                </a:cxn>
                <a:cxn ang="0">
                  <a:pos x="T2" y="T3"/>
                </a:cxn>
                <a:cxn ang="0">
                  <a:pos x="T4" y="T5"/>
                </a:cxn>
                <a:cxn ang="0">
                  <a:pos x="T6" y="T7"/>
                </a:cxn>
              </a:cxnLst>
              <a:rect l="0" t="0" r="r" b="b"/>
              <a:pathLst>
                <a:path w="6" h="5">
                  <a:moveTo>
                    <a:pt x="0" y="0"/>
                  </a:moveTo>
                  <a:cubicBezTo>
                    <a:pt x="2" y="0"/>
                    <a:pt x="4" y="1"/>
                    <a:pt x="6" y="2"/>
                  </a:cubicBezTo>
                  <a:cubicBezTo>
                    <a:pt x="6" y="3"/>
                    <a:pt x="5" y="4"/>
                    <a:pt x="5" y="5"/>
                  </a:cubicBezTo>
                  <a:cubicBezTo>
                    <a:pt x="4" y="3"/>
                    <a:pt x="2" y="2"/>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73"/>
            <p:cNvSpPr/>
            <p:nvPr/>
          </p:nvSpPr>
          <p:spPr bwMode="auto">
            <a:xfrm>
              <a:off x="6551396" y="3481700"/>
              <a:ext cx="18414" cy="15959"/>
            </a:xfrm>
            <a:custGeom>
              <a:avLst/>
              <a:gdLst>
                <a:gd name="T0" fmla="*/ 0 w 6"/>
                <a:gd name="T1" fmla="*/ 0 h 5"/>
                <a:gd name="T2" fmla="*/ 6 w 6"/>
                <a:gd name="T3" fmla="*/ 2 h 5"/>
                <a:gd name="T4" fmla="*/ 5 w 6"/>
                <a:gd name="T5" fmla="*/ 5 h 5"/>
                <a:gd name="T6" fmla="*/ 0 w 6"/>
                <a:gd name="T7" fmla="*/ 0 h 5"/>
              </a:gdLst>
              <a:ahLst/>
              <a:cxnLst>
                <a:cxn ang="0">
                  <a:pos x="T0" y="T1"/>
                </a:cxn>
                <a:cxn ang="0">
                  <a:pos x="T2" y="T3"/>
                </a:cxn>
                <a:cxn ang="0">
                  <a:pos x="T4" y="T5"/>
                </a:cxn>
                <a:cxn ang="0">
                  <a:pos x="T6" y="T7"/>
                </a:cxn>
              </a:cxnLst>
              <a:rect l="0" t="0" r="r" b="b"/>
              <a:pathLst>
                <a:path w="6" h="5">
                  <a:moveTo>
                    <a:pt x="0" y="0"/>
                  </a:moveTo>
                  <a:cubicBezTo>
                    <a:pt x="2" y="0"/>
                    <a:pt x="4" y="1"/>
                    <a:pt x="6" y="2"/>
                  </a:cubicBezTo>
                  <a:cubicBezTo>
                    <a:pt x="6" y="3"/>
                    <a:pt x="5" y="4"/>
                    <a:pt x="5" y="5"/>
                  </a:cubicBezTo>
                  <a:cubicBezTo>
                    <a:pt x="4" y="3"/>
                    <a:pt x="2" y="2"/>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75"/>
            <p:cNvSpPr/>
            <p:nvPr/>
          </p:nvSpPr>
          <p:spPr bwMode="auto">
            <a:xfrm>
              <a:off x="3940285" y="3502569"/>
              <a:ext cx="19642" cy="12276"/>
            </a:xfrm>
            <a:custGeom>
              <a:avLst/>
              <a:gdLst>
                <a:gd name="T0" fmla="*/ 0 w 7"/>
                <a:gd name="T1" fmla="*/ 3 h 4"/>
                <a:gd name="T2" fmla="*/ 7 w 7"/>
                <a:gd name="T3" fmla="*/ 0 h 4"/>
                <a:gd name="T4" fmla="*/ 7 w 7"/>
                <a:gd name="T5" fmla="*/ 2 h 4"/>
                <a:gd name="T6" fmla="*/ 2 w 7"/>
                <a:gd name="T7" fmla="*/ 4 h 4"/>
                <a:gd name="T8" fmla="*/ 0 w 7"/>
                <a:gd name="T9" fmla="*/ 3 h 4"/>
              </a:gdLst>
              <a:ahLst/>
              <a:cxnLst>
                <a:cxn ang="0">
                  <a:pos x="T0" y="T1"/>
                </a:cxn>
                <a:cxn ang="0">
                  <a:pos x="T2" y="T3"/>
                </a:cxn>
                <a:cxn ang="0">
                  <a:pos x="T4" y="T5"/>
                </a:cxn>
                <a:cxn ang="0">
                  <a:pos x="T6" y="T7"/>
                </a:cxn>
                <a:cxn ang="0">
                  <a:pos x="T8" y="T9"/>
                </a:cxn>
              </a:cxnLst>
              <a:rect l="0" t="0" r="r" b="b"/>
              <a:pathLst>
                <a:path w="7" h="4">
                  <a:moveTo>
                    <a:pt x="0" y="3"/>
                  </a:moveTo>
                  <a:cubicBezTo>
                    <a:pt x="2" y="2"/>
                    <a:pt x="4" y="1"/>
                    <a:pt x="7" y="0"/>
                  </a:cubicBezTo>
                  <a:cubicBezTo>
                    <a:pt x="7" y="1"/>
                    <a:pt x="7" y="1"/>
                    <a:pt x="7" y="2"/>
                  </a:cubicBezTo>
                  <a:cubicBezTo>
                    <a:pt x="5" y="3"/>
                    <a:pt x="3" y="4"/>
                    <a:pt x="2" y="4"/>
                  </a:cubicBezTo>
                  <a:cubicBezTo>
                    <a:pt x="1" y="4"/>
                    <a:pt x="1" y="4"/>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76"/>
            <p:cNvSpPr/>
            <p:nvPr/>
          </p:nvSpPr>
          <p:spPr bwMode="auto">
            <a:xfrm>
              <a:off x="4811883" y="3502569"/>
              <a:ext cx="17186" cy="12276"/>
            </a:xfrm>
            <a:custGeom>
              <a:avLst/>
              <a:gdLst>
                <a:gd name="T0" fmla="*/ 0 w 6"/>
                <a:gd name="T1" fmla="*/ 3 h 4"/>
                <a:gd name="T2" fmla="*/ 6 w 6"/>
                <a:gd name="T3" fmla="*/ 0 h 4"/>
                <a:gd name="T4" fmla="*/ 6 w 6"/>
                <a:gd name="T5" fmla="*/ 2 h 4"/>
                <a:gd name="T6" fmla="*/ 1 w 6"/>
                <a:gd name="T7" fmla="*/ 4 h 4"/>
                <a:gd name="T8" fmla="*/ 0 w 6"/>
                <a:gd name="T9" fmla="*/ 3 h 4"/>
              </a:gdLst>
              <a:ahLst/>
              <a:cxnLst>
                <a:cxn ang="0">
                  <a:pos x="T0" y="T1"/>
                </a:cxn>
                <a:cxn ang="0">
                  <a:pos x="T2" y="T3"/>
                </a:cxn>
                <a:cxn ang="0">
                  <a:pos x="T4" y="T5"/>
                </a:cxn>
                <a:cxn ang="0">
                  <a:pos x="T6" y="T7"/>
                </a:cxn>
                <a:cxn ang="0">
                  <a:pos x="T8" y="T9"/>
                </a:cxn>
              </a:cxnLst>
              <a:rect l="0" t="0" r="r" b="b"/>
              <a:pathLst>
                <a:path w="6" h="4">
                  <a:moveTo>
                    <a:pt x="0" y="3"/>
                  </a:moveTo>
                  <a:cubicBezTo>
                    <a:pt x="2" y="2"/>
                    <a:pt x="4" y="1"/>
                    <a:pt x="6" y="0"/>
                  </a:cubicBezTo>
                  <a:cubicBezTo>
                    <a:pt x="6" y="1"/>
                    <a:pt x="6" y="1"/>
                    <a:pt x="6" y="2"/>
                  </a:cubicBezTo>
                  <a:cubicBezTo>
                    <a:pt x="4" y="3"/>
                    <a:pt x="3" y="4"/>
                    <a:pt x="1" y="4"/>
                  </a:cubicBezTo>
                  <a:cubicBezTo>
                    <a:pt x="1" y="4"/>
                    <a:pt x="0" y="4"/>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77"/>
            <p:cNvSpPr/>
            <p:nvPr/>
          </p:nvSpPr>
          <p:spPr bwMode="auto">
            <a:xfrm>
              <a:off x="5679798" y="3502569"/>
              <a:ext cx="20869" cy="12276"/>
            </a:xfrm>
            <a:custGeom>
              <a:avLst/>
              <a:gdLst>
                <a:gd name="T0" fmla="*/ 0 w 7"/>
                <a:gd name="T1" fmla="*/ 3 h 4"/>
                <a:gd name="T2" fmla="*/ 6 w 7"/>
                <a:gd name="T3" fmla="*/ 0 h 4"/>
                <a:gd name="T4" fmla="*/ 7 w 7"/>
                <a:gd name="T5" fmla="*/ 2 h 4"/>
                <a:gd name="T6" fmla="*/ 1 w 7"/>
                <a:gd name="T7" fmla="*/ 4 h 4"/>
                <a:gd name="T8" fmla="*/ 0 w 7"/>
                <a:gd name="T9" fmla="*/ 3 h 4"/>
              </a:gdLst>
              <a:ahLst/>
              <a:cxnLst>
                <a:cxn ang="0">
                  <a:pos x="T0" y="T1"/>
                </a:cxn>
                <a:cxn ang="0">
                  <a:pos x="T2" y="T3"/>
                </a:cxn>
                <a:cxn ang="0">
                  <a:pos x="T4" y="T5"/>
                </a:cxn>
                <a:cxn ang="0">
                  <a:pos x="T6" y="T7"/>
                </a:cxn>
                <a:cxn ang="0">
                  <a:pos x="T8" y="T9"/>
                </a:cxn>
              </a:cxnLst>
              <a:rect l="0" t="0" r="r" b="b"/>
              <a:pathLst>
                <a:path w="7" h="4">
                  <a:moveTo>
                    <a:pt x="0" y="3"/>
                  </a:moveTo>
                  <a:cubicBezTo>
                    <a:pt x="2" y="2"/>
                    <a:pt x="4" y="1"/>
                    <a:pt x="6" y="0"/>
                  </a:cubicBezTo>
                  <a:cubicBezTo>
                    <a:pt x="6" y="1"/>
                    <a:pt x="6" y="1"/>
                    <a:pt x="7" y="2"/>
                  </a:cubicBezTo>
                  <a:cubicBezTo>
                    <a:pt x="5" y="3"/>
                    <a:pt x="3" y="4"/>
                    <a:pt x="1" y="4"/>
                  </a:cubicBezTo>
                  <a:cubicBezTo>
                    <a:pt x="1" y="4"/>
                    <a:pt x="0" y="4"/>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78"/>
            <p:cNvSpPr/>
            <p:nvPr/>
          </p:nvSpPr>
          <p:spPr bwMode="auto">
            <a:xfrm>
              <a:off x="6548940" y="3502569"/>
              <a:ext cx="17186" cy="12276"/>
            </a:xfrm>
            <a:custGeom>
              <a:avLst/>
              <a:gdLst>
                <a:gd name="T0" fmla="*/ 0 w 6"/>
                <a:gd name="T1" fmla="*/ 3 h 4"/>
                <a:gd name="T2" fmla="*/ 6 w 6"/>
                <a:gd name="T3" fmla="*/ 0 h 4"/>
                <a:gd name="T4" fmla="*/ 6 w 6"/>
                <a:gd name="T5" fmla="*/ 2 h 4"/>
                <a:gd name="T6" fmla="*/ 1 w 6"/>
                <a:gd name="T7" fmla="*/ 4 h 4"/>
                <a:gd name="T8" fmla="*/ 0 w 6"/>
                <a:gd name="T9" fmla="*/ 3 h 4"/>
              </a:gdLst>
              <a:ahLst/>
              <a:cxnLst>
                <a:cxn ang="0">
                  <a:pos x="T0" y="T1"/>
                </a:cxn>
                <a:cxn ang="0">
                  <a:pos x="T2" y="T3"/>
                </a:cxn>
                <a:cxn ang="0">
                  <a:pos x="T4" y="T5"/>
                </a:cxn>
                <a:cxn ang="0">
                  <a:pos x="T6" y="T7"/>
                </a:cxn>
                <a:cxn ang="0">
                  <a:pos x="T8" y="T9"/>
                </a:cxn>
              </a:cxnLst>
              <a:rect l="0" t="0" r="r" b="b"/>
              <a:pathLst>
                <a:path w="6" h="4">
                  <a:moveTo>
                    <a:pt x="0" y="3"/>
                  </a:moveTo>
                  <a:cubicBezTo>
                    <a:pt x="2" y="2"/>
                    <a:pt x="4" y="1"/>
                    <a:pt x="6" y="0"/>
                  </a:cubicBezTo>
                  <a:cubicBezTo>
                    <a:pt x="6" y="1"/>
                    <a:pt x="6" y="1"/>
                    <a:pt x="6" y="2"/>
                  </a:cubicBezTo>
                  <a:cubicBezTo>
                    <a:pt x="5" y="3"/>
                    <a:pt x="3" y="4"/>
                    <a:pt x="1" y="4"/>
                  </a:cubicBezTo>
                  <a:cubicBezTo>
                    <a:pt x="1" y="4"/>
                    <a:pt x="0" y="4"/>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80"/>
            <p:cNvSpPr/>
            <p:nvPr/>
          </p:nvSpPr>
          <p:spPr bwMode="auto">
            <a:xfrm>
              <a:off x="3948878" y="3476790"/>
              <a:ext cx="17186" cy="11048"/>
            </a:xfrm>
            <a:custGeom>
              <a:avLst/>
              <a:gdLst>
                <a:gd name="T0" fmla="*/ 0 w 6"/>
                <a:gd name="T1" fmla="*/ 0 h 4"/>
                <a:gd name="T2" fmla="*/ 6 w 6"/>
                <a:gd name="T3" fmla="*/ 2 h 4"/>
                <a:gd name="T4" fmla="*/ 5 w 6"/>
                <a:gd name="T5" fmla="*/ 4 h 4"/>
                <a:gd name="T6" fmla="*/ 0 w 6"/>
                <a:gd name="T7" fmla="*/ 1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1"/>
                    <a:pt x="4" y="2"/>
                    <a:pt x="6" y="2"/>
                  </a:cubicBezTo>
                  <a:cubicBezTo>
                    <a:pt x="5" y="3"/>
                    <a:pt x="5" y="3"/>
                    <a:pt x="5" y="4"/>
                  </a:cubicBezTo>
                  <a:cubicBezTo>
                    <a:pt x="3" y="3"/>
                    <a:pt x="1" y="2"/>
                    <a:pt x="0" y="1"/>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81"/>
            <p:cNvSpPr/>
            <p:nvPr/>
          </p:nvSpPr>
          <p:spPr bwMode="auto">
            <a:xfrm>
              <a:off x="4816793" y="3476790"/>
              <a:ext cx="18414" cy="11048"/>
            </a:xfrm>
            <a:custGeom>
              <a:avLst/>
              <a:gdLst>
                <a:gd name="T0" fmla="*/ 0 w 6"/>
                <a:gd name="T1" fmla="*/ 0 h 4"/>
                <a:gd name="T2" fmla="*/ 6 w 6"/>
                <a:gd name="T3" fmla="*/ 2 h 4"/>
                <a:gd name="T4" fmla="*/ 5 w 6"/>
                <a:gd name="T5" fmla="*/ 4 h 4"/>
                <a:gd name="T6" fmla="*/ 0 w 6"/>
                <a:gd name="T7" fmla="*/ 1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1"/>
                    <a:pt x="4" y="2"/>
                    <a:pt x="6" y="2"/>
                  </a:cubicBezTo>
                  <a:cubicBezTo>
                    <a:pt x="6" y="3"/>
                    <a:pt x="5" y="3"/>
                    <a:pt x="5" y="4"/>
                  </a:cubicBezTo>
                  <a:cubicBezTo>
                    <a:pt x="3" y="3"/>
                    <a:pt x="1" y="2"/>
                    <a:pt x="0" y="1"/>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82"/>
            <p:cNvSpPr/>
            <p:nvPr/>
          </p:nvSpPr>
          <p:spPr bwMode="auto">
            <a:xfrm>
              <a:off x="5688391" y="3476790"/>
              <a:ext cx="14731" cy="11048"/>
            </a:xfrm>
            <a:custGeom>
              <a:avLst/>
              <a:gdLst>
                <a:gd name="T0" fmla="*/ 0 w 5"/>
                <a:gd name="T1" fmla="*/ 0 h 4"/>
                <a:gd name="T2" fmla="*/ 5 w 5"/>
                <a:gd name="T3" fmla="*/ 2 h 4"/>
                <a:gd name="T4" fmla="*/ 4 w 5"/>
                <a:gd name="T5" fmla="*/ 4 h 4"/>
                <a:gd name="T6" fmla="*/ 0 w 5"/>
                <a:gd name="T7" fmla="*/ 1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1" y="1"/>
                    <a:pt x="3" y="2"/>
                    <a:pt x="5" y="2"/>
                  </a:cubicBezTo>
                  <a:cubicBezTo>
                    <a:pt x="5" y="3"/>
                    <a:pt x="5" y="3"/>
                    <a:pt x="4" y="4"/>
                  </a:cubicBezTo>
                  <a:cubicBezTo>
                    <a:pt x="2" y="3"/>
                    <a:pt x="1" y="2"/>
                    <a:pt x="0" y="1"/>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83"/>
            <p:cNvSpPr/>
            <p:nvPr/>
          </p:nvSpPr>
          <p:spPr bwMode="auto">
            <a:xfrm>
              <a:off x="6555078" y="3476790"/>
              <a:ext cx="17186" cy="11048"/>
            </a:xfrm>
            <a:custGeom>
              <a:avLst/>
              <a:gdLst>
                <a:gd name="T0" fmla="*/ 0 w 6"/>
                <a:gd name="T1" fmla="*/ 0 h 4"/>
                <a:gd name="T2" fmla="*/ 6 w 6"/>
                <a:gd name="T3" fmla="*/ 2 h 4"/>
                <a:gd name="T4" fmla="*/ 5 w 6"/>
                <a:gd name="T5" fmla="*/ 4 h 4"/>
                <a:gd name="T6" fmla="*/ 0 w 6"/>
                <a:gd name="T7" fmla="*/ 1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1"/>
                    <a:pt x="4" y="2"/>
                    <a:pt x="6" y="2"/>
                  </a:cubicBezTo>
                  <a:cubicBezTo>
                    <a:pt x="6" y="3"/>
                    <a:pt x="6" y="3"/>
                    <a:pt x="5" y="4"/>
                  </a:cubicBezTo>
                  <a:cubicBezTo>
                    <a:pt x="3" y="3"/>
                    <a:pt x="2" y="2"/>
                    <a:pt x="0" y="1"/>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85"/>
            <p:cNvSpPr/>
            <p:nvPr/>
          </p:nvSpPr>
          <p:spPr bwMode="auto">
            <a:xfrm>
              <a:off x="3968520" y="3455921"/>
              <a:ext cx="8593" cy="20869"/>
            </a:xfrm>
            <a:custGeom>
              <a:avLst/>
              <a:gdLst>
                <a:gd name="T0" fmla="*/ 0 w 3"/>
                <a:gd name="T1" fmla="*/ 0 h 7"/>
                <a:gd name="T2" fmla="*/ 0 w 3"/>
                <a:gd name="T3" fmla="*/ 0 h 7"/>
                <a:gd name="T4" fmla="*/ 3 w 3"/>
                <a:gd name="T5" fmla="*/ 6 h 7"/>
                <a:gd name="T6" fmla="*/ 1 w 3"/>
                <a:gd name="T7" fmla="*/ 7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0" y="0"/>
                  </a:cubicBezTo>
                  <a:cubicBezTo>
                    <a:pt x="2" y="1"/>
                    <a:pt x="3" y="4"/>
                    <a:pt x="3" y="6"/>
                  </a:cubicBezTo>
                  <a:cubicBezTo>
                    <a:pt x="2" y="6"/>
                    <a:pt x="2" y="7"/>
                    <a:pt x="1" y="7"/>
                  </a:cubicBezTo>
                  <a:cubicBezTo>
                    <a:pt x="1" y="5"/>
                    <a:pt x="1" y="3"/>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86"/>
            <p:cNvSpPr/>
            <p:nvPr/>
          </p:nvSpPr>
          <p:spPr bwMode="auto">
            <a:xfrm>
              <a:off x="4840118" y="3455921"/>
              <a:ext cx="6138" cy="20869"/>
            </a:xfrm>
            <a:custGeom>
              <a:avLst/>
              <a:gdLst>
                <a:gd name="T0" fmla="*/ 0 w 2"/>
                <a:gd name="T1" fmla="*/ 0 h 7"/>
                <a:gd name="T2" fmla="*/ 0 w 2"/>
                <a:gd name="T3" fmla="*/ 0 h 7"/>
                <a:gd name="T4" fmla="*/ 2 w 2"/>
                <a:gd name="T5" fmla="*/ 6 h 7"/>
                <a:gd name="T6" fmla="*/ 0 w 2"/>
                <a:gd name="T7" fmla="*/ 7 h 7"/>
                <a:gd name="T8" fmla="*/ 0 w 2"/>
                <a:gd name="T9" fmla="*/ 0 h 7"/>
              </a:gdLst>
              <a:ahLst/>
              <a:cxnLst>
                <a:cxn ang="0">
                  <a:pos x="T0" y="T1"/>
                </a:cxn>
                <a:cxn ang="0">
                  <a:pos x="T2" y="T3"/>
                </a:cxn>
                <a:cxn ang="0">
                  <a:pos x="T4" y="T5"/>
                </a:cxn>
                <a:cxn ang="0">
                  <a:pos x="T6" y="T7"/>
                </a:cxn>
                <a:cxn ang="0">
                  <a:pos x="T8" y="T9"/>
                </a:cxn>
              </a:cxnLst>
              <a:rect l="0" t="0" r="r" b="b"/>
              <a:pathLst>
                <a:path w="2" h="7">
                  <a:moveTo>
                    <a:pt x="0" y="0"/>
                  </a:moveTo>
                  <a:cubicBezTo>
                    <a:pt x="0" y="0"/>
                    <a:pt x="0" y="0"/>
                    <a:pt x="0" y="0"/>
                  </a:cubicBezTo>
                  <a:cubicBezTo>
                    <a:pt x="1" y="1"/>
                    <a:pt x="2" y="4"/>
                    <a:pt x="2" y="6"/>
                  </a:cubicBezTo>
                  <a:cubicBezTo>
                    <a:pt x="2" y="6"/>
                    <a:pt x="1" y="7"/>
                    <a:pt x="0" y="7"/>
                  </a:cubicBezTo>
                  <a:cubicBezTo>
                    <a:pt x="0" y="5"/>
                    <a:pt x="0" y="3"/>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87"/>
            <p:cNvSpPr/>
            <p:nvPr/>
          </p:nvSpPr>
          <p:spPr bwMode="auto">
            <a:xfrm>
              <a:off x="5709260" y="3455921"/>
              <a:ext cx="8593" cy="20869"/>
            </a:xfrm>
            <a:custGeom>
              <a:avLst/>
              <a:gdLst>
                <a:gd name="T0" fmla="*/ 0 w 3"/>
                <a:gd name="T1" fmla="*/ 0 h 7"/>
                <a:gd name="T2" fmla="*/ 0 w 3"/>
                <a:gd name="T3" fmla="*/ 0 h 7"/>
                <a:gd name="T4" fmla="*/ 3 w 3"/>
                <a:gd name="T5" fmla="*/ 6 h 7"/>
                <a:gd name="T6" fmla="*/ 0 w 3"/>
                <a:gd name="T7" fmla="*/ 7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0" y="0"/>
                  </a:cubicBezTo>
                  <a:cubicBezTo>
                    <a:pt x="1" y="1"/>
                    <a:pt x="2" y="4"/>
                    <a:pt x="3" y="6"/>
                  </a:cubicBezTo>
                  <a:cubicBezTo>
                    <a:pt x="2" y="6"/>
                    <a:pt x="1" y="7"/>
                    <a:pt x="0" y="7"/>
                  </a:cubicBezTo>
                  <a:cubicBezTo>
                    <a:pt x="0" y="5"/>
                    <a:pt x="0" y="3"/>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88"/>
            <p:cNvSpPr/>
            <p:nvPr/>
          </p:nvSpPr>
          <p:spPr bwMode="auto">
            <a:xfrm>
              <a:off x="6578403" y="3455921"/>
              <a:ext cx="8593" cy="20869"/>
            </a:xfrm>
            <a:custGeom>
              <a:avLst/>
              <a:gdLst>
                <a:gd name="T0" fmla="*/ 0 w 3"/>
                <a:gd name="T1" fmla="*/ 0 h 7"/>
                <a:gd name="T2" fmla="*/ 0 w 3"/>
                <a:gd name="T3" fmla="*/ 0 h 7"/>
                <a:gd name="T4" fmla="*/ 3 w 3"/>
                <a:gd name="T5" fmla="*/ 6 h 7"/>
                <a:gd name="T6" fmla="*/ 0 w 3"/>
                <a:gd name="T7" fmla="*/ 7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0" y="0"/>
                  </a:cubicBezTo>
                  <a:cubicBezTo>
                    <a:pt x="1" y="1"/>
                    <a:pt x="2" y="4"/>
                    <a:pt x="3" y="6"/>
                  </a:cubicBezTo>
                  <a:cubicBezTo>
                    <a:pt x="2" y="6"/>
                    <a:pt x="1" y="7"/>
                    <a:pt x="0" y="7"/>
                  </a:cubicBezTo>
                  <a:cubicBezTo>
                    <a:pt x="0" y="5"/>
                    <a:pt x="0" y="3"/>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90"/>
            <p:cNvSpPr/>
            <p:nvPr/>
          </p:nvSpPr>
          <p:spPr bwMode="auto">
            <a:xfrm>
              <a:off x="3977113" y="3458376"/>
              <a:ext cx="6138" cy="14731"/>
            </a:xfrm>
            <a:custGeom>
              <a:avLst/>
              <a:gdLst>
                <a:gd name="T0" fmla="*/ 2 w 2"/>
                <a:gd name="T1" fmla="*/ 4 h 5"/>
                <a:gd name="T2" fmla="*/ 1 w 2"/>
                <a:gd name="T3" fmla="*/ 5 h 5"/>
                <a:gd name="T4" fmla="*/ 0 w 2"/>
                <a:gd name="T5" fmla="*/ 0 h 5"/>
                <a:gd name="T6" fmla="*/ 2 w 2"/>
                <a:gd name="T7" fmla="*/ 4 h 5"/>
              </a:gdLst>
              <a:ahLst/>
              <a:cxnLst>
                <a:cxn ang="0">
                  <a:pos x="T0" y="T1"/>
                </a:cxn>
                <a:cxn ang="0">
                  <a:pos x="T2" y="T3"/>
                </a:cxn>
                <a:cxn ang="0">
                  <a:pos x="T4" y="T5"/>
                </a:cxn>
                <a:cxn ang="0">
                  <a:pos x="T6" y="T7"/>
                </a:cxn>
              </a:cxnLst>
              <a:rect l="0" t="0" r="r" b="b"/>
              <a:pathLst>
                <a:path w="2" h="5">
                  <a:moveTo>
                    <a:pt x="2" y="4"/>
                  </a:moveTo>
                  <a:cubicBezTo>
                    <a:pt x="2" y="5"/>
                    <a:pt x="1" y="5"/>
                    <a:pt x="1" y="5"/>
                  </a:cubicBezTo>
                  <a:cubicBezTo>
                    <a:pt x="0" y="3"/>
                    <a:pt x="0" y="1"/>
                    <a:pt x="0" y="0"/>
                  </a:cubicBezTo>
                  <a:cubicBezTo>
                    <a:pt x="0" y="1"/>
                    <a:pt x="1" y="3"/>
                    <a:pt x="2"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91"/>
            <p:cNvSpPr/>
            <p:nvPr/>
          </p:nvSpPr>
          <p:spPr bwMode="auto">
            <a:xfrm>
              <a:off x="4846256" y="3458376"/>
              <a:ext cx="8593" cy="14731"/>
            </a:xfrm>
            <a:custGeom>
              <a:avLst/>
              <a:gdLst>
                <a:gd name="T0" fmla="*/ 3 w 3"/>
                <a:gd name="T1" fmla="*/ 4 h 5"/>
                <a:gd name="T2" fmla="*/ 1 w 3"/>
                <a:gd name="T3" fmla="*/ 5 h 5"/>
                <a:gd name="T4" fmla="*/ 0 w 3"/>
                <a:gd name="T5" fmla="*/ 0 h 5"/>
                <a:gd name="T6" fmla="*/ 3 w 3"/>
                <a:gd name="T7" fmla="*/ 4 h 5"/>
              </a:gdLst>
              <a:ahLst/>
              <a:cxnLst>
                <a:cxn ang="0">
                  <a:pos x="T0" y="T1"/>
                </a:cxn>
                <a:cxn ang="0">
                  <a:pos x="T2" y="T3"/>
                </a:cxn>
                <a:cxn ang="0">
                  <a:pos x="T4" y="T5"/>
                </a:cxn>
                <a:cxn ang="0">
                  <a:pos x="T6" y="T7"/>
                </a:cxn>
              </a:cxnLst>
              <a:rect l="0" t="0" r="r" b="b"/>
              <a:pathLst>
                <a:path w="3" h="5">
                  <a:moveTo>
                    <a:pt x="3" y="4"/>
                  </a:moveTo>
                  <a:cubicBezTo>
                    <a:pt x="2" y="5"/>
                    <a:pt x="1" y="5"/>
                    <a:pt x="1" y="5"/>
                  </a:cubicBezTo>
                  <a:cubicBezTo>
                    <a:pt x="0" y="3"/>
                    <a:pt x="0" y="1"/>
                    <a:pt x="0" y="0"/>
                  </a:cubicBezTo>
                  <a:cubicBezTo>
                    <a:pt x="1" y="1"/>
                    <a:pt x="2" y="3"/>
                    <a:pt x="3"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92"/>
            <p:cNvSpPr/>
            <p:nvPr/>
          </p:nvSpPr>
          <p:spPr bwMode="auto">
            <a:xfrm>
              <a:off x="5715398" y="3458376"/>
              <a:ext cx="8593" cy="14731"/>
            </a:xfrm>
            <a:custGeom>
              <a:avLst/>
              <a:gdLst>
                <a:gd name="T0" fmla="*/ 3 w 3"/>
                <a:gd name="T1" fmla="*/ 4 h 5"/>
                <a:gd name="T2" fmla="*/ 1 w 3"/>
                <a:gd name="T3" fmla="*/ 5 h 5"/>
                <a:gd name="T4" fmla="*/ 0 w 3"/>
                <a:gd name="T5" fmla="*/ 0 h 5"/>
                <a:gd name="T6" fmla="*/ 3 w 3"/>
                <a:gd name="T7" fmla="*/ 4 h 5"/>
              </a:gdLst>
              <a:ahLst/>
              <a:cxnLst>
                <a:cxn ang="0">
                  <a:pos x="T0" y="T1"/>
                </a:cxn>
                <a:cxn ang="0">
                  <a:pos x="T2" y="T3"/>
                </a:cxn>
                <a:cxn ang="0">
                  <a:pos x="T4" y="T5"/>
                </a:cxn>
                <a:cxn ang="0">
                  <a:pos x="T6" y="T7"/>
                </a:cxn>
              </a:cxnLst>
              <a:rect l="0" t="0" r="r" b="b"/>
              <a:pathLst>
                <a:path w="3" h="5">
                  <a:moveTo>
                    <a:pt x="3" y="4"/>
                  </a:moveTo>
                  <a:cubicBezTo>
                    <a:pt x="2" y="5"/>
                    <a:pt x="2" y="5"/>
                    <a:pt x="1" y="5"/>
                  </a:cubicBezTo>
                  <a:cubicBezTo>
                    <a:pt x="1" y="3"/>
                    <a:pt x="0" y="1"/>
                    <a:pt x="0" y="0"/>
                  </a:cubicBezTo>
                  <a:cubicBezTo>
                    <a:pt x="1" y="1"/>
                    <a:pt x="2" y="3"/>
                    <a:pt x="3"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93"/>
            <p:cNvSpPr/>
            <p:nvPr/>
          </p:nvSpPr>
          <p:spPr bwMode="auto">
            <a:xfrm>
              <a:off x="6584541" y="3458376"/>
              <a:ext cx="8593" cy="14731"/>
            </a:xfrm>
            <a:custGeom>
              <a:avLst/>
              <a:gdLst>
                <a:gd name="T0" fmla="*/ 3 w 3"/>
                <a:gd name="T1" fmla="*/ 4 h 5"/>
                <a:gd name="T2" fmla="*/ 1 w 3"/>
                <a:gd name="T3" fmla="*/ 5 h 5"/>
                <a:gd name="T4" fmla="*/ 0 w 3"/>
                <a:gd name="T5" fmla="*/ 0 h 5"/>
                <a:gd name="T6" fmla="*/ 3 w 3"/>
                <a:gd name="T7" fmla="*/ 4 h 5"/>
              </a:gdLst>
              <a:ahLst/>
              <a:cxnLst>
                <a:cxn ang="0">
                  <a:pos x="T0" y="T1"/>
                </a:cxn>
                <a:cxn ang="0">
                  <a:pos x="T2" y="T3"/>
                </a:cxn>
                <a:cxn ang="0">
                  <a:pos x="T4" y="T5"/>
                </a:cxn>
                <a:cxn ang="0">
                  <a:pos x="T6" y="T7"/>
                </a:cxn>
              </a:cxnLst>
              <a:rect l="0" t="0" r="r" b="b"/>
              <a:pathLst>
                <a:path w="3" h="5">
                  <a:moveTo>
                    <a:pt x="3" y="4"/>
                  </a:moveTo>
                  <a:cubicBezTo>
                    <a:pt x="2" y="5"/>
                    <a:pt x="2" y="5"/>
                    <a:pt x="1" y="5"/>
                  </a:cubicBezTo>
                  <a:cubicBezTo>
                    <a:pt x="1" y="3"/>
                    <a:pt x="0" y="1"/>
                    <a:pt x="0" y="0"/>
                  </a:cubicBezTo>
                  <a:cubicBezTo>
                    <a:pt x="1" y="1"/>
                    <a:pt x="2" y="3"/>
                    <a:pt x="3"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95"/>
            <p:cNvSpPr/>
            <p:nvPr/>
          </p:nvSpPr>
          <p:spPr bwMode="auto">
            <a:xfrm>
              <a:off x="3991844" y="3455921"/>
              <a:ext cx="17186" cy="20869"/>
            </a:xfrm>
            <a:custGeom>
              <a:avLst/>
              <a:gdLst>
                <a:gd name="T0" fmla="*/ 5 w 6"/>
                <a:gd name="T1" fmla="*/ 0 h 7"/>
                <a:gd name="T2" fmla="*/ 5 w 6"/>
                <a:gd name="T3" fmla="*/ 1 h 7"/>
                <a:gd name="T4" fmla="*/ 3 w 6"/>
                <a:gd name="T5" fmla="*/ 7 h 7"/>
                <a:gd name="T6" fmla="*/ 0 w 6"/>
                <a:gd name="T7" fmla="*/ 6 h 7"/>
                <a:gd name="T8" fmla="*/ 5 w 6"/>
                <a:gd name="T9" fmla="*/ 0 h 7"/>
              </a:gdLst>
              <a:ahLst/>
              <a:cxnLst>
                <a:cxn ang="0">
                  <a:pos x="T0" y="T1"/>
                </a:cxn>
                <a:cxn ang="0">
                  <a:pos x="T2" y="T3"/>
                </a:cxn>
                <a:cxn ang="0">
                  <a:pos x="T4" y="T5"/>
                </a:cxn>
                <a:cxn ang="0">
                  <a:pos x="T6" y="T7"/>
                </a:cxn>
                <a:cxn ang="0">
                  <a:pos x="T8" y="T9"/>
                </a:cxn>
              </a:cxnLst>
              <a:rect l="0" t="0" r="r" b="b"/>
              <a:pathLst>
                <a:path w="6" h="7">
                  <a:moveTo>
                    <a:pt x="5" y="0"/>
                  </a:moveTo>
                  <a:cubicBezTo>
                    <a:pt x="5" y="0"/>
                    <a:pt x="6" y="0"/>
                    <a:pt x="5" y="1"/>
                  </a:cubicBezTo>
                  <a:cubicBezTo>
                    <a:pt x="5" y="2"/>
                    <a:pt x="4" y="5"/>
                    <a:pt x="3" y="7"/>
                  </a:cubicBezTo>
                  <a:cubicBezTo>
                    <a:pt x="2" y="6"/>
                    <a:pt x="1" y="6"/>
                    <a:pt x="0" y="6"/>
                  </a:cubicBezTo>
                  <a:cubicBezTo>
                    <a:pt x="2" y="4"/>
                    <a:pt x="4" y="2"/>
                    <a:pt x="5"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96"/>
            <p:cNvSpPr/>
            <p:nvPr/>
          </p:nvSpPr>
          <p:spPr bwMode="auto">
            <a:xfrm>
              <a:off x="4863442" y="3455921"/>
              <a:ext cx="14731" cy="20869"/>
            </a:xfrm>
            <a:custGeom>
              <a:avLst/>
              <a:gdLst>
                <a:gd name="T0" fmla="*/ 5 w 5"/>
                <a:gd name="T1" fmla="*/ 0 h 7"/>
                <a:gd name="T2" fmla="*/ 5 w 5"/>
                <a:gd name="T3" fmla="*/ 1 h 7"/>
                <a:gd name="T4" fmla="*/ 2 w 5"/>
                <a:gd name="T5" fmla="*/ 7 h 7"/>
                <a:gd name="T6" fmla="*/ 0 w 5"/>
                <a:gd name="T7" fmla="*/ 6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1"/>
                  </a:cubicBezTo>
                  <a:cubicBezTo>
                    <a:pt x="4" y="2"/>
                    <a:pt x="3" y="5"/>
                    <a:pt x="2" y="7"/>
                  </a:cubicBezTo>
                  <a:cubicBezTo>
                    <a:pt x="1" y="6"/>
                    <a:pt x="1" y="6"/>
                    <a:pt x="0" y="6"/>
                  </a:cubicBezTo>
                  <a:cubicBezTo>
                    <a:pt x="1" y="4"/>
                    <a:pt x="3" y="2"/>
                    <a:pt x="5"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97"/>
            <p:cNvSpPr/>
            <p:nvPr/>
          </p:nvSpPr>
          <p:spPr bwMode="auto">
            <a:xfrm>
              <a:off x="5732585" y="3455921"/>
              <a:ext cx="14731" cy="20869"/>
            </a:xfrm>
            <a:custGeom>
              <a:avLst/>
              <a:gdLst>
                <a:gd name="T0" fmla="*/ 5 w 5"/>
                <a:gd name="T1" fmla="*/ 0 h 7"/>
                <a:gd name="T2" fmla="*/ 5 w 5"/>
                <a:gd name="T3" fmla="*/ 1 h 7"/>
                <a:gd name="T4" fmla="*/ 2 w 5"/>
                <a:gd name="T5" fmla="*/ 7 h 7"/>
                <a:gd name="T6" fmla="*/ 0 w 5"/>
                <a:gd name="T7" fmla="*/ 6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1"/>
                  </a:cubicBezTo>
                  <a:cubicBezTo>
                    <a:pt x="5" y="2"/>
                    <a:pt x="4" y="5"/>
                    <a:pt x="2" y="7"/>
                  </a:cubicBezTo>
                  <a:cubicBezTo>
                    <a:pt x="2" y="6"/>
                    <a:pt x="1" y="6"/>
                    <a:pt x="0" y="6"/>
                  </a:cubicBezTo>
                  <a:cubicBezTo>
                    <a:pt x="1" y="4"/>
                    <a:pt x="3" y="2"/>
                    <a:pt x="5"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98"/>
            <p:cNvSpPr/>
            <p:nvPr/>
          </p:nvSpPr>
          <p:spPr bwMode="auto">
            <a:xfrm>
              <a:off x="6601727" y="3455921"/>
              <a:ext cx="14731" cy="20869"/>
            </a:xfrm>
            <a:custGeom>
              <a:avLst/>
              <a:gdLst>
                <a:gd name="T0" fmla="*/ 5 w 5"/>
                <a:gd name="T1" fmla="*/ 0 h 7"/>
                <a:gd name="T2" fmla="*/ 5 w 5"/>
                <a:gd name="T3" fmla="*/ 1 h 7"/>
                <a:gd name="T4" fmla="*/ 2 w 5"/>
                <a:gd name="T5" fmla="*/ 7 h 7"/>
                <a:gd name="T6" fmla="*/ 0 w 5"/>
                <a:gd name="T7" fmla="*/ 6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1"/>
                  </a:cubicBezTo>
                  <a:cubicBezTo>
                    <a:pt x="5" y="2"/>
                    <a:pt x="4" y="5"/>
                    <a:pt x="2" y="7"/>
                  </a:cubicBezTo>
                  <a:cubicBezTo>
                    <a:pt x="2" y="6"/>
                    <a:pt x="1" y="6"/>
                    <a:pt x="0" y="6"/>
                  </a:cubicBezTo>
                  <a:cubicBezTo>
                    <a:pt x="1" y="4"/>
                    <a:pt x="3" y="2"/>
                    <a:pt x="5"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00"/>
            <p:cNvSpPr/>
            <p:nvPr/>
          </p:nvSpPr>
          <p:spPr bwMode="auto">
            <a:xfrm>
              <a:off x="4009031" y="3481700"/>
              <a:ext cx="27007" cy="12276"/>
            </a:xfrm>
            <a:custGeom>
              <a:avLst/>
              <a:gdLst>
                <a:gd name="T0" fmla="*/ 9 w 9"/>
                <a:gd name="T1" fmla="*/ 0 h 4"/>
                <a:gd name="T2" fmla="*/ 8 w 9"/>
                <a:gd name="T3" fmla="*/ 2 h 4"/>
                <a:gd name="T4" fmla="*/ 2 w 9"/>
                <a:gd name="T5" fmla="*/ 4 h 4"/>
                <a:gd name="T6" fmla="*/ 0 w 9"/>
                <a:gd name="T7" fmla="*/ 1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cubicBezTo>
                    <a:pt x="9" y="1"/>
                    <a:pt x="8" y="1"/>
                    <a:pt x="8" y="2"/>
                  </a:cubicBezTo>
                  <a:cubicBezTo>
                    <a:pt x="6" y="3"/>
                    <a:pt x="4" y="3"/>
                    <a:pt x="2" y="4"/>
                  </a:cubicBezTo>
                  <a:cubicBezTo>
                    <a:pt x="1" y="3"/>
                    <a:pt x="1" y="2"/>
                    <a:pt x="0" y="1"/>
                  </a:cubicBezTo>
                  <a:cubicBezTo>
                    <a:pt x="2" y="1"/>
                    <a:pt x="6" y="1"/>
                    <a:pt x="9"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01"/>
            <p:cNvSpPr/>
            <p:nvPr/>
          </p:nvSpPr>
          <p:spPr bwMode="auto">
            <a:xfrm>
              <a:off x="4880629" y="3481700"/>
              <a:ext cx="23324" cy="12276"/>
            </a:xfrm>
            <a:custGeom>
              <a:avLst/>
              <a:gdLst>
                <a:gd name="T0" fmla="*/ 8 w 8"/>
                <a:gd name="T1" fmla="*/ 0 h 4"/>
                <a:gd name="T2" fmla="*/ 7 w 8"/>
                <a:gd name="T3" fmla="*/ 2 h 4"/>
                <a:gd name="T4" fmla="*/ 1 w 8"/>
                <a:gd name="T5" fmla="*/ 4 h 4"/>
                <a:gd name="T6" fmla="*/ 0 w 8"/>
                <a:gd name="T7" fmla="*/ 1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1"/>
                    <a:pt x="8" y="1"/>
                    <a:pt x="7" y="2"/>
                  </a:cubicBezTo>
                  <a:cubicBezTo>
                    <a:pt x="5" y="3"/>
                    <a:pt x="3" y="3"/>
                    <a:pt x="1" y="4"/>
                  </a:cubicBezTo>
                  <a:cubicBezTo>
                    <a:pt x="1" y="3"/>
                    <a:pt x="0" y="2"/>
                    <a:pt x="0" y="1"/>
                  </a:cubicBezTo>
                  <a:cubicBezTo>
                    <a:pt x="2" y="1"/>
                    <a:pt x="5" y="1"/>
                    <a:pt x="8"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02"/>
            <p:cNvSpPr/>
            <p:nvPr/>
          </p:nvSpPr>
          <p:spPr bwMode="auto">
            <a:xfrm>
              <a:off x="5749771" y="3481700"/>
              <a:ext cx="25780" cy="12276"/>
            </a:xfrm>
            <a:custGeom>
              <a:avLst/>
              <a:gdLst>
                <a:gd name="T0" fmla="*/ 9 w 9"/>
                <a:gd name="T1" fmla="*/ 0 h 4"/>
                <a:gd name="T2" fmla="*/ 7 w 9"/>
                <a:gd name="T3" fmla="*/ 2 h 4"/>
                <a:gd name="T4" fmla="*/ 1 w 9"/>
                <a:gd name="T5" fmla="*/ 4 h 4"/>
                <a:gd name="T6" fmla="*/ 0 w 9"/>
                <a:gd name="T7" fmla="*/ 1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cubicBezTo>
                    <a:pt x="8" y="1"/>
                    <a:pt x="8" y="1"/>
                    <a:pt x="7" y="2"/>
                  </a:cubicBezTo>
                  <a:cubicBezTo>
                    <a:pt x="6" y="3"/>
                    <a:pt x="3" y="3"/>
                    <a:pt x="1" y="4"/>
                  </a:cubicBezTo>
                  <a:cubicBezTo>
                    <a:pt x="1" y="3"/>
                    <a:pt x="0" y="2"/>
                    <a:pt x="0" y="1"/>
                  </a:cubicBezTo>
                  <a:cubicBezTo>
                    <a:pt x="2" y="1"/>
                    <a:pt x="5" y="1"/>
                    <a:pt x="9"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03"/>
            <p:cNvSpPr/>
            <p:nvPr/>
          </p:nvSpPr>
          <p:spPr bwMode="auto">
            <a:xfrm>
              <a:off x="6618914" y="3481700"/>
              <a:ext cx="25780" cy="12276"/>
            </a:xfrm>
            <a:custGeom>
              <a:avLst/>
              <a:gdLst>
                <a:gd name="T0" fmla="*/ 9 w 9"/>
                <a:gd name="T1" fmla="*/ 0 h 4"/>
                <a:gd name="T2" fmla="*/ 7 w 9"/>
                <a:gd name="T3" fmla="*/ 2 h 4"/>
                <a:gd name="T4" fmla="*/ 1 w 9"/>
                <a:gd name="T5" fmla="*/ 4 h 4"/>
                <a:gd name="T6" fmla="*/ 0 w 9"/>
                <a:gd name="T7" fmla="*/ 1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cubicBezTo>
                    <a:pt x="8" y="1"/>
                    <a:pt x="8" y="1"/>
                    <a:pt x="7" y="2"/>
                  </a:cubicBezTo>
                  <a:cubicBezTo>
                    <a:pt x="6" y="3"/>
                    <a:pt x="3" y="3"/>
                    <a:pt x="1" y="4"/>
                  </a:cubicBezTo>
                  <a:cubicBezTo>
                    <a:pt x="1" y="3"/>
                    <a:pt x="0" y="2"/>
                    <a:pt x="0" y="1"/>
                  </a:cubicBezTo>
                  <a:cubicBezTo>
                    <a:pt x="2" y="1"/>
                    <a:pt x="5" y="1"/>
                    <a:pt x="9"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05"/>
            <p:cNvSpPr/>
            <p:nvPr/>
          </p:nvSpPr>
          <p:spPr bwMode="auto">
            <a:xfrm>
              <a:off x="4000437" y="3464514"/>
              <a:ext cx="8593" cy="14731"/>
            </a:xfrm>
            <a:custGeom>
              <a:avLst/>
              <a:gdLst>
                <a:gd name="T0" fmla="*/ 0 w 3"/>
                <a:gd name="T1" fmla="*/ 4 h 5"/>
                <a:gd name="T2" fmla="*/ 3 w 3"/>
                <a:gd name="T3" fmla="*/ 0 h 5"/>
                <a:gd name="T4" fmla="*/ 2 w 3"/>
                <a:gd name="T5" fmla="*/ 5 h 5"/>
                <a:gd name="T6" fmla="*/ 0 w 3"/>
                <a:gd name="T7" fmla="*/ 4 h 5"/>
              </a:gdLst>
              <a:ahLst/>
              <a:cxnLst>
                <a:cxn ang="0">
                  <a:pos x="T0" y="T1"/>
                </a:cxn>
                <a:cxn ang="0">
                  <a:pos x="T2" y="T3"/>
                </a:cxn>
                <a:cxn ang="0">
                  <a:pos x="T4" y="T5"/>
                </a:cxn>
                <a:cxn ang="0">
                  <a:pos x="T6" y="T7"/>
                </a:cxn>
              </a:cxnLst>
              <a:rect l="0" t="0" r="r" b="b"/>
              <a:pathLst>
                <a:path w="3" h="5">
                  <a:moveTo>
                    <a:pt x="0" y="4"/>
                  </a:moveTo>
                  <a:cubicBezTo>
                    <a:pt x="1" y="2"/>
                    <a:pt x="2" y="1"/>
                    <a:pt x="3" y="0"/>
                  </a:cubicBezTo>
                  <a:cubicBezTo>
                    <a:pt x="3" y="2"/>
                    <a:pt x="2" y="3"/>
                    <a:pt x="2" y="5"/>
                  </a:cubicBezTo>
                  <a:cubicBezTo>
                    <a:pt x="1" y="5"/>
                    <a:pt x="1" y="4"/>
                    <a:pt x="0"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06"/>
            <p:cNvSpPr/>
            <p:nvPr/>
          </p:nvSpPr>
          <p:spPr bwMode="auto">
            <a:xfrm>
              <a:off x="4872035" y="3464514"/>
              <a:ext cx="6138" cy="14731"/>
            </a:xfrm>
            <a:custGeom>
              <a:avLst/>
              <a:gdLst>
                <a:gd name="T0" fmla="*/ 0 w 2"/>
                <a:gd name="T1" fmla="*/ 4 h 5"/>
                <a:gd name="T2" fmla="*/ 2 w 2"/>
                <a:gd name="T3" fmla="*/ 0 h 5"/>
                <a:gd name="T4" fmla="*/ 1 w 2"/>
                <a:gd name="T5" fmla="*/ 5 h 5"/>
                <a:gd name="T6" fmla="*/ 0 w 2"/>
                <a:gd name="T7" fmla="*/ 4 h 5"/>
              </a:gdLst>
              <a:ahLst/>
              <a:cxnLst>
                <a:cxn ang="0">
                  <a:pos x="T0" y="T1"/>
                </a:cxn>
                <a:cxn ang="0">
                  <a:pos x="T2" y="T3"/>
                </a:cxn>
                <a:cxn ang="0">
                  <a:pos x="T4" y="T5"/>
                </a:cxn>
                <a:cxn ang="0">
                  <a:pos x="T6" y="T7"/>
                </a:cxn>
              </a:cxnLst>
              <a:rect l="0" t="0" r="r" b="b"/>
              <a:pathLst>
                <a:path w="2" h="5">
                  <a:moveTo>
                    <a:pt x="0" y="4"/>
                  </a:moveTo>
                  <a:cubicBezTo>
                    <a:pt x="0" y="2"/>
                    <a:pt x="1" y="1"/>
                    <a:pt x="2" y="0"/>
                  </a:cubicBezTo>
                  <a:cubicBezTo>
                    <a:pt x="2" y="2"/>
                    <a:pt x="1" y="3"/>
                    <a:pt x="1" y="5"/>
                  </a:cubicBezTo>
                  <a:cubicBezTo>
                    <a:pt x="1" y="5"/>
                    <a:pt x="0" y="4"/>
                    <a:pt x="0"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07"/>
            <p:cNvSpPr/>
            <p:nvPr/>
          </p:nvSpPr>
          <p:spPr bwMode="auto">
            <a:xfrm>
              <a:off x="5741178" y="3464514"/>
              <a:ext cx="8593" cy="14731"/>
            </a:xfrm>
            <a:custGeom>
              <a:avLst/>
              <a:gdLst>
                <a:gd name="T0" fmla="*/ 0 w 3"/>
                <a:gd name="T1" fmla="*/ 4 h 5"/>
                <a:gd name="T2" fmla="*/ 3 w 3"/>
                <a:gd name="T3" fmla="*/ 0 h 5"/>
                <a:gd name="T4" fmla="*/ 1 w 3"/>
                <a:gd name="T5" fmla="*/ 5 h 5"/>
                <a:gd name="T6" fmla="*/ 0 w 3"/>
                <a:gd name="T7" fmla="*/ 4 h 5"/>
              </a:gdLst>
              <a:ahLst/>
              <a:cxnLst>
                <a:cxn ang="0">
                  <a:pos x="T0" y="T1"/>
                </a:cxn>
                <a:cxn ang="0">
                  <a:pos x="T2" y="T3"/>
                </a:cxn>
                <a:cxn ang="0">
                  <a:pos x="T4" y="T5"/>
                </a:cxn>
                <a:cxn ang="0">
                  <a:pos x="T6" y="T7"/>
                </a:cxn>
              </a:cxnLst>
              <a:rect l="0" t="0" r="r" b="b"/>
              <a:pathLst>
                <a:path w="3" h="5">
                  <a:moveTo>
                    <a:pt x="0" y="4"/>
                  </a:moveTo>
                  <a:cubicBezTo>
                    <a:pt x="1" y="2"/>
                    <a:pt x="2" y="1"/>
                    <a:pt x="3" y="0"/>
                  </a:cubicBezTo>
                  <a:cubicBezTo>
                    <a:pt x="2" y="2"/>
                    <a:pt x="2" y="3"/>
                    <a:pt x="1" y="5"/>
                  </a:cubicBezTo>
                  <a:cubicBezTo>
                    <a:pt x="1" y="5"/>
                    <a:pt x="0" y="4"/>
                    <a:pt x="0"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08"/>
            <p:cNvSpPr/>
            <p:nvPr/>
          </p:nvSpPr>
          <p:spPr bwMode="auto">
            <a:xfrm>
              <a:off x="6610321" y="3464514"/>
              <a:ext cx="6138" cy="14731"/>
            </a:xfrm>
            <a:custGeom>
              <a:avLst/>
              <a:gdLst>
                <a:gd name="T0" fmla="*/ 0 w 2"/>
                <a:gd name="T1" fmla="*/ 4 h 5"/>
                <a:gd name="T2" fmla="*/ 2 w 2"/>
                <a:gd name="T3" fmla="*/ 0 h 5"/>
                <a:gd name="T4" fmla="*/ 1 w 2"/>
                <a:gd name="T5" fmla="*/ 5 h 5"/>
                <a:gd name="T6" fmla="*/ 0 w 2"/>
                <a:gd name="T7" fmla="*/ 4 h 5"/>
              </a:gdLst>
              <a:ahLst/>
              <a:cxnLst>
                <a:cxn ang="0">
                  <a:pos x="T0" y="T1"/>
                </a:cxn>
                <a:cxn ang="0">
                  <a:pos x="T2" y="T3"/>
                </a:cxn>
                <a:cxn ang="0">
                  <a:pos x="T4" y="T5"/>
                </a:cxn>
                <a:cxn ang="0">
                  <a:pos x="T6" y="T7"/>
                </a:cxn>
              </a:cxnLst>
              <a:rect l="0" t="0" r="r" b="b"/>
              <a:pathLst>
                <a:path w="2" h="5">
                  <a:moveTo>
                    <a:pt x="0" y="4"/>
                  </a:moveTo>
                  <a:cubicBezTo>
                    <a:pt x="1" y="2"/>
                    <a:pt x="1" y="1"/>
                    <a:pt x="2" y="0"/>
                  </a:cubicBezTo>
                  <a:cubicBezTo>
                    <a:pt x="2" y="2"/>
                    <a:pt x="2" y="3"/>
                    <a:pt x="1" y="5"/>
                  </a:cubicBezTo>
                  <a:cubicBezTo>
                    <a:pt x="1" y="5"/>
                    <a:pt x="0" y="4"/>
                    <a:pt x="0"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10"/>
            <p:cNvSpPr/>
            <p:nvPr/>
          </p:nvSpPr>
          <p:spPr bwMode="auto">
            <a:xfrm>
              <a:off x="4015169" y="3493976"/>
              <a:ext cx="12276" cy="6138"/>
            </a:xfrm>
            <a:custGeom>
              <a:avLst/>
              <a:gdLst>
                <a:gd name="T0" fmla="*/ 0 w 4"/>
                <a:gd name="T1" fmla="*/ 0 h 2"/>
                <a:gd name="T2" fmla="*/ 4 w 4"/>
                <a:gd name="T3" fmla="*/ 0 h 2"/>
                <a:gd name="T4" fmla="*/ 0 w 4"/>
                <a:gd name="T5" fmla="*/ 2 h 2"/>
                <a:gd name="T6" fmla="*/ 0 w 4"/>
                <a:gd name="T7" fmla="*/ 0 h 2"/>
              </a:gdLst>
              <a:ahLst/>
              <a:cxnLst>
                <a:cxn ang="0">
                  <a:pos x="T0" y="T1"/>
                </a:cxn>
                <a:cxn ang="0">
                  <a:pos x="T2" y="T3"/>
                </a:cxn>
                <a:cxn ang="0">
                  <a:pos x="T4" y="T5"/>
                </a:cxn>
                <a:cxn ang="0">
                  <a:pos x="T6" y="T7"/>
                </a:cxn>
              </a:cxnLst>
              <a:rect l="0" t="0" r="r" b="b"/>
              <a:pathLst>
                <a:path w="4" h="2">
                  <a:moveTo>
                    <a:pt x="0" y="0"/>
                  </a:moveTo>
                  <a:cubicBezTo>
                    <a:pt x="1" y="0"/>
                    <a:pt x="3" y="0"/>
                    <a:pt x="4" y="0"/>
                  </a:cubicBezTo>
                  <a:cubicBezTo>
                    <a:pt x="3" y="0"/>
                    <a:pt x="1" y="1"/>
                    <a:pt x="0" y="2"/>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11"/>
            <p:cNvSpPr/>
            <p:nvPr/>
          </p:nvSpPr>
          <p:spPr bwMode="auto">
            <a:xfrm>
              <a:off x="4884311" y="3493976"/>
              <a:ext cx="11048" cy="6138"/>
            </a:xfrm>
            <a:custGeom>
              <a:avLst/>
              <a:gdLst>
                <a:gd name="T0" fmla="*/ 0 w 4"/>
                <a:gd name="T1" fmla="*/ 0 h 2"/>
                <a:gd name="T2" fmla="*/ 4 w 4"/>
                <a:gd name="T3" fmla="*/ 0 h 2"/>
                <a:gd name="T4" fmla="*/ 0 w 4"/>
                <a:gd name="T5" fmla="*/ 2 h 2"/>
                <a:gd name="T6" fmla="*/ 0 w 4"/>
                <a:gd name="T7" fmla="*/ 0 h 2"/>
              </a:gdLst>
              <a:ahLst/>
              <a:cxnLst>
                <a:cxn ang="0">
                  <a:pos x="T0" y="T1"/>
                </a:cxn>
                <a:cxn ang="0">
                  <a:pos x="T2" y="T3"/>
                </a:cxn>
                <a:cxn ang="0">
                  <a:pos x="T4" y="T5"/>
                </a:cxn>
                <a:cxn ang="0">
                  <a:pos x="T6" y="T7"/>
                </a:cxn>
              </a:cxnLst>
              <a:rect l="0" t="0" r="r" b="b"/>
              <a:pathLst>
                <a:path w="4" h="2">
                  <a:moveTo>
                    <a:pt x="0" y="0"/>
                  </a:moveTo>
                  <a:cubicBezTo>
                    <a:pt x="1" y="0"/>
                    <a:pt x="3" y="0"/>
                    <a:pt x="4" y="0"/>
                  </a:cubicBezTo>
                  <a:cubicBezTo>
                    <a:pt x="3" y="0"/>
                    <a:pt x="2" y="1"/>
                    <a:pt x="0" y="2"/>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12"/>
            <p:cNvSpPr/>
            <p:nvPr/>
          </p:nvSpPr>
          <p:spPr bwMode="auto">
            <a:xfrm>
              <a:off x="5753454" y="3493976"/>
              <a:ext cx="13504" cy="6138"/>
            </a:xfrm>
            <a:custGeom>
              <a:avLst/>
              <a:gdLst>
                <a:gd name="T0" fmla="*/ 0 w 5"/>
                <a:gd name="T1" fmla="*/ 0 h 2"/>
                <a:gd name="T2" fmla="*/ 5 w 5"/>
                <a:gd name="T3" fmla="*/ 0 h 2"/>
                <a:gd name="T4" fmla="*/ 1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2" y="0"/>
                    <a:pt x="3" y="0"/>
                    <a:pt x="5" y="0"/>
                  </a:cubicBezTo>
                  <a:cubicBezTo>
                    <a:pt x="3" y="0"/>
                    <a:pt x="2" y="1"/>
                    <a:pt x="1" y="2"/>
                  </a:cubicBezTo>
                  <a:cubicBezTo>
                    <a:pt x="1"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13"/>
            <p:cNvSpPr/>
            <p:nvPr/>
          </p:nvSpPr>
          <p:spPr bwMode="auto">
            <a:xfrm>
              <a:off x="6621369" y="3493976"/>
              <a:ext cx="14731" cy="6138"/>
            </a:xfrm>
            <a:custGeom>
              <a:avLst/>
              <a:gdLst>
                <a:gd name="T0" fmla="*/ 0 w 5"/>
                <a:gd name="T1" fmla="*/ 0 h 2"/>
                <a:gd name="T2" fmla="*/ 5 w 5"/>
                <a:gd name="T3" fmla="*/ 0 h 2"/>
                <a:gd name="T4" fmla="*/ 0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2" y="0"/>
                    <a:pt x="3" y="0"/>
                    <a:pt x="5" y="0"/>
                  </a:cubicBezTo>
                  <a:cubicBezTo>
                    <a:pt x="3" y="0"/>
                    <a:pt x="2" y="1"/>
                    <a:pt x="0" y="2"/>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15"/>
            <p:cNvSpPr/>
            <p:nvPr/>
          </p:nvSpPr>
          <p:spPr bwMode="auto">
            <a:xfrm>
              <a:off x="4009031" y="3506252"/>
              <a:ext cx="27007" cy="20869"/>
            </a:xfrm>
            <a:custGeom>
              <a:avLst/>
              <a:gdLst>
                <a:gd name="T0" fmla="*/ 2 w 9"/>
                <a:gd name="T1" fmla="*/ 0 h 7"/>
                <a:gd name="T2" fmla="*/ 9 w 9"/>
                <a:gd name="T3" fmla="*/ 6 h 7"/>
                <a:gd name="T4" fmla="*/ 6 w 9"/>
                <a:gd name="T5" fmla="*/ 6 h 7"/>
                <a:gd name="T6" fmla="*/ 4 w 9"/>
                <a:gd name="T7" fmla="*/ 6 h 7"/>
                <a:gd name="T8" fmla="*/ 0 w 9"/>
                <a:gd name="T9" fmla="*/ 3 h 7"/>
                <a:gd name="T10" fmla="*/ 2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2" y="0"/>
                  </a:moveTo>
                  <a:cubicBezTo>
                    <a:pt x="3" y="2"/>
                    <a:pt x="6" y="4"/>
                    <a:pt x="9" y="6"/>
                  </a:cubicBezTo>
                  <a:cubicBezTo>
                    <a:pt x="8" y="7"/>
                    <a:pt x="7" y="7"/>
                    <a:pt x="6" y="6"/>
                  </a:cubicBezTo>
                  <a:cubicBezTo>
                    <a:pt x="5" y="6"/>
                    <a:pt x="5" y="6"/>
                    <a:pt x="4" y="6"/>
                  </a:cubicBezTo>
                  <a:cubicBezTo>
                    <a:pt x="3" y="5"/>
                    <a:pt x="2" y="4"/>
                    <a:pt x="0" y="3"/>
                  </a:cubicBezTo>
                  <a:cubicBezTo>
                    <a:pt x="1" y="2"/>
                    <a:pt x="1"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16"/>
            <p:cNvSpPr/>
            <p:nvPr/>
          </p:nvSpPr>
          <p:spPr bwMode="auto">
            <a:xfrm>
              <a:off x="4880629" y="3506252"/>
              <a:ext cx="23324" cy="20869"/>
            </a:xfrm>
            <a:custGeom>
              <a:avLst/>
              <a:gdLst>
                <a:gd name="T0" fmla="*/ 1 w 8"/>
                <a:gd name="T1" fmla="*/ 0 h 7"/>
                <a:gd name="T2" fmla="*/ 8 w 8"/>
                <a:gd name="T3" fmla="*/ 6 h 7"/>
                <a:gd name="T4" fmla="*/ 5 w 8"/>
                <a:gd name="T5" fmla="*/ 6 h 7"/>
                <a:gd name="T6" fmla="*/ 3 w 8"/>
                <a:gd name="T7" fmla="*/ 6 h 7"/>
                <a:gd name="T8" fmla="*/ 0 w 8"/>
                <a:gd name="T9" fmla="*/ 3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2"/>
                    <a:pt x="5" y="4"/>
                    <a:pt x="8" y="6"/>
                  </a:cubicBezTo>
                  <a:cubicBezTo>
                    <a:pt x="7" y="7"/>
                    <a:pt x="6" y="7"/>
                    <a:pt x="5" y="6"/>
                  </a:cubicBezTo>
                  <a:cubicBezTo>
                    <a:pt x="5" y="6"/>
                    <a:pt x="4" y="6"/>
                    <a:pt x="3" y="6"/>
                  </a:cubicBezTo>
                  <a:cubicBezTo>
                    <a:pt x="2" y="5"/>
                    <a:pt x="1" y="4"/>
                    <a:pt x="0" y="3"/>
                  </a:cubicBezTo>
                  <a:cubicBezTo>
                    <a:pt x="0" y="2"/>
                    <a:pt x="1" y="1"/>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17"/>
            <p:cNvSpPr/>
            <p:nvPr/>
          </p:nvSpPr>
          <p:spPr bwMode="auto">
            <a:xfrm>
              <a:off x="5749771" y="3506252"/>
              <a:ext cx="25780" cy="20869"/>
            </a:xfrm>
            <a:custGeom>
              <a:avLst/>
              <a:gdLst>
                <a:gd name="T0" fmla="*/ 1 w 9"/>
                <a:gd name="T1" fmla="*/ 0 h 7"/>
                <a:gd name="T2" fmla="*/ 9 w 9"/>
                <a:gd name="T3" fmla="*/ 6 h 7"/>
                <a:gd name="T4" fmla="*/ 6 w 9"/>
                <a:gd name="T5" fmla="*/ 6 h 7"/>
                <a:gd name="T6" fmla="*/ 4 w 9"/>
                <a:gd name="T7" fmla="*/ 6 h 7"/>
                <a:gd name="T8" fmla="*/ 0 w 9"/>
                <a:gd name="T9" fmla="*/ 3 h 7"/>
                <a:gd name="T10" fmla="*/ 1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1" y="0"/>
                  </a:moveTo>
                  <a:cubicBezTo>
                    <a:pt x="3" y="2"/>
                    <a:pt x="5" y="4"/>
                    <a:pt x="9" y="6"/>
                  </a:cubicBezTo>
                  <a:cubicBezTo>
                    <a:pt x="8" y="7"/>
                    <a:pt x="7" y="7"/>
                    <a:pt x="6" y="6"/>
                  </a:cubicBezTo>
                  <a:cubicBezTo>
                    <a:pt x="5" y="6"/>
                    <a:pt x="4" y="6"/>
                    <a:pt x="4" y="6"/>
                  </a:cubicBezTo>
                  <a:cubicBezTo>
                    <a:pt x="3" y="5"/>
                    <a:pt x="1" y="4"/>
                    <a:pt x="0" y="3"/>
                  </a:cubicBezTo>
                  <a:cubicBezTo>
                    <a:pt x="1" y="2"/>
                    <a:pt x="1" y="1"/>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18"/>
            <p:cNvSpPr/>
            <p:nvPr/>
          </p:nvSpPr>
          <p:spPr bwMode="auto">
            <a:xfrm>
              <a:off x="6618914" y="3506252"/>
              <a:ext cx="23324" cy="20869"/>
            </a:xfrm>
            <a:custGeom>
              <a:avLst/>
              <a:gdLst>
                <a:gd name="T0" fmla="*/ 1 w 8"/>
                <a:gd name="T1" fmla="*/ 0 h 7"/>
                <a:gd name="T2" fmla="*/ 8 w 8"/>
                <a:gd name="T3" fmla="*/ 6 h 7"/>
                <a:gd name="T4" fmla="*/ 5 w 8"/>
                <a:gd name="T5" fmla="*/ 6 h 7"/>
                <a:gd name="T6" fmla="*/ 4 w 8"/>
                <a:gd name="T7" fmla="*/ 6 h 7"/>
                <a:gd name="T8" fmla="*/ 0 w 8"/>
                <a:gd name="T9" fmla="*/ 3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2"/>
                    <a:pt x="5" y="4"/>
                    <a:pt x="8" y="6"/>
                  </a:cubicBezTo>
                  <a:cubicBezTo>
                    <a:pt x="8" y="7"/>
                    <a:pt x="7" y="7"/>
                    <a:pt x="5" y="6"/>
                  </a:cubicBezTo>
                  <a:cubicBezTo>
                    <a:pt x="5" y="6"/>
                    <a:pt x="4" y="6"/>
                    <a:pt x="4" y="6"/>
                  </a:cubicBezTo>
                  <a:cubicBezTo>
                    <a:pt x="3" y="5"/>
                    <a:pt x="1" y="4"/>
                    <a:pt x="0" y="3"/>
                  </a:cubicBezTo>
                  <a:cubicBezTo>
                    <a:pt x="0" y="2"/>
                    <a:pt x="1" y="1"/>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20"/>
            <p:cNvSpPr/>
            <p:nvPr/>
          </p:nvSpPr>
          <p:spPr bwMode="auto">
            <a:xfrm>
              <a:off x="3991844" y="3523439"/>
              <a:ext cx="12276" cy="27007"/>
            </a:xfrm>
            <a:custGeom>
              <a:avLst/>
              <a:gdLst>
                <a:gd name="T0" fmla="*/ 0 w 4"/>
                <a:gd name="T1" fmla="*/ 2 h 9"/>
                <a:gd name="T2" fmla="*/ 4 w 4"/>
                <a:gd name="T3" fmla="*/ 0 h 9"/>
                <a:gd name="T4" fmla="*/ 4 w 4"/>
                <a:gd name="T5" fmla="*/ 9 h 9"/>
                <a:gd name="T6" fmla="*/ 3 w 4"/>
                <a:gd name="T7" fmla="*/ 8 h 9"/>
                <a:gd name="T8" fmla="*/ 2 w 4"/>
                <a:gd name="T9" fmla="*/ 6 h 9"/>
                <a:gd name="T10" fmla="*/ 1 w 4"/>
                <a:gd name="T11" fmla="*/ 2 h 9"/>
                <a:gd name="T12" fmla="*/ 0 w 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0" y="2"/>
                  </a:moveTo>
                  <a:cubicBezTo>
                    <a:pt x="2" y="1"/>
                    <a:pt x="3" y="1"/>
                    <a:pt x="4" y="0"/>
                  </a:cubicBezTo>
                  <a:cubicBezTo>
                    <a:pt x="4" y="2"/>
                    <a:pt x="4" y="5"/>
                    <a:pt x="4" y="9"/>
                  </a:cubicBezTo>
                  <a:cubicBezTo>
                    <a:pt x="4" y="9"/>
                    <a:pt x="3" y="8"/>
                    <a:pt x="3" y="8"/>
                  </a:cubicBezTo>
                  <a:cubicBezTo>
                    <a:pt x="2" y="7"/>
                    <a:pt x="2" y="6"/>
                    <a:pt x="2" y="6"/>
                  </a:cubicBezTo>
                  <a:cubicBezTo>
                    <a:pt x="1" y="5"/>
                    <a:pt x="1" y="4"/>
                    <a:pt x="1" y="2"/>
                  </a:cubicBezTo>
                  <a:cubicBezTo>
                    <a:pt x="1" y="2"/>
                    <a:pt x="1" y="2"/>
                    <a:pt x="0"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21"/>
            <p:cNvSpPr/>
            <p:nvPr/>
          </p:nvSpPr>
          <p:spPr bwMode="auto">
            <a:xfrm>
              <a:off x="4863442" y="3523439"/>
              <a:ext cx="8593" cy="27007"/>
            </a:xfrm>
            <a:custGeom>
              <a:avLst/>
              <a:gdLst>
                <a:gd name="T0" fmla="*/ 0 w 3"/>
                <a:gd name="T1" fmla="*/ 2 h 9"/>
                <a:gd name="T2" fmla="*/ 3 w 3"/>
                <a:gd name="T3" fmla="*/ 0 h 9"/>
                <a:gd name="T4" fmla="*/ 3 w 3"/>
                <a:gd name="T5" fmla="*/ 9 h 9"/>
                <a:gd name="T6" fmla="*/ 2 w 3"/>
                <a:gd name="T7" fmla="*/ 8 h 9"/>
                <a:gd name="T8" fmla="*/ 1 w 3"/>
                <a:gd name="T9" fmla="*/ 6 h 9"/>
                <a:gd name="T10" fmla="*/ 0 w 3"/>
                <a:gd name="T11" fmla="*/ 2 h 9"/>
                <a:gd name="T12" fmla="*/ 0 w 3"/>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0" y="2"/>
                  </a:moveTo>
                  <a:cubicBezTo>
                    <a:pt x="1" y="1"/>
                    <a:pt x="2" y="1"/>
                    <a:pt x="3" y="0"/>
                  </a:cubicBezTo>
                  <a:cubicBezTo>
                    <a:pt x="3" y="2"/>
                    <a:pt x="3" y="5"/>
                    <a:pt x="3" y="9"/>
                  </a:cubicBezTo>
                  <a:cubicBezTo>
                    <a:pt x="3" y="9"/>
                    <a:pt x="2" y="8"/>
                    <a:pt x="2" y="8"/>
                  </a:cubicBezTo>
                  <a:cubicBezTo>
                    <a:pt x="2" y="7"/>
                    <a:pt x="1" y="6"/>
                    <a:pt x="1" y="6"/>
                  </a:cubicBezTo>
                  <a:cubicBezTo>
                    <a:pt x="1" y="5"/>
                    <a:pt x="0" y="4"/>
                    <a:pt x="0" y="2"/>
                  </a:cubicBezTo>
                  <a:cubicBezTo>
                    <a:pt x="0" y="2"/>
                    <a:pt x="0" y="2"/>
                    <a:pt x="0"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22"/>
            <p:cNvSpPr/>
            <p:nvPr/>
          </p:nvSpPr>
          <p:spPr bwMode="auto">
            <a:xfrm>
              <a:off x="5732585" y="3523439"/>
              <a:ext cx="11048" cy="27007"/>
            </a:xfrm>
            <a:custGeom>
              <a:avLst/>
              <a:gdLst>
                <a:gd name="T0" fmla="*/ 0 w 4"/>
                <a:gd name="T1" fmla="*/ 2 h 9"/>
                <a:gd name="T2" fmla="*/ 3 w 4"/>
                <a:gd name="T3" fmla="*/ 0 h 9"/>
                <a:gd name="T4" fmla="*/ 4 w 4"/>
                <a:gd name="T5" fmla="*/ 9 h 9"/>
                <a:gd name="T6" fmla="*/ 2 w 4"/>
                <a:gd name="T7" fmla="*/ 8 h 9"/>
                <a:gd name="T8" fmla="*/ 1 w 4"/>
                <a:gd name="T9" fmla="*/ 6 h 9"/>
                <a:gd name="T10" fmla="*/ 0 w 4"/>
                <a:gd name="T11" fmla="*/ 2 h 9"/>
                <a:gd name="T12" fmla="*/ 0 w 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0" y="2"/>
                  </a:moveTo>
                  <a:cubicBezTo>
                    <a:pt x="1" y="1"/>
                    <a:pt x="2" y="1"/>
                    <a:pt x="3" y="0"/>
                  </a:cubicBezTo>
                  <a:cubicBezTo>
                    <a:pt x="3" y="2"/>
                    <a:pt x="3" y="5"/>
                    <a:pt x="4" y="9"/>
                  </a:cubicBezTo>
                  <a:cubicBezTo>
                    <a:pt x="3" y="9"/>
                    <a:pt x="3" y="8"/>
                    <a:pt x="2" y="8"/>
                  </a:cubicBezTo>
                  <a:cubicBezTo>
                    <a:pt x="2" y="7"/>
                    <a:pt x="2" y="6"/>
                    <a:pt x="1" y="6"/>
                  </a:cubicBezTo>
                  <a:cubicBezTo>
                    <a:pt x="1" y="5"/>
                    <a:pt x="1" y="4"/>
                    <a:pt x="0" y="2"/>
                  </a:cubicBezTo>
                  <a:cubicBezTo>
                    <a:pt x="0" y="2"/>
                    <a:pt x="0" y="2"/>
                    <a:pt x="0"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23"/>
            <p:cNvSpPr/>
            <p:nvPr/>
          </p:nvSpPr>
          <p:spPr bwMode="auto">
            <a:xfrm>
              <a:off x="6601727" y="3523439"/>
              <a:ext cx="11048" cy="27007"/>
            </a:xfrm>
            <a:custGeom>
              <a:avLst/>
              <a:gdLst>
                <a:gd name="T0" fmla="*/ 0 w 4"/>
                <a:gd name="T1" fmla="*/ 2 h 9"/>
                <a:gd name="T2" fmla="*/ 3 w 4"/>
                <a:gd name="T3" fmla="*/ 0 h 9"/>
                <a:gd name="T4" fmla="*/ 4 w 4"/>
                <a:gd name="T5" fmla="*/ 9 h 9"/>
                <a:gd name="T6" fmla="*/ 2 w 4"/>
                <a:gd name="T7" fmla="*/ 8 h 9"/>
                <a:gd name="T8" fmla="*/ 1 w 4"/>
                <a:gd name="T9" fmla="*/ 6 h 9"/>
                <a:gd name="T10" fmla="*/ 0 w 4"/>
                <a:gd name="T11" fmla="*/ 2 h 9"/>
                <a:gd name="T12" fmla="*/ 0 w 4"/>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0" y="2"/>
                  </a:moveTo>
                  <a:cubicBezTo>
                    <a:pt x="1" y="1"/>
                    <a:pt x="2" y="1"/>
                    <a:pt x="3" y="0"/>
                  </a:cubicBezTo>
                  <a:cubicBezTo>
                    <a:pt x="3" y="2"/>
                    <a:pt x="3" y="5"/>
                    <a:pt x="4" y="9"/>
                  </a:cubicBezTo>
                  <a:cubicBezTo>
                    <a:pt x="3" y="9"/>
                    <a:pt x="3" y="8"/>
                    <a:pt x="2" y="8"/>
                  </a:cubicBezTo>
                  <a:cubicBezTo>
                    <a:pt x="2" y="7"/>
                    <a:pt x="1" y="6"/>
                    <a:pt x="1" y="6"/>
                  </a:cubicBezTo>
                  <a:cubicBezTo>
                    <a:pt x="1" y="5"/>
                    <a:pt x="1" y="4"/>
                    <a:pt x="0" y="2"/>
                  </a:cubicBezTo>
                  <a:cubicBezTo>
                    <a:pt x="0" y="2"/>
                    <a:pt x="0" y="2"/>
                    <a:pt x="0"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25"/>
            <p:cNvSpPr/>
            <p:nvPr/>
          </p:nvSpPr>
          <p:spPr bwMode="auto">
            <a:xfrm>
              <a:off x="4006575" y="3517301"/>
              <a:ext cx="17186" cy="9821"/>
            </a:xfrm>
            <a:custGeom>
              <a:avLst/>
              <a:gdLst>
                <a:gd name="T0" fmla="*/ 1 w 6"/>
                <a:gd name="T1" fmla="*/ 0 h 3"/>
                <a:gd name="T2" fmla="*/ 5 w 6"/>
                <a:gd name="T3" fmla="*/ 2 h 3"/>
                <a:gd name="T4" fmla="*/ 6 w 6"/>
                <a:gd name="T5" fmla="*/ 2 h 3"/>
                <a:gd name="T6" fmla="*/ 6 w 6"/>
                <a:gd name="T7" fmla="*/ 3 h 3"/>
                <a:gd name="T8" fmla="*/ 0 w 6"/>
                <a:gd name="T9" fmla="*/ 1 h 3"/>
                <a:gd name="T10" fmla="*/ 1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1" y="0"/>
                  </a:moveTo>
                  <a:cubicBezTo>
                    <a:pt x="3" y="0"/>
                    <a:pt x="4" y="1"/>
                    <a:pt x="5" y="2"/>
                  </a:cubicBezTo>
                  <a:cubicBezTo>
                    <a:pt x="5" y="2"/>
                    <a:pt x="5" y="2"/>
                    <a:pt x="6" y="2"/>
                  </a:cubicBezTo>
                  <a:cubicBezTo>
                    <a:pt x="6" y="2"/>
                    <a:pt x="6" y="3"/>
                    <a:pt x="6" y="3"/>
                  </a:cubicBezTo>
                  <a:cubicBezTo>
                    <a:pt x="4" y="2"/>
                    <a:pt x="2" y="2"/>
                    <a:pt x="0" y="1"/>
                  </a:cubicBezTo>
                  <a:cubicBezTo>
                    <a:pt x="1" y="1"/>
                    <a:pt x="1"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26"/>
            <p:cNvSpPr/>
            <p:nvPr/>
          </p:nvSpPr>
          <p:spPr bwMode="auto">
            <a:xfrm>
              <a:off x="4875718" y="3517301"/>
              <a:ext cx="17186" cy="9821"/>
            </a:xfrm>
            <a:custGeom>
              <a:avLst/>
              <a:gdLst>
                <a:gd name="T0" fmla="*/ 2 w 6"/>
                <a:gd name="T1" fmla="*/ 0 h 3"/>
                <a:gd name="T2" fmla="*/ 5 w 6"/>
                <a:gd name="T3" fmla="*/ 2 h 3"/>
                <a:gd name="T4" fmla="*/ 6 w 6"/>
                <a:gd name="T5" fmla="*/ 2 h 3"/>
                <a:gd name="T6" fmla="*/ 6 w 6"/>
                <a:gd name="T7" fmla="*/ 3 h 3"/>
                <a:gd name="T8" fmla="*/ 0 w 6"/>
                <a:gd name="T9" fmla="*/ 1 h 3"/>
                <a:gd name="T10" fmla="*/ 2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2" y="0"/>
                  </a:moveTo>
                  <a:cubicBezTo>
                    <a:pt x="3" y="0"/>
                    <a:pt x="4" y="1"/>
                    <a:pt x="5" y="2"/>
                  </a:cubicBezTo>
                  <a:cubicBezTo>
                    <a:pt x="6" y="2"/>
                    <a:pt x="6" y="2"/>
                    <a:pt x="6" y="2"/>
                  </a:cubicBezTo>
                  <a:cubicBezTo>
                    <a:pt x="6" y="2"/>
                    <a:pt x="6" y="3"/>
                    <a:pt x="6" y="3"/>
                  </a:cubicBezTo>
                  <a:cubicBezTo>
                    <a:pt x="4" y="2"/>
                    <a:pt x="3" y="2"/>
                    <a:pt x="0" y="1"/>
                  </a:cubicBezTo>
                  <a:cubicBezTo>
                    <a:pt x="1" y="1"/>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27"/>
            <p:cNvSpPr/>
            <p:nvPr/>
          </p:nvSpPr>
          <p:spPr bwMode="auto">
            <a:xfrm>
              <a:off x="5747316" y="3517301"/>
              <a:ext cx="17186" cy="9821"/>
            </a:xfrm>
            <a:custGeom>
              <a:avLst/>
              <a:gdLst>
                <a:gd name="T0" fmla="*/ 1 w 6"/>
                <a:gd name="T1" fmla="*/ 0 h 3"/>
                <a:gd name="T2" fmla="*/ 5 w 6"/>
                <a:gd name="T3" fmla="*/ 2 h 3"/>
                <a:gd name="T4" fmla="*/ 5 w 6"/>
                <a:gd name="T5" fmla="*/ 2 h 3"/>
                <a:gd name="T6" fmla="*/ 6 w 6"/>
                <a:gd name="T7" fmla="*/ 3 h 3"/>
                <a:gd name="T8" fmla="*/ 0 w 6"/>
                <a:gd name="T9" fmla="*/ 1 h 3"/>
                <a:gd name="T10" fmla="*/ 1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1" y="0"/>
                  </a:moveTo>
                  <a:cubicBezTo>
                    <a:pt x="2" y="0"/>
                    <a:pt x="3" y="1"/>
                    <a:pt x="5" y="2"/>
                  </a:cubicBezTo>
                  <a:cubicBezTo>
                    <a:pt x="5" y="2"/>
                    <a:pt x="5" y="2"/>
                    <a:pt x="5" y="2"/>
                  </a:cubicBezTo>
                  <a:cubicBezTo>
                    <a:pt x="5" y="2"/>
                    <a:pt x="5" y="3"/>
                    <a:pt x="6" y="3"/>
                  </a:cubicBezTo>
                  <a:cubicBezTo>
                    <a:pt x="4" y="2"/>
                    <a:pt x="2" y="2"/>
                    <a:pt x="0" y="1"/>
                  </a:cubicBezTo>
                  <a:cubicBezTo>
                    <a:pt x="0" y="1"/>
                    <a:pt x="1"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28"/>
            <p:cNvSpPr/>
            <p:nvPr/>
          </p:nvSpPr>
          <p:spPr bwMode="auto">
            <a:xfrm>
              <a:off x="6616459" y="3517301"/>
              <a:ext cx="13504" cy="9821"/>
            </a:xfrm>
            <a:custGeom>
              <a:avLst/>
              <a:gdLst>
                <a:gd name="T0" fmla="*/ 1 w 5"/>
                <a:gd name="T1" fmla="*/ 0 h 3"/>
                <a:gd name="T2" fmla="*/ 5 w 5"/>
                <a:gd name="T3" fmla="*/ 2 h 3"/>
                <a:gd name="T4" fmla="*/ 5 w 5"/>
                <a:gd name="T5" fmla="*/ 2 h 3"/>
                <a:gd name="T6" fmla="*/ 5 w 5"/>
                <a:gd name="T7" fmla="*/ 3 h 3"/>
                <a:gd name="T8" fmla="*/ 0 w 5"/>
                <a:gd name="T9" fmla="*/ 1 h 3"/>
                <a:gd name="T10" fmla="*/ 1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1" y="0"/>
                  </a:moveTo>
                  <a:cubicBezTo>
                    <a:pt x="2" y="0"/>
                    <a:pt x="3" y="1"/>
                    <a:pt x="5" y="2"/>
                  </a:cubicBezTo>
                  <a:cubicBezTo>
                    <a:pt x="5" y="2"/>
                    <a:pt x="5" y="2"/>
                    <a:pt x="5" y="2"/>
                  </a:cubicBezTo>
                  <a:cubicBezTo>
                    <a:pt x="5" y="2"/>
                    <a:pt x="5" y="3"/>
                    <a:pt x="5" y="3"/>
                  </a:cubicBezTo>
                  <a:cubicBezTo>
                    <a:pt x="4" y="2"/>
                    <a:pt x="2" y="2"/>
                    <a:pt x="0" y="1"/>
                  </a:cubicBezTo>
                  <a:cubicBezTo>
                    <a:pt x="0" y="1"/>
                    <a:pt x="0"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30"/>
            <p:cNvSpPr/>
            <p:nvPr/>
          </p:nvSpPr>
          <p:spPr bwMode="auto">
            <a:xfrm>
              <a:off x="3959927" y="3473107"/>
              <a:ext cx="55242" cy="56470"/>
            </a:xfrm>
            <a:custGeom>
              <a:avLst/>
              <a:gdLst>
                <a:gd name="T0" fmla="*/ 16 w 19"/>
                <a:gd name="T1" fmla="*/ 13 h 19"/>
                <a:gd name="T2" fmla="*/ 11 w 19"/>
                <a:gd name="T3" fmla="*/ 11 h 19"/>
                <a:gd name="T4" fmla="*/ 11 w 19"/>
                <a:gd name="T5" fmla="*/ 19 h 19"/>
                <a:gd name="T6" fmla="*/ 11 w 19"/>
                <a:gd name="T7" fmla="*/ 19 h 19"/>
                <a:gd name="T8" fmla="*/ 9 w 19"/>
                <a:gd name="T9" fmla="*/ 13 h 19"/>
                <a:gd name="T10" fmla="*/ 5 w 19"/>
                <a:gd name="T11" fmla="*/ 18 h 19"/>
                <a:gd name="T12" fmla="*/ 5 w 19"/>
                <a:gd name="T13" fmla="*/ 18 h 19"/>
                <a:gd name="T14" fmla="*/ 7 w 19"/>
                <a:gd name="T15" fmla="*/ 11 h 19"/>
                <a:gd name="T16" fmla="*/ 0 w 19"/>
                <a:gd name="T17" fmla="*/ 12 h 19"/>
                <a:gd name="T18" fmla="*/ 0 w 19"/>
                <a:gd name="T19" fmla="*/ 12 h 19"/>
                <a:gd name="T20" fmla="*/ 6 w 19"/>
                <a:gd name="T21" fmla="*/ 9 h 19"/>
                <a:gd name="T22" fmla="*/ 0 w 19"/>
                <a:gd name="T23" fmla="*/ 5 h 19"/>
                <a:gd name="T24" fmla="*/ 1 w 19"/>
                <a:gd name="T25" fmla="*/ 5 h 19"/>
                <a:gd name="T26" fmla="*/ 7 w 19"/>
                <a:gd name="T27" fmla="*/ 7 h 19"/>
                <a:gd name="T28" fmla="*/ 6 w 19"/>
                <a:gd name="T29" fmla="*/ 0 h 19"/>
                <a:gd name="T30" fmla="*/ 7 w 19"/>
                <a:gd name="T31" fmla="*/ 0 h 19"/>
                <a:gd name="T32" fmla="*/ 9 w 19"/>
                <a:gd name="T33" fmla="*/ 6 h 19"/>
                <a:gd name="T34" fmla="*/ 14 w 19"/>
                <a:gd name="T35" fmla="*/ 1 h 19"/>
                <a:gd name="T36" fmla="*/ 14 w 19"/>
                <a:gd name="T37" fmla="*/ 1 h 19"/>
                <a:gd name="T38" fmla="*/ 11 w 19"/>
                <a:gd name="T39" fmla="*/ 8 h 19"/>
                <a:gd name="T40" fmla="*/ 19 w 19"/>
                <a:gd name="T41" fmla="*/ 7 h 19"/>
                <a:gd name="T42" fmla="*/ 19 w 19"/>
                <a:gd name="T43" fmla="*/ 7 h 19"/>
                <a:gd name="T44" fmla="*/ 12 w 19"/>
                <a:gd name="T45" fmla="*/ 10 h 19"/>
                <a:gd name="T46" fmla="*/ 16 w 19"/>
                <a:gd name="T4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9">
                  <a:moveTo>
                    <a:pt x="16" y="13"/>
                  </a:moveTo>
                  <a:cubicBezTo>
                    <a:pt x="13" y="12"/>
                    <a:pt x="11" y="11"/>
                    <a:pt x="11" y="11"/>
                  </a:cubicBezTo>
                  <a:cubicBezTo>
                    <a:pt x="11" y="11"/>
                    <a:pt x="11" y="15"/>
                    <a:pt x="11" y="19"/>
                  </a:cubicBezTo>
                  <a:cubicBezTo>
                    <a:pt x="11" y="19"/>
                    <a:pt x="11" y="19"/>
                    <a:pt x="11" y="19"/>
                  </a:cubicBezTo>
                  <a:cubicBezTo>
                    <a:pt x="10" y="16"/>
                    <a:pt x="9" y="13"/>
                    <a:pt x="9" y="13"/>
                  </a:cubicBezTo>
                  <a:cubicBezTo>
                    <a:pt x="9" y="13"/>
                    <a:pt x="7" y="16"/>
                    <a:pt x="5" y="18"/>
                  </a:cubicBezTo>
                  <a:cubicBezTo>
                    <a:pt x="5" y="18"/>
                    <a:pt x="5" y="18"/>
                    <a:pt x="5" y="18"/>
                  </a:cubicBezTo>
                  <a:cubicBezTo>
                    <a:pt x="6" y="15"/>
                    <a:pt x="7" y="11"/>
                    <a:pt x="7" y="11"/>
                  </a:cubicBezTo>
                  <a:cubicBezTo>
                    <a:pt x="7" y="11"/>
                    <a:pt x="4" y="11"/>
                    <a:pt x="0" y="12"/>
                  </a:cubicBezTo>
                  <a:cubicBezTo>
                    <a:pt x="0" y="12"/>
                    <a:pt x="0" y="12"/>
                    <a:pt x="0" y="12"/>
                  </a:cubicBezTo>
                  <a:cubicBezTo>
                    <a:pt x="3" y="11"/>
                    <a:pt x="6" y="9"/>
                    <a:pt x="6" y="9"/>
                  </a:cubicBezTo>
                  <a:cubicBezTo>
                    <a:pt x="6" y="9"/>
                    <a:pt x="4" y="7"/>
                    <a:pt x="0" y="5"/>
                  </a:cubicBezTo>
                  <a:cubicBezTo>
                    <a:pt x="1" y="5"/>
                    <a:pt x="1" y="5"/>
                    <a:pt x="1" y="5"/>
                  </a:cubicBezTo>
                  <a:cubicBezTo>
                    <a:pt x="4" y="6"/>
                    <a:pt x="7" y="7"/>
                    <a:pt x="7" y="7"/>
                  </a:cubicBezTo>
                  <a:cubicBezTo>
                    <a:pt x="7" y="7"/>
                    <a:pt x="7" y="3"/>
                    <a:pt x="6" y="0"/>
                  </a:cubicBezTo>
                  <a:cubicBezTo>
                    <a:pt x="6" y="0"/>
                    <a:pt x="7" y="0"/>
                    <a:pt x="7" y="0"/>
                  </a:cubicBezTo>
                  <a:cubicBezTo>
                    <a:pt x="8" y="3"/>
                    <a:pt x="9" y="6"/>
                    <a:pt x="9" y="6"/>
                  </a:cubicBezTo>
                  <a:cubicBezTo>
                    <a:pt x="9" y="6"/>
                    <a:pt x="12" y="4"/>
                    <a:pt x="14" y="1"/>
                  </a:cubicBezTo>
                  <a:cubicBezTo>
                    <a:pt x="14" y="1"/>
                    <a:pt x="14" y="1"/>
                    <a:pt x="14" y="1"/>
                  </a:cubicBezTo>
                  <a:cubicBezTo>
                    <a:pt x="12" y="4"/>
                    <a:pt x="11" y="8"/>
                    <a:pt x="11" y="8"/>
                  </a:cubicBezTo>
                  <a:cubicBezTo>
                    <a:pt x="11" y="8"/>
                    <a:pt x="15" y="8"/>
                    <a:pt x="19" y="7"/>
                  </a:cubicBezTo>
                  <a:cubicBezTo>
                    <a:pt x="19" y="7"/>
                    <a:pt x="19" y="7"/>
                    <a:pt x="19" y="7"/>
                  </a:cubicBezTo>
                  <a:cubicBezTo>
                    <a:pt x="15" y="8"/>
                    <a:pt x="12" y="10"/>
                    <a:pt x="12" y="10"/>
                  </a:cubicBezTo>
                  <a:cubicBezTo>
                    <a:pt x="12" y="10"/>
                    <a:pt x="13" y="12"/>
                    <a:pt x="16" y="1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31"/>
            <p:cNvSpPr/>
            <p:nvPr/>
          </p:nvSpPr>
          <p:spPr bwMode="auto">
            <a:xfrm>
              <a:off x="4829069" y="3473107"/>
              <a:ext cx="55242" cy="56470"/>
            </a:xfrm>
            <a:custGeom>
              <a:avLst/>
              <a:gdLst>
                <a:gd name="T0" fmla="*/ 16 w 19"/>
                <a:gd name="T1" fmla="*/ 13 h 19"/>
                <a:gd name="T2" fmla="*/ 11 w 19"/>
                <a:gd name="T3" fmla="*/ 11 h 19"/>
                <a:gd name="T4" fmla="*/ 12 w 19"/>
                <a:gd name="T5" fmla="*/ 19 h 19"/>
                <a:gd name="T6" fmla="*/ 12 w 19"/>
                <a:gd name="T7" fmla="*/ 19 h 19"/>
                <a:gd name="T8" fmla="*/ 9 w 19"/>
                <a:gd name="T9" fmla="*/ 13 h 19"/>
                <a:gd name="T10" fmla="*/ 6 w 19"/>
                <a:gd name="T11" fmla="*/ 18 h 19"/>
                <a:gd name="T12" fmla="*/ 5 w 19"/>
                <a:gd name="T13" fmla="*/ 18 h 19"/>
                <a:gd name="T14" fmla="*/ 7 w 19"/>
                <a:gd name="T15" fmla="*/ 11 h 19"/>
                <a:gd name="T16" fmla="*/ 0 w 19"/>
                <a:gd name="T17" fmla="*/ 12 h 19"/>
                <a:gd name="T18" fmla="*/ 0 w 19"/>
                <a:gd name="T19" fmla="*/ 12 h 19"/>
                <a:gd name="T20" fmla="*/ 7 w 19"/>
                <a:gd name="T21" fmla="*/ 9 h 19"/>
                <a:gd name="T22" fmla="*/ 1 w 19"/>
                <a:gd name="T23" fmla="*/ 5 h 19"/>
                <a:gd name="T24" fmla="*/ 1 w 19"/>
                <a:gd name="T25" fmla="*/ 5 h 19"/>
                <a:gd name="T26" fmla="*/ 8 w 19"/>
                <a:gd name="T27" fmla="*/ 7 h 19"/>
                <a:gd name="T28" fmla="*/ 6 w 19"/>
                <a:gd name="T29" fmla="*/ 0 h 19"/>
                <a:gd name="T30" fmla="*/ 7 w 19"/>
                <a:gd name="T31" fmla="*/ 0 h 19"/>
                <a:gd name="T32" fmla="*/ 10 w 19"/>
                <a:gd name="T33" fmla="*/ 6 h 19"/>
                <a:gd name="T34" fmla="*/ 14 w 19"/>
                <a:gd name="T35" fmla="*/ 1 h 19"/>
                <a:gd name="T36" fmla="*/ 15 w 19"/>
                <a:gd name="T37" fmla="*/ 1 h 19"/>
                <a:gd name="T38" fmla="*/ 11 w 19"/>
                <a:gd name="T39" fmla="*/ 8 h 19"/>
                <a:gd name="T40" fmla="*/ 19 w 19"/>
                <a:gd name="T41" fmla="*/ 7 h 19"/>
                <a:gd name="T42" fmla="*/ 19 w 19"/>
                <a:gd name="T43" fmla="*/ 7 h 19"/>
                <a:gd name="T44" fmla="*/ 12 w 19"/>
                <a:gd name="T45" fmla="*/ 10 h 19"/>
                <a:gd name="T46" fmla="*/ 16 w 19"/>
                <a:gd name="T4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9">
                  <a:moveTo>
                    <a:pt x="16" y="13"/>
                  </a:moveTo>
                  <a:cubicBezTo>
                    <a:pt x="13" y="12"/>
                    <a:pt x="11" y="11"/>
                    <a:pt x="11" y="11"/>
                  </a:cubicBezTo>
                  <a:cubicBezTo>
                    <a:pt x="11" y="11"/>
                    <a:pt x="11" y="15"/>
                    <a:pt x="12" y="19"/>
                  </a:cubicBezTo>
                  <a:cubicBezTo>
                    <a:pt x="12" y="19"/>
                    <a:pt x="12" y="19"/>
                    <a:pt x="12" y="19"/>
                  </a:cubicBezTo>
                  <a:cubicBezTo>
                    <a:pt x="10" y="16"/>
                    <a:pt x="9" y="13"/>
                    <a:pt x="9" y="13"/>
                  </a:cubicBezTo>
                  <a:cubicBezTo>
                    <a:pt x="9" y="13"/>
                    <a:pt x="7" y="16"/>
                    <a:pt x="6" y="18"/>
                  </a:cubicBezTo>
                  <a:cubicBezTo>
                    <a:pt x="5" y="18"/>
                    <a:pt x="5" y="18"/>
                    <a:pt x="5" y="18"/>
                  </a:cubicBezTo>
                  <a:cubicBezTo>
                    <a:pt x="6" y="15"/>
                    <a:pt x="7" y="11"/>
                    <a:pt x="7" y="11"/>
                  </a:cubicBezTo>
                  <a:cubicBezTo>
                    <a:pt x="7" y="11"/>
                    <a:pt x="4" y="11"/>
                    <a:pt x="0" y="12"/>
                  </a:cubicBezTo>
                  <a:cubicBezTo>
                    <a:pt x="0" y="12"/>
                    <a:pt x="0" y="12"/>
                    <a:pt x="0" y="12"/>
                  </a:cubicBezTo>
                  <a:cubicBezTo>
                    <a:pt x="4" y="11"/>
                    <a:pt x="7" y="9"/>
                    <a:pt x="7" y="9"/>
                  </a:cubicBezTo>
                  <a:cubicBezTo>
                    <a:pt x="7" y="9"/>
                    <a:pt x="4" y="7"/>
                    <a:pt x="1" y="5"/>
                  </a:cubicBezTo>
                  <a:cubicBezTo>
                    <a:pt x="1" y="5"/>
                    <a:pt x="1" y="5"/>
                    <a:pt x="1" y="5"/>
                  </a:cubicBezTo>
                  <a:cubicBezTo>
                    <a:pt x="4" y="6"/>
                    <a:pt x="8" y="7"/>
                    <a:pt x="8" y="7"/>
                  </a:cubicBezTo>
                  <a:cubicBezTo>
                    <a:pt x="8" y="7"/>
                    <a:pt x="7" y="3"/>
                    <a:pt x="6" y="0"/>
                  </a:cubicBezTo>
                  <a:cubicBezTo>
                    <a:pt x="7" y="0"/>
                    <a:pt x="7" y="0"/>
                    <a:pt x="7" y="0"/>
                  </a:cubicBezTo>
                  <a:cubicBezTo>
                    <a:pt x="8" y="3"/>
                    <a:pt x="10" y="6"/>
                    <a:pt x="10" y="6"/>
                  </a:cubicBezTo>
                  <a:cubicBezTo>
                    <a:pt x="10" y="6"/>
                    <a:pt x="12" y="4"/>
                    <a:pt x="14" y="1"/>
                  </a:cubicBezTo>
                  <a:cubicBezTo>
                    <a:pt x="14" y="1"/>
                    <a:pt x="14" y="1"/>
                    <a:pt x="15" y="1"/>
                  </a:cubicBezTo>
                  <a:cubicBezTo>
                    <a:pt x="13" y="4"/>
                    <a:pt x="11" y="8"/>
                    <a:pt x="11" y="8"/>
                  </a:cubicBezTo>
                  <a:cubicBezTo>
                    <a:pt x="11" y="8"/>
                    <a:pt x="15" y="8"/>
                    <a:pt x="19" y="7"/>
                  </a:cubicBezTo>
                  <a:cubicBezTo>
                    <a:pt x="19" y="7"/>
                    <a:pt x="19" y="7"/>
                    <a:pt x="19" y="7"/>
                  </a:cubicBezTo>
                  <a:cubicBezTo>
                    <a:pt x="15" y="8"/>
                    <a:pt x="12" y="10"/>
                    <a:pt x="12" y="10"/>
                  </a:cubicBezTo>
                  <a:cubicBezTo>
                    <a:pt x="12" y="10"/>
                    <a:pt x="14" y="12"/>
                    <a:pt x="16" y="1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32"/>
            <p:cNvSpPr/>
            <p:nvPr/>
          </p:nvSpPr>
          <p:spPr bwMode="auto">
            <a:xfrm>
              <a:off x="5700667" y="3473107"/>
              <a:ext cx="52787" cy="56470"/>
            </a:xfrm>
            <a:custGeom>
              <a:avLst/>
              <a:gdLst>
                <a:gd name="T0" fmla="*/ 15 w 18"/>
                <a:gd name="T1" fmla="*/ 13 h 19"/>
                <a:gd name="T2" fmla="*/ 10 w 18"/>
                <a:gd name="T3" fmla="*/ 11 h 19"/>
                <a:gd name="T4" fmla="*/ 11 w 18"/>
                <a:gd name="T5" fmla="*/ 19 h 19"/>
                <a:gd name="T6" fmla="*/ 11 w 18"/>
                <a:gd name="T7" fmla="*/ 19 h 19"/>
                <a:gd name="T8" fmla="*/ 8 w 18"/>
                <a:gd name="T9" fmla="*/ 13 h 19"/>
                <a:gd name="T10" fmla="*/ 5 w 18"/>
                <a:gd name="T11" fmla="*/ 18 h 19"/>
                <a:gd name="T12" fmla="*/ 4 w 18"/>
                <a:gd name="T13" fmla="*/ 18 h 19"/>
                <a:gd name="T14" fmla="*/ 7 w 18"/>
                <a:gd name="T15" fmla="*/ 11 h 19"/>
                <a:gd name="T16" fmla="*/ 0 w 18"/>
                <a:gd name="T17" fmla="*/ 12 h 19"/>
                <a:gd name="T18" fmla="*/ 0 w 18"/>
                <a:gd name="T19" fmla="*/ 12 h 19"/>
                <a:gd name="T20" fmla="*/ 6 w 18"/>
                <a:gd name="T21" fmla="*/ 9 h 19"/>
                <a:gd name="T22" fmla="*/ 0 w 18"/>
                <a:gd name="T23" fmla="*/ 5 h 19"/>
                <a:gd name="T24" fmla="*/ 0 w 18"/>
                <a:gd name="T25" fmla="*/ 5 h 19"/>
                <a:gd name="T26" fmla="*/ 7 w 18"/>
                <a:gd name="T27" fmla="*/ 7 h 19"/>
                <a:gd name="T28" fmla="*/ 6 w 18"/>
                <a:gd name="T29" fmla="*/ 0 h 19"/>
                <a:gd name="T30" fmla="*/ 6 w 18"/>
                <a:gd name="T31" fmla="*/ 0 h 19"/>
                <a:gd name="T32" fmla="*/ 9 w 18"/>
                <a:gd name="T33" fmla="*/ 6 h 19"/>
                <a:gd name="T34" fmla="*/ 13 w 18"/>
                <a:gd name="T35" fmla="*/ 1 h 19"/>
                <a:gd name="T36" fmla="*/ 14 w 18"/>
                <a:gd name="T37" fmla="*/ 1 h 19"/>
                <a:gd name="T38" fmla="*/ 11 w 18"/>
                <a:gd name="T39" fmla="*/ 8 h 19"/>
                <a:gd name="T40" fmla="*/ 18 w 18"/>
                <a:gd name="T41" fmla="*/ 7 h 19"/>
                <a:gd name="T42" fmla="*/ 18 w 18"/>
                <a:gd name="T43" fmla="*/ 7 h 19"/>
                <a:gd name="T44" fmla="*/ 11 w 18"/>
                <a:gd name="T45" fmla="*/ 10 h 19"/>
                <a:gd name="T46" fmla="*/ 15 w 18"/>
                <a:gd name="T4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9">
                  <a:moveTo>
                    <a:pt x="15" y="13"/>
                  </a:moveTo>
                  <a:cubicBezTo>
                    <a:pt x="13" y="12"/>
                    <a:pt x="10" y="11"/>
                    <a:pt x="10" y="11"/>
                  </a:cubicBezTo>
                  <a:cubicBezTo>
                    <a:pt x="10" y="11"/>
                    <a:pt x="10" y="15"/>
                    <a:pt x="11" y="19"/>
                  </a:cubicBezTo>
                  <a:cubicBezTo>
                    <a:pt x="11" y="19"/>
                    <a:pt x="11" y="19"/>
                    <a:pt x="11" y="19"/>
                  </a:cubicBezTo>
                  <a:cubicBezTo>
                    <a:pt x="10" y="16"/>
                    <a:pt x="8" y="13"/>
                    <a:pt x="8" y="13"/>
                  </a:cubicBezTo>
                  <a:cubicBezTo>
                    <a:pt x="8" y="13"/>
                    <a:pt x="7" y="16"/>
                    <a:pt x="5" y="18"/>
                  </a:cubicBezTo>
                  <a:cubicBezTo>
                    <a:pt x="5" y="18"/>
                    <a:pt x="5" y="18"/>
                    <a:pt x="4" y="18"/>
                  </a:cubicBezTo>
                  <a:cubicBezTo>
                    <a:pt x="6" y="15"/>
                    <a:pt x="7" y="11"/>
                    <a:pt x="7" y="11"/>
                  </a:cubicBezTo>
                  <a:cubicBezTo>
                    <a:pt x="7" y="11"/>
                    <a:pt x="3" y="11"/>
                    <a:pt x="0" y="12"/>
                  </a:cubicBezTo>
                  <a:cubicBezTo>
                    <a:pt x="0" y="12"/>
                    <a:pt x="0" y="12"/>
                    <a:pt x="0" y="12"/>
                  </a:cubicBezTo>
                  <a:cubicBezTo>
                    <a:pt x="3" y="11"/>
                    <a:pt x="6" y="9"/>
                    <a:pt x="6" y="9"/>
                  </a:cubicBezTo>
                  <a:cubicBezTo>
                    <a:pt x="6" y="9"/>
                    <a:pt x="3" y="7"/>
                    <a:pt x="0" y="5"/>
                  </a:cubicBezTo>
                  <a:cubicBezTo>
                    <a:pt x="0" y="5"/>
                    <a:pt x="0" y="5"/>
                    <a:pt x="0" y="5"/>
                  </a:cubicBezTo>
                  <a:cubicBezTo>
                    <a:pt x="4" y="6"/>
                    <a:pt x="7" y="7"/>
                    <a:pt x="7" y="7"/>
                  </a:cubicBezTo>
                  <a:cubicBezTo>
                    <a:pt x="7" y="7"/>
                    <a:pt x="7" y="3"/>
                    <a:pt x="6" y="0"/>
                  </a:cubicBezTo>
                  <a:cubicBezTo>
                    <a:pt x="6" y="0"/>
                    <a:pt x="6" y="0"/>
                    <a:pt x="6" y="0"/>
                  </a:cubicBezTo>
                  <a:cubicBezTo>
                    <a:pt x="7" y="3"/>
                    <a:pt x="9" y="6"/>
                    <a:pt x="9" y="6"/>
                  </a:cubicBezTo>
                  <a:cubicBezTo>
                    <a:pt x="9" y="6"/>
                    <a:pt x="11" y="4"/>
                    <a:pt x="13" y="1"/>
                  </a:cubicBezTo>
                  <a:cubicBezTo>
                    <a:pt x="14" y="1"/>
                    <a:pt x="14" y="1"/>
                    <a:pt x="14" y="1"/>
                  </a:cubicBezTo>
                  <a:cubicBezTo>
                    <a:pt x="12" y="4"/>
                    <a:pt x="11" y="8"/>
                    <a:pt x="11" y="8"/>
                  </a:cubicBezTo>
                  <a:cubicBezTo>
                    <a:pt x="11" y="8"/>
                    <a:pt x="14" y="8"/>
                    <a:pt x="18" y="7"/>
                  </a:cubicBezTo>
                  <a:cubicBezTo>
                    <a:pt x="18" y="7"/>
                    <a:pt x="18" y="7"/>
                    <a:pt x="18" y="7"/>
                  </a:cubicBezTo>
                  <a:cubicBezTo>
                    <a:pt x="15" y="8"/>
                    <a:pt x="11" y="10"/>
                    <a:pt x="11" y="10"/>
                  </a:cubicBezTo>
                  <a:cubicBezTo>
                    <a:pt x="11" y="10"/>
                    <a:pt x="13" y="12"/>
                    <a:pt x="15" y="1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33"/>
            <p:cNvSpPr/>
            <p:nvPr/>
          </p:nvSpPr>
          <p:spPr bwMode="auto">
            <a:xfrm>
              <a:off x="6566127" y="3473107"/>
              <a:ext cx="55242" cy="56470"/>
            </a:xfrm>
            <a:custGeom>
              <a:avLst/>
              <a:gdLst>
                <a:gd name="T0" fmla="*/ 16 w 19"/>
                <a:gd name="T1" fmla="*/ 13 h 19"/>
                <a:gd name="T2" fmla="*/ 11 w 19"/>
                <a:gd name="T3" fmla="*/ 11 h 19"/>
                <a:gd name="T4" fmla="*/ 12 w 19"/>
                <a:gd name="T5" fmla="*/ 19 h 19"/>
                <a:gd name="T6" fmla="*/ 12 w 19"/>
                <a:gd name="T7" fmla="*/ 19 h 19"/>
                <a:gd name="T8" fmla="*/ 9 w 19"/>
                <a:gd name="T9" fmla="*/ 13 h 19"/>
                <a:gd name="T10" fmla="*/ 6 w 19"/>
                <a:gd name="T11" fmla="*/ 18 h 19"/>
                <a:gd name="T12" fmla="*/ 5 w 19"/>
                <a:gd name="T13" fmla="*/ 18 h 19"/>
                <a:gd name="T14" fmla="*/ 8 w 19"/>
                <a:gd name="T15" fmla="*/ 11 h 19"/>
                <a:gd name="T16" fmla="*/ 1 w 19"/>
                <a:gd name="T17" fmla="*/ 12 h 19"/>
                <a:gd name="T18" fmla="*/ 0 w 19"/>
                <a:gd name="T19" fmla="*/ 12 h 19"/>
                <a:gd name="T20" fmla="*/ 7 w 19"/>
                <a:gd name="T21" fmla="*/ 9 h 19"/>
                <a:gd name="T22" fmla="*/ 1 w 19"/>
                <a:gd name="T23" fmla="*/ 5 h 19"/>
                <a:gd name="T24" fmla="*/ 1 w 19"/>
                <a:gd name="T25" fmla="*/ 5 h 19"/>
                <a:gd name="T26" fmla="*/ 8 w 19"/>
                <a:gd name="T27" fmla="*/ 7 h 19"/>
                <a:gd name="T28" fmla="*/ 7 w 19"/>
                <a:gd name="T29" fmla="*/ 0 h 19"/>
                <a:gd name="T30" fmla="*/ 7 w 19"/>
                <a:gd name="T31" fmla="*/ 0 h 19"/>
                <a:gd name="T32" fmla="*/ 10 w 19"/>
                <a:gd name="T33" fmla="*/ 6 h 19"/>
                <a:gd name="T34" fmla="*/ 14 w 19"/>
                <a:gd name="T35" fmla="*/ 1 h 19"/>
                <a:gd name="T36" fmla="*/ 15 w 19"/>
                <a:gd name="T37" fmla="*/ 1 h 19"/>
                <a:gd name="T38" fmla="*/ 12 w 19"/>
                <a:gd name="T39" fmla="*/ 8 h 19"/>
                <a:gd name="T40" fmla="*/ 19 w 19"/>
                <a:gd name="T41" fmla="*/ 7 h 19"/>
                <a:gd name="T42" fmla="*/ 19 w 19"/>
                <a:gd name="T43" fmla="*/ 7 h 19"/>
                <a:gd name="T44" fmla="*/ 12 w 19"/>
                <a:gd name="T45" fmla="*/ 10 h 19"/>
                <a:gd name="T46" fmla="*/ 16 w 19"/>
                <a:gd name="T4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9">
                  <a:moveTo>
                    <a:pt x="16" y="13"/>
                  </a:moveTo>
                  <a:cubicBezTo>
                    <a:pt x="14" y="12"/>
                    <a:pt x="11" y="11"/>
                    <a:pt x="11" y="11"/>
                  </a:cubicBezTo>
                  <a:cubicBezTo>
                    <a:pt x="11" y="11"/>
                    <a:pt x="11" y="15"/>
                    <a:pt x="12" y="19"/>
                  </a:cubicBezTo>
                  <a:cubicBezTo>
                    <a:pt x="12" y="19"/>
                    <a:pt x="12" y="19"/>
                    <a:pt x="12" y="19"/>
                  </a:cubicBezTo>
                  <a:cubicBezTo>
                    <a:pt x="11" y="16"/>
                    <a:pt x="9" y="13"/>
                    <a:pt x="9" y="13"/>
                  </a:cubicBezTo>
                  <a:cubicBezTo>
                    <a:pt x="9" y="13"/>
                    <a:pt x="8" y="16"/>
                    <a:pt x="6" y="18"/>
                  </a:cubicBezTo>
                  <a:cubicBezTo>
                    <a:pt x="6" y="18"/>
                    <a:pt x="5" y="18"/>
                    <a:pt x="5" y="18"/>
                  </a:cubicBezTo>
                  <a:cubicBezTo>
                    <a:pt x="7" y="15"/>
                    <a:pt x="8" y="11"/>
                    <a:pt x="8" y="11"/>
                  </a:cubicBezTo>
                  <a:cubicBezTo>
                    <a:pt x="8" y="11"/>
                    <a:pt x="4" y="11"/>
                    <a:pt x="1" y="12"/>
                  </a:cubicBezTo>
                  <a:cubicBezTo>
                    <a:pt x="0" y="12"/>
                    <a:pt x="0" y="12"/>
                    <a:pt x="0" y="12"/>
                  </a:cubicBezTo>
                  <a:cubicBezTo>
                    <a:pt x="4" y="11"/>
                    <a:pt x="7" y="9"/>
                    <a:pt x="7" y="9"/>
                  </a:cubicBezTo>
                  <a:cubicBezTo>
                    <a:pt x="7" y="9"/>
                    <a:pt x="4" y="7"/>
                    <a:pt x="1" y="5"/>
                  </a:cubicBezTo>
                  <a:cubicBezTo>
                    <a:pt x="1" y="5"/>
                    <a:pt x="1" y="5"/>
                    <a:pt x="1" y="5"/>
                  </a:cubicBezTo>
                  <a:cubicBezTo>
                    <a:pt x="4" y="6"/>
                    <a:pt x="8" y="7"/>
                    <a:pt x="8" y="7"/>
                  </a:cubicBezTo>
                  <a:cubicBezTo>
                    <a:pt x="8" y="7"/>
                    <a:pt x="8" y="3"/>
                    <a:pt x="7" y="0"/>
                  </a:cubicBezTo>
                  <a:cubicBezTo>
                    <a:pt x="7" y="0"/>
                    <a:pt x="7" y="0"/>
                    <a:pt x="7" y="0"/>
                  </a:cubicBezTo>
                  <a:cubicBezTo>
                    <a:pt x="8" y="3"/>
                    <a:pt x="10" y="6"/>
                    <a:pt x="10" y="6"/>
                  </a:cubicBezTo>
                  <a:cubicBezTo>
                    <a:pt x="10" y="6"/>
                    <a:pt x="12" y="4"/>
                    <a:pt x="14" y="1"/>
                  </a:cubicBezTo>
                  <a:cubicBezTo>
                    <a:pt x="14" y="1"/>
                    <a:pt x="15" y="1"/>
                    <a:pt x="15" y="1"/>
                  </a:cubicBezTo>
                  <a:cubicBezTo>
                    <a:pt x="13" y="4"/>
                    <a:pt x="12" y="8"/>
                    <a:pt x="12" y="8"/>
                  </a:cubicBezTo>
                  <a:cubicBezTo>
                    <a:pt x="12" y="8"/>
                    <a:pt x="15" y="8"/>
                    <a:pt x="19" y="7"/>
                  </a:cubicBezTo>
                  <a:cubicBezTo>
                    <a:pt x="19" y="7"/>
                    <a:pt x="19" y="7"/>
                    <a:pt x="19" y="7"/>
                  </a:cubicBezTo>
                  <a:cubicBezTo>
                    <a:pt x="15" y="8"/>
                    <a:pt x="12" y="10"/>
                    <a:pt x="12" y="10"/>
                  </a:cubicBezTo>
                  <a:cubicBezTo>
                    <a:pt x="12" y="10"/>
                    <a:pt x="14" y="12"/>
                    <a:pt x="16" y="1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35"/>
            <p:cNvSpPr/>
            <p:nvPr/>
          </p:nvSpPr>
          <p:spPr bwMode="auto">
            <a:xfrm>
              <a:off x="3980796" y="3527122"/>
              <a:ext cx="8593" cy="2455"/>
            </a:xfrm>
            <a:custGeom>
              <a:avLst/>
              <a:gdLst>
                <a:gd name="T0" fmla="*/ 0 w 3"/>
                <a:gd name="T1" fmla="*/ 1 h 1"/>
                <a:gd name="T2" fmla="*/ 2 w 3"/>
                <a:gd name="T3" fmla="*/ 0 h 1"/>
                <a:gd name="T4" fmla="*/ 3 w 3"/>
                <a:gd name="T5" fmla="*/ 1 h 1"/>
                <a:gd name="T6" fmla="*/ 2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2" y="0"/>
                    <a:pt x="2" y="0"/>
                  </a:cubicBezTo>
                  <a:cubicBezTo>
                    <a:pt x="2" y="0"/>
                    <a:pt x="2" y="1"/>
                    <a:pt x="3" y="1"/>
                  </a:cubicBezTo>
                  <a:cubicBezTo>
                    <a:pt x="2" y="1"/>
                    <a:pt x="2" y="1"/>
                    <a:pt x="2" y="1"/>
                  </a:cubicBezTo>
                  <a:cubicBezTo>
                    <a:pt x="2" y="1"/>
                    <a:pt x="1"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36"/>
            <p:cNvSpPr/>
            <p:nvPr/>
          </p:nvSpPr>
          <p:spPr bwMode="auto">
            <a:xfrm>
              <a:off x="4852394" y="3527122"/>
              <a:ext cx="6138" cy="2455"/>
            </a:xfrm>
            <a:custGeom>
              <a:avLst/>
              <a:gdLst>
                <a:gd name="T0" fmla="*/ 0 w 2"/>
                <a:gd name="T1" fmla="*/ 1 h 1"/>
                <a:gd name="T2" fmla="*/ 1 w 2"/>
                <a:gd name="T3" fmla="*/ 0 h 1"/>
                <a:gd name="T4" fmla="*/ 2 w 2"/>
                <a:gd name="T5" fmla="*/ 1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0"/>
                    <a:pt x="1" y="0"/>
                    <a:pt x="1" y="0"/>
                  </a:cubicBezTo>
                  <a:cubicBezTo>
                    <a:pt x="1" y="0"/>
                    <a:pt x="2" y="1"/>
                    <a:pt x="2" y="1"/>
                  </a:cubicBezTo>
                  <a:cubicBezTo>
                    <a:pt x="2" y="1"/>
                    <a:pt x="2" y="1"/>
                    <a:pt x="1" y="1"/>
                  </a:cubicBezTo>
                  <a:cubicBezTo>
                    <a:pt x="1" y="1"/>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37"/>
            <p:cNvSpPr/>
            <p:nvPr/>
          </p:nvSpPr>
          <p:spPr bwMode="auto">
            <a:xfrm>
              <a:off x="5721536" y="3527122"/>
              <a:ext cx="4910" cy="2455"/>
            </a:xfrm>
            <a:custGeom>
              <a:avLst/>
              <a:gdLst>
                <a:gd name="T0" fmla="*/ 0 w 2"/>
                <a:gd name="T1" fmla="*/ 1 h 1"/>
                <a:gd name="T2" fmla="*/ 1 w 2"/>
                <a:gd name="T3" fmla="*/ 0 h 1"/>
                <a:gd name="T4" fmla="*/ 2 w 2"/>
                <a:gd name="T5" fmla="*/ 1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0"/>
                    <a:pt x="1" y="0"/>
                    <a:pt x="1" y="0"/>
                  </a:cubicBezTo>
                  <a:cubicBezTo>
                    <a:pt x="2" y="0"/>
                    <a:pt x="2" y="1"/>
                    <a:pt x="2" y="1"/>
                  </a:cubicBezTo>
                  <a:cubicBezTo>
                    <a:pt x="2" y="1"/>
                    <a:pt x="2" y="1"/>
                    <a:pt x="2" y="1"/>
                  </a:cubicBezTo>
                  <a:cubicBezTo>
                    <a:pt x="1" y="1"/>
                    <a:pt x="1"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38"/>
            <p:cNvSpPr/>
            <p:nvPr/>
          </p:nvSpPr>
          <p:spPr bwMode="auto">
            <a:xfrm>
              <a:off x="6589451" y="3527122"/>
              <a:ext cx="6138" cy="2455"/>
            </a:xfrm>
            <a:custGeom>
              <a:avLst/>
              <a:gdLst>
                <a:gd name="T0" fmla="*/ 0 w 2"/>
                <a:gd name="T1" fmla="*/ 1 h 1"/>
                <a:gd name="T2" fmla="*/ 1 w 2"/>
                <a:gd name="T3" fmla="*/ 0 h 1"/>
                <a:gd name="T4" fmla="*/ 2 w 2"/>
                <a:gd name="T5" fmla="*/ 1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0"/>
                    <a:pt x="1" y="0"/>
                    <a:pt x="1" y="0"/>
                  </a:cubicBezTo>
                  <a:cubicBezTo>
                    <a:pt x="2" y="0"/>
                    <a:pt x="2" y="1"/>
                    <a:pt x="2" y="1"/>
                  </a:cubicBezTo>
                  <a:cubicBezTo>
                    <a:pt x="2" y="1"/>
                    <a:pt x="2" y="1"/>
                    <a:pt x="2" y="1"/>
                  </a:cubicBezTo>
                  <a:cubicBezTo>
                    <a:pt x="1" y="1"/>
                    <a:pt x="1"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40"/>
            <p:cNvSpPr/>
            <p:nvPr/>
          </p:nvSpPr>
          <p:spPr bwMode="auto">
            <a:xfrm>
              <a:off x="3962382" y="3517301"/>
              <a:ext cx="6138" cy="6138"/>
            </a:xfrm>
            <a:custGeom>
              <a:avLst/>
              <a:gdLst>
                <a:gd name="T0" fmla="*/ 2 w 2"/>
                <a:gd name="T1" fmla="*/ 2 h 2"/>
                <a:gd name="T2" fmla="*/ 0 w 2"/>
                <a:gd name="T3" fmla="*/ 0 h 2"/>
                <a:gd name="T4" fmla="*/ 2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1"/>
                    <a:pt x="1" y="0"/>
                    <a:pt x="0" y="0"/>
                  </a:cubicBezTo>
                  <a:cubicBezTo>
                    <a:pt x="1" y="0"/>
                    <a:pt x="2" y="0"/>
                    <a:pt x="2" y="0"/>
                  </a:cubicBezTo>
                  <a:cubicBezTo>
                    <a:pt x="2" y="0"/>
                    <a:pt x="2"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41"/>
            <p:cNvSpPr/>
            <p:nvPr/>
          </p:nvSpPr>
          <p:spPr bwMode="auto">
            <a:xfrm>
              <a:off x="4835207" y="3517301"/>
              <a:ext cx="2455" cy="6138"/>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1"/>
                    <a:pt x="0" y="0"/>
                    <a:pt x="0" y="0"/>
                  </a:cubicBezTo>
                  <a:cubicBezTo>
                    <a:pt x="1" y="0"/>
                    <a:pt x="1" y="0"/>
                    <a:pt x="1" y="0"/>
                  </a:cubicBezTo>
                  <a:cubicBezTo>
                    <a:pt x="1" y="0"/>
                    <a:pt x="1" y="1"/>
                    <a:pt x="1"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42"/>
            <p:cNvSpPr/>
            <p:nvPr/>
          </p:nvSpPr>
          <p:spPr bwMode="auto">
            <a:xfrm>
              <a:off x="5703122" y="3517301"/>
              <a:ext cx="6138" cy="6138"/>
            </a:xfrm>
            <a:custGeom>
              <a:avLst/>
              <a:gdLst>
                <a:gd name="T0" fmla="*/ 1 w 2"/>
                <a:gd name="T1" fmla="*/ 2 h 2"/>
                <a:gd name="T2" fmla="*/ 0 w 2"/>
                <a:gd name="T3" fmla="*/ 0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0" y="0"/>
                    <a:pt x="0" y="0"/>
                  </a:cubicBezTo>
                  <a:cubicBezTo>
                    <a:pt x="1" y="0"/>
                    <a:pt x="2" y="0"/>
                    <a:pt x="2" y="0"/>
                  </a:cubicBezTo>
                  <a:cubicBezTo>
                    <a:pt x="2" y="0"/>
                    <a:pt x="1" y="1"/>
                    <a:pt x="1"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43"/>
            <p:cNvSpPr/>
            <p:nvPr/>
          </p:nvSpPr>
          <p:spPr bwMode="auto">
            <a:xfrm>
              <a:off x="6572265" y="3517301"/>
              <a:ext cx="6138" cy="6138"/>
            </a:xfrm>
            <a:custGeom>
              <a:avLst/>
              <a:gdLst>
                <a:gd name="T0" fmla="*/ 1 w 2"/>
                <a:gd name="T1" fmla="*/ 2 h 2"/>
                <a:gd name="T2" fmla="*/ 0 w 2"/>
                <a:gd name="T3" fmla="*/ 0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0" y="0"/>
                    <a:pt x="0" y="0"/>
                  </a:cubicBezTo>
                  <a:cubicBezTo>
                    <a:pt x="1" y="0"/>
                    <a:pt x="2" y="0"/>
                    <a:pt x="2" y="0"/>
                  </a:cubicBezTo>
                  <a:cubicBezTo>
                    <a:pt x="1" y="0"/>
                    <a:pt x="1" y="1"/>
                    <a:pt x="1"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45"/>
            <p:cNvSpPr/>
            <p:nvPr/>
          </p:nvSpPr>
          <p:spPr bwMode="auto">
            <a:xfrm>
              <a:off x="3957471" y="3497659"/>
              <a:ext cx="4910" cy="4910"/>
            </a:xfrm>
            <a:custGeom>
              <a:avLst/>
              <a:gdLst>
                <a:gd name="T0" fmla="*/ 1 w 2"/>
                <a:gd name="T1" fmla="*/ 0 h 2"/>
                <a:gd name="T2" fmla="*/ 2 w 2"/>
                <a:gd name="T3" fmla="*/ 1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2" y="0"/>
                    <a:pt x="2" y="1"/>
                    <a:pt x="2" y="1"/>
                  </a:cubicBezTo>
                  <a:cubicBezTo>
                    <a:pt x="2" y="1"/>
                    <a:pt x="1" y="2"/>
                    <a:pt x="1" y="2"/>
                  </a:cubicBezTo>
                  <a:cubicBezTo>
                    <a:pt x="1" y="2"/>
                    <a:pt x="0" y="2"/>
                    <a:pt x="0" y="1"/>
                  </a:cubicBezTo>
                  <a:cubicBezTo>
                    <a:pt x="0" y="1"/>
                    <a:pt x="1"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46"/>
            <p:cNvSpPr/>
            <p:nvPr/>
          </p:nvSpPr>
          <p:spPr bwMode="auto">
            <a:xfrm>
              <a:off x="4829069" y="3497659"/>
              <a:ext cx="6138" cy="4910"/>
            </a:xfrm>
            <a:custGeom>
              <a:avLst/>
              <a:gdLst>
                <a:gd name="T0" fmla="*/ 0 w 2"/>
                <a:gd name="T1" fmla="*/ 0 h 2"/>
                <a:gd name="T2" fmla="*/ 2 w 2"/>
                <a:gd name="T3" fmla="*/ 1 h 2"/>
                <a:gd name="T4" fmla="*/ 0 w 2"/>
                <a:gd name="T5" fmla="*/ 2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2" y="1"/>
                    <a:pt x="2" y="1"/>
                  </a:cubicBezTo>
                  <a:cubicBezTo>
                    <a:pt x="1" y="1"/>
                    <a:pt x="0" y="2"/>
                    <a:pt x="0" y="2"/>
                  </a:cubicBezTo>
                  <a:cubicBezTo>
                    <a:pt x="0" y="2"/>
                    <a:pt x="0" y="2"/>
                    <a:pt x="0" y="1"/>
                  </a:cubicBezTo>
                  <a:cubicBezTo>
                    <a:pt x="0" y="1"/>
                    <a:pt x="0" y="0"/>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47"/>
            <p:cNvSpPr/>
            <p:nvPr/>
          </p:nvSpPr>
          <p:spPr bwMode="auto">
            <a:xfrm>
              <a:off x="5698212" y="3497659"/>
              <a:ext cx="4910" cy="4910"/>
            </a:xfrm>
            <a:custGeom>
              <a:avLst/>
              <a:gdLst>
                <a:gd name="T0" fmla="*/ 0 w 2"/>
                <a:gd name="T1" fmla="*/ 0 h 2"/>
                <a:gd name="T2" fmla="*/ 2 w 2"/>
                <a:gd name="T3" fmla="*/ 1 h 2"/>
                <a:gd name="T4" fmla="*/ 0 w 2"/>
                <a:gd name="T5" fmla="*/ 2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2" y="1"/>
                    <a:pt x="2" y="1"/>
                  </a:cubicBezTo>
                  <a:cubicBezTo>
                    <a:pt x="1" y="1"/>
                    <a:pt x="1" y="2"/>
                    <a:pt x="0" y="2"/>
                  </a:cubicBezTo>
                  <a:cubicBezTo>
                    <a:pt x="0" y="2"/>
                    <a:pt x="0" y="2"/>
                    <a:pt x="0" y="1"/>
                  </a:cubicBezTo>
                  <a:cubicBezTo>
                    <a:pt x="0" y="1"/>
                    <a:pt x="0" y="0"/>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48"/>
            <p:cNvSpPr/>
            <p:nvPr/>
          </p:nvSpPr>
          <p:spPr bwMode="auto">
            <a:xfrm>
              <a:off x="6566127" y="3497659"/>
              <a:ext cx="6138" cy="4910"/>
            </a:xfrm>
            <a:custGeom>
              <a:avLst/>
              <a:gdLst>
                <a:gd name="T0" fmla="*/ 0 w 2"/>
                <a:gd name="T1" fmla="*/ 0 h 2"/>
                <a:gd name="T2" fmla="*/ 2 w 2"/>
                <a:gd name="T3" fmla="*/ 1 h 2"/>
                <a:gd name="T4" fmla="*/ 0 w 2"/>
                <a:gd name="T5" fmla="*/ 2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2" y="1"/>
                    <a:pt x="2" y="1"/>
                  </a:cubicBezTo>
                  <a:cubicBezTo>
                    <a:pt x="1" y="1"/>
                    <a:pt x="1" y="2"/>
                    <a:pt x="0" y="2"/>
                  </a:cubicBezTo>
                  <a:cubicBezTo>
                    <a:pt x="0" y="2"/>
                    <a:pt x="0" y="2"/>
                    <a:pt x="0" y="1"/>
                  </a:cubicBezTo>
                  <a:cubicBezTo>
                    <a:pt x="0" y="1"/>
                    <a:pt x="0" y="0"/>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50"/>
            <p:cNvSpPr/>
            <p:nvPr/>
          </p:nvSpPr>
          <p:spPr bwMode="auto">
            <a:xfrm>
              <a:off x="3966065" y="3476790"/>
              <a:ext cx="6138" cy="8593"/>
            </a:xfrm>
            <a:custGeom>
              <a:avLst/>
              <a:gdLst>
                <a:gd name="T0" fmla="*/ 2 w 2"/>
                <a:gd name="T1" fmla="*/ 0 h 3"/>
                <a:gd name="T2" fmla="*/ 2 w 2"/>
                <a:gd name="T3" fmla="*/ 3 h 3"/>
                <a:gd name="T4" fmla="*/ 0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2"/>
                    <a:pt x="2" y="3"/>
                    <a:pt x="2" y="3"/>
                  </a:cubicBezTo>
                  <a:cubicBezTo>
                    <a:pt x="1" y="2"/>
                    <a:pt x="0" y="2"/>
                    <a:pt x="0" y="2"/>
                  </a:cubicBezTo>
                  <a:cubicBezTo>
                    <a:pt x="0" y="1"/>
                    <a:pt x="1"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51"/>
            <p:cNvSpPr/>
            <p:nvPr/>
          </p:nvSpPr>
          <p:spPr bwMode="auto">
            <a:xfrm>
              <a:off x="4835207" y="3476790"/>
              <a:ext cx="4910" cy="8593"/>
            </a:xfrm>
            <a:custGeom>
              <a:avLst/>
              <a:gdLst>
                <a:gd name="T0" fmla="*/ 2 w 2"/>
                <a:gd name="T1" fmla="*/ 0 h 3"/>
                <a:gd name="T2" fmla="*/ 2 w 2"/>
                <a:gd name="T3" fmla="*/ 3 h 3"/>
                <a:gd name="T4" fmla="*/ 0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2"/>
                    <a:pt x="2" y="3"/>
                    <a:pt x="2" y="3"/>
                  </a:cubicBezTo>
                  <a:cubicBezTo>
                    <a:pt x="1" y="2"/>
                    <a:pt x="1" y="2"/>
                    <a:pt x="0" y="2"/>
                  </a:cubicBezTo>
                  <a:cubicBezTo>
                    <a:pt x="1" y="1"/>
                    <a:pt x="1"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52"/>
            <p:cNvSpPr/>
            <p:nvPr/>
          </p:nvSpPr>
          <p:spPr bwMode="auto">
            <a:xfrm>
              <a:off x="5703122" y="3476790"/>
              <a:ext cx="8593" cy="8593"/>
            </a:xfrm>
            <a:custGeom>
              <a:avLst/>
              <a:gdLst>
                <a:gd name="T0" fmla="*/ 2 w 3"/>
                <a:gd name="T1" fmla="*/ 0 h 3"/>
                <a:gd name="T2" fmla="*/ 2 w 3"/>
                <a:gd name="T3" fmla="*/ 3 h 3"/>
                <a:gd name="T4" fmla="*/ 0 w 3"/>
                <a:gd name="T5" fmla="*/ 2 h 3"/>
                <a:gd name="T6" fmla="*/ 2 w 3"/>
                <a:gd name="T7" fmla="*/ 0 h 3"/>
              </a:gdLst>
              <a:ahLst/>
              <a:cxnLst>
                <a:cxn ang="0">
                  <a:pos x="T0" y="T1"/>
                </a:cxn>
                <a:cxn ang="0">
                  <a:pos x="T2" y="T3"/>
                </a:cxn>
                <a:cxn ang="0">
                  <a:pos x="T4" y="T5"/>
                </a:cxn>
                <a:cxn ang="0">
                  <a:pos x="T6" y="T7"/>
                </a:cxn>
              </a:cxnLst>
              <a:rect l="0" t="0" r="r" b="b"/>
              <a:pathLst>
                <a:path w="3" h="3">
                  <a:moveTo>
                    <a:pt x="2" y="0"/>
                  </a:moveTo>
                  <a:cubicBezTo>
                    <a:pt x="3" y="2"/>
                    <a:pt x="2" y="3"/>
                    <a:pt x="2" y="3"/>
                  </a:cubicBezTo>
                  <a:cubicBezTo>
                    <a:pt x="2" y="2"/>
                    <a:pt x="1" y="2"/>
                    <a:pt x="0" y="2"/>
                  </a:cubicBezTo>
                  <a:cubicBezTo>
                    <a:pt x="1" y="1"/>
                    <a:pt x="2"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53"/>
            <p:cNvSpPr/>
            <p:nvPr/>
          </p:nvSpPr>
          <p:spPr bwMode="auto">
            <a:xfrm>
              <a:off x="6572265" y="3476790"/>
              <a:ext cx="6138" cy="8593"/>
            </a:xfrm>
            <a:custGeom>
              <a:avLst/>
              <a:gdLst>
                <a:gd name="T0" fmla="*/ 2 w 2"/>
                <a:gd name="T1" fmla="*/ 0 h 3"/>
                <a:gd name="T2" fmla="*/ 2 w 2"/>
                <a:gd name="T3" fmla="*/ 3 h 3"/>
                <a:gd name="T4" fmla="*/ 0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2"/>
                    <a:pt x="2" y="3"/>
                    <a:pt x="2" y="3"/>
                  </a:cubicBezTo>
                  <a:cubicBezTo>
                    <a:pt x="2" y="2"/>
                    <a:pt x="1" y="2"/>
                    <a:pt x="0" y="2"/>
                  </a:cubicBezTo>
                  <a:cubicBezTo>
                    <a:pt x="1" y="1"/>
                    <a:pt x="2"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55"/>
            <p:cNvSpPr/>
            <p:nvPr/>
          </p:nvSpPr>
          <p:spPr bwMode="auto">
            <a:xfrm>
              <a:off x="3983251" y="3470652"/>
              <a:ext cx="8593" cy="8593"/>
            </a:xfrm>
            <a:custGeom>
              <a:avLst/>
              <a:gdLst>
                <a:gd name="T0" fmla="*/ 3 w 3"/>
                <a:gd name="T1" fmla="*/ 1 h 3"/>
                <a:gd name="T2" fmla="*/ 2 w 3"/>
                <a:gd name="T3" fmla="*/ 3 h 3"/>
                <a:gd name="T4" fmla="*/ 0 w 3"/>
                <a:gd name="T5" fmla="*/ 0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2"/>
                    <a:pt x="2" y="3"/>
                    <a:pt x="2" y="3"/>
                  </a:cubicBezTo>
                  <a:cubicBezTo>
                    <a:pt x="1" y="2"/>
                    <a:pt x="1" y="1"/>
                    <a:pt x="0" y="0"/>
                  </a:cubicBezTo>
                  <a:cubicBezTo>
                    <a:pt x="1" y="0"/>
                    <a:pt x="1" y="0"/>
                    <a:pt x="1" y="0"/>
                  </a:cubicBezTo>
                  <a:cubicBezTo>
                    <a:pt x="2" y="0"/>
                    <a:pt x="3" y="1"/>
                    <a:pt x="3"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56"/>
            <p:cNvSpPr/>
            <p:nvPr/>
          </p:nvSpPr>
          <p:spPr bwMode="auto">
            <a:xfrm>
              <a:off x="4854849" y="3470652"/>
              <a:ext cx="8593" cy="8593"/>
            </a:xfrm>
            <a:custGeom>
              <a:avLst/>
              <a:gdLst>
                <a:gd name="T0" fmla="*/ 3 w 3"/>
                <a:gd name="T1" fmla="*/ 1 h 3"/>
                <a:gd name="T2" fmla="*/ 1 w 3"/>
                <a:gd name="T3" fmla="*/ 3 h 3"/>
                <a:gd name="T4" fmla="*/ 0 w 3"/>
                <a:gd name="T5" fmla="*/ 0 h 3"/>
                <a:gd name="T6" fmla="*/ 0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2"/>
                    <a:pt x="1" y="3"/>
                    <a:pt x="1" y="3"/>
                  </a:cubicBezTo>
                  <a:cubicBezTo>
                    <a:pt x="0" y="2"/>
                    <a:pt x="0" y="1"/>
                    <a:pt x="0" y="0"/>
                  </a:cubicBezTo>
                  <a:cubicBezTo>
                    <a:pt x="0" y="0"/>
                    <a:pt x="0" y="0"/>
                    <a:pt x="0" y="0"/>
                  </a:cubicBezTo>
                  <a:cubicBezTo>
                    <a:pt x="1" y="0"/>
                    <a:pt x="2" y="1"/>
                    <a:pt x="3"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57"/>
            <p:cNvSpPr/>
            <p:nvPr/>
          </p:nvSpPr>
          <p:spPr bwMode="auto">
            <a:xfrm>
              <a:off x="5723991" y="3470652"/>
              <a:ext cx="8593" cy="8593"/>
            </a:xfrm>
            <a:custGeom>
              <a:avLst/>
              <a:gdLst>
                <a:gd name="T0" fmla="*/ 3 w 3"/>
                <a:gd name="T1" fmla="*/ 1 h 3"/>
                <a:gd name="T2" fmla="*/ 1 w 3"/>
                <a:gd name="T3" fmla="*/ 3 h 3"/>
                <a:gd name="T4" fmla="*/ 0 w 3"/>
                <a:gd name="T5" fmla="*/ 0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2"/>
                    <a:pt x="1" y="3"/>
                    <a:pt x="1" y="3"/>
                  </a:cubicBezTo>
                  <a:cubicBezTo>
                    <a:pt x="1" y="2"/>
                    <a:pt x="0" y="1"/>
                    <a:pt x="0" y="0"/>
                  </a:cubicBezTo>
                  <a:cubicBezTo>
                    <a:pt x="0" y="0"/>
                    <a:pt x="0" y="0"/>
                    <a:pt x="1" y="0"/>
                  </a:cubicBezTo>
                  <a:cubicBezTo>
                    <a:pt x="2" y="0"/>
                    <a:pt x="2" y="1"/>
                    <a:pt x="3"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58"/>
            <p:cNvSpPr/>
            <p:nvPr/>
          </p:nvSpPr>
          <p:spPr bwMode="auto">
            <a:xfrm>
              <a:off x="6593134" y="3470652"/>
              <a:ext cx="8593" cy="8593"/>
            </a:xfrm>
            <a:custGeom>
              <a:avLst/>
              <a:gdLst>
                <a:gd name="T0" fmla="*/ 3 w 3"/>
                <a:gd name="T1" fmla="*/ 1 h 3"/>
                <a:gd name="T2" fmla="*/ 1 w 3"/>
                <a:gd name="T3" fmla="*/ 3 h 3"/>
                <a:gd name="T4" fmla="*/ 0 w 3"/>
                <a:gd name="T5" fmla="*/ 0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2"/>
                    <a:pt x="1" y="3"/>
                    <a:pt x="1" y="3"/>
                  </a:cubicBezTo>
                  <a:cubicBezTo>
                    <a:pt x="1" y="2"/>
                    <a:pt x="0" y="1"/>
                    <a:pt x="0" y="0"/>
                  </a:cubicBezTo>
                  <a:cubicBezTo>
                    <a:pt x="0" y="0"/>
                    <a:pt x="0" y="0"/>
                    <a:pt x="1" y="0"/>
                  </a:cubicBezTo>
                  <a:cubicBezTo>
                    <a:pt x="1" y="0"/>
                    <a:pt x="2" y="1"/>
                    <a:pt x="3"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60"/>
            <p:cNvSpPr/>
            <p:nvPr/>
          </p:nvSpPr>
          <p:spPr bwMode="auto">
            <a:xfrm>
              <a:off x="4004120" y="3479245"/>
              <a:ext cx="4910" cy="6138"/>
            </a:xfrm>
            <a:custGeom>
              <a:avLst/>
              <a:gdLst>
                <a:gd name="T0" fmla="*/ 2 w 2"/>
                <a:gd name="T1" fmla="*/ 2 h 2"/>
                <a:gd name="T2" fmla="*/ 0 w 2"/>
                <a:gd name="T3" fmla="*/ 2 h 2"/>
                <a:gd name="T4" fmla="*/ 1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0" y="2"/>
                    <a:pt x="0" y="2"/>
                  </a:cubicBezTo>
                  <a:cubicBezTo>
                    <a:pt x="0" y="1"/>
                    <a:pt x="1" y="1"/>
                    <a:pt x="1" y="0"/>
                  </a:cubicBezTo>
                  <a:cubicBezTo>
                    <a:pt x="1" y="1"/>
                    <a:pt x="2"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61"/>
            <p:cNvSpPr/>
            <p:nvPr/>
          </p:nvSpPr>
          <p:spPr bwMode="auto">
            <a:xfrm>
              <a:off x="4875718" y="3479245"/>
              <a:ext cx="4910" cy="6138"/>
            </a:xfrm>
            <a:custGeom>
              <a:avLst/>
              <a:gdLst>
                <a:gd name="T0" fmla="*/ 2 w 2"/>
                <a:gd name="T1" fmla="*/ 2 h 2"/>
                <a:gd name="T2" fmla="*/ 0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0" y="2"/>
                    <a:pt x="0" y="2"/>
                    <a:pt x="0" y="2"/>
                  </a:cubicBezTo>
                  <a:cubicBezTo>
                    <a:pt x="0" y="1"/>
                    <a:pt x="0" y="1"/>
                    <a:pt x="0" y="0"/>
                  </a:cubicBezTo>
                  <a:cubicBezTo>
                    <a:pt x="1" y="1"/>
                    <a:pt x="1"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62"/>
            <p:cNvSpPr/>
            <p:nvPr/>
          </p:nvSpPr>
          <p:spPr bwMode="auto">
            <a:xfrm>
              <a:off x="5743633" y="3479245"/>
              <a:ext cx="6138" cy="6138"/>
            </a:xfrm>
            <a:custGeom>
              <a:avLst/>
              <a:gdLst>
                <a:gd name="T0" fmla="*/ 2 w 2"/>
                <a:gd name="T1" fmla="*/ 2 h 2"/>
                <a:gd name="T2" fmla="*/ 0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0" y="2"/>
                    <a:pt x="0" y="2"/>
                  </a:cubicBezTo>
                  <a:cubicBezTo>
                    <a:pt x="0" y="1"/>
                    <a:pt x="0" y="1"/>
                    <a:pt x="0" y="0"/>
                  </a:cubicBezTo>
                  <a:cubicBezTo>
                    <a:pt x="1" y="1"/>
                    <a:pt x="2"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63"/>
            <p:cNvSpPr/>
            <p:nvPr/>
          </p:nvSpPr>
          <p:spPr bwMode="auto">
            <a:xfrm>
              <a:off x="6612776" y="3479245"/>
              <a:ext cx="6138" cy="6138"/>
            </a:xfrm>
            <a:custGeom>
              <a:avLst/>
              <a:gdLst>
                <a:gd name="T0" fmla="*/ 2 w 2"/>
                <a:gd name="T1" fmla="*/ 2 h 2"/>
                <a:gd name="T2" fmla="*/ 0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1" y="2"/>
                    <a:pt x="0" y="2"/>
                    <a:pt x="0" y="2"/>
                  </a:cubicBezTo>
                  <a:cubicBezTo>
                    <a:pt x="0" y="1"/>
                    <a:pt x="0" y="1"/>
                    <a:pt x="0" y="0"/>
                  </a:cubicBezTo>
                  <a:cubicBezTo>
                    <a:pt x="1" y="1"/>
                    <a:pt x="1"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65"/>
            <p:cNvSpPr/>
            <p:nvPr/>
          </p:nvSpPr>
          <p:spPr bwMode="auto">
            <a:xfrm>
              <a:off x="4009031" y="3500114"/>
              <a:ext cx="6138" cy="6138"/>
            </a:xfrm>
            <a:custGeom>
              <a:avLst/>
              <a:gdLst>
                <a:gd name="T0" fmla="*/ 0 w 2"/>
                <a:gd name="T1" fmla="*/ 1 h 2"/>
                <a:gd name="T2" fmla="*/ 2 w 2"/>
                <a:gd name="T3" fmla="*/ 0 h 2"/>
                <a:gd name="T4" fmla="*/ 2 w 2"/>
                <a:gd name="T5" fmla="*/ 0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0"/>
                    <a:pt x="2" y="0"/>
                  </a:cubicBezTo>
                  <a:cubicBezTo>
                    <a:pt x="2" y="0"/>
                    <a:pt x="2" y="0"/>
                    <a:pt x="2" y="0"/>
                  </a:cubicBezTo>
                  <a:cubicBezTo>
                    <a:pt x="2" y="1"/>
                    <a:pt x="2" y="2"/>
                    <a:pt x="2" y="2"/>
                  </a:cubicBezTo>
                  <a:cubicBezTo>
                    <a:pt x="1" y="2"/>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66"/>
            <p:cNvSpPr/>
            <p:nvPr/>
          </p:nvSpPr>
          <p:spPr bwMode="auto">
            <a:xfrm>
              <a:off x="4880629" y="3500114"/>
              <a:ext cx="3683" cy="6138"/>
            </a:xfrm>
            <a:custGeom>
              <a:avLst/>
              <a:gdLst>
                <a:gd name="T0" fmla="*/ 0 w 1"/>
                <a:gd name="T1" fmla="*/ 1 h 2"/>
                <a:gd name="T2" fmla="*/ 1 w 1"/>
                <a:gd name="T3" fmla="*/ 0 h 2"/>
                <a:gd name="T4" fmla="*/ 1 w 1"/>
                <a:gd name="T5" fmla="*/ 0 h 2"/>
                <a:gd name="T6" fmla="*/ 1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1" y="0"/>
                    <a:pt x="1" y="0"/>
                  </a:cubicBezTo>
                  <a:cubicBezTo>
                    <a:pt x="1" y="0"/>
                    <a:pt x="1" y="0"/>
                    <a:pt x="1" y="0"/>
                  </a:cubicBezTo>
                  <a:cubicBezTo>
                    <a:pt x="1" y="1"/>
                    <a:pt x="1" y="2"/>
                    <a:pt x="1" y="2"/>
                  </a:cubicBezTo>
                  <a:cubicBezTo>
                    <a:pt x="0" y="2"/>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67"/>
            <p:cNvSpPr/>
            <p:nvPr/>
          </p:nvSpPr>
          <p:spPr bwMode="auto">
            <a:xfrm>
              <a:off x="5749771" y="3500114"/>
              <a:ext cx="6138" cy="6138"/>
            </a:xfrm>
            <a:custGeom>
              <a:avLst/>
              <a:gdLst>
                <a:gd name="T0" fmla="*/ 0 w 2"/>
                <a:gd name="T1" fmla="*/ 1 h 2"/>
                <a:gd name="T2" fmla="*/ 2 w 2"/>
                <a:gd name="T3" fmla="*/ 0 h 2"/>
                <a:gd name="T4" fmla="*/ 2 w 2"/>
                <a:gd name="T5" fmla="*/ 0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1" y="0"/>
                    <a:pt x="2" y="0"/>
                  </a:cubicBezTo>
                  <a:cubicBezTo>
                    <a:pt x="2" y="0"/>
                    <a:pt x="2" y="0"/>
                    <a:pt x="2" y="0"/>
                  </a:cubicBezTo>
                  <a:cubicBezTo>
                    <a:pt x="2" y="1"/>
                    <a:pt x="1" y="2"/>
                    <a:pt x="1" y="2"/>
                  </a:cubicBezTo>
                  <a:cubicBezTo>
                    <a:pt x="0" y="2"/>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68"/>
            <p:cNvSpPr/>
            <p:nvPr/>
          </p:nvSpPr>
          <p:spPr bwMode="auto">
            <a:xfrm>
              <a:off x="6618914" y="3500114"/>
              <a:ext cx="2455" cy="6138"/>
            </a:xfrm>
            <a:custGeom>
              <a:avLst/>
              <a:gdLst>
                <a:gd name="T0" fmla="*/ 0 w 1"/>
                <a:gd name="T1" fmla="*/ 1 h 2"/>
                <a:gd name="T2" fmla="*/ 1 w 1"/>
                <a:gd name="T3" fmla="*/ 0 h 2"/>
                <a:gd name="T4" fmla="*/ 1 w 1"/>
                <a:gd name="T5" fmla="*/ 0 h 2"/>
                <a:gd name="T6" fmla="*/ 1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1" y="0"/>
                    <a:pt x="1" y="0"/>
                  </a:cubicBezTo>
                  <a:cubicBezTo>
                    <a:pt x="1" y="0"/>
                    <a:pt x="1" y="0"/>
                    <a:pt x="1" y="0"/>
                  </a:cubicBezTo>
                  <a:cubicBezTo>
                    <a:pt x="1" y="1"/>
                    <a:pt x="1" y="2"/>
                    <a:pt x="1" y="2"/>
                  </a:cubicBezTo>
                  <a:cubicBezTo>
                    <a:pt x="0" y="2"/>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70"/>
            <p:cNvSpPr/>
            <p:nvPr/>
          </p:nvSpPr>
          <p:spPr bwMode="auto">
            <a:xfrm>
              <a:off x="4004120" y="3520984"/>
              <a:ext cx="2455" cy="2455"/>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0" y="0"/>
                  </a:cubicBezTo>
                  <a:cubicBezTo>
                    <a:pt x="0" y="0"/>
                    <a:pt x="1"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71"/>
            <p:cNvSpPr/>
            <p:nvPr/>
          </p:nvSpPr>
          <p:spPr bwMode="auto">
            <a:xfrm>
              <a:off x="4872035" y="3520984"/>
              <a:ext cx="3683" cy="2455"/>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0" y="0"/>
                  </a:cubicBezTo>
                  <a:cubicBezTo>
                    <a:pt x="0" y="0"/>
                    <a:pt x="1"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72"/>
            <p:cNvSpPr/>
            <p:nvPr/>
          </p:nvSpPr>
          <p:spPr bwMode="auto">
            <a:xfrm>
              <a:off x="5741178" y="3520984"/>
              <a:ext cx="6138" cy="2455"/>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1"/>
                    <a:pt x="1" y="1"/>
                    <a:pt x="0" y="1"/>
                  </a:cubicBezTo>
                  <a:cubicBezTo>
                    <a:pt x="0" y="0"/>
                    <a:pt x="0" y="0"/>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73"/>
            <p:cNvSpPr/>
            <p:nvPr/>
          </p:nvSpPr>
          <p:spPr bwMode="auto">
            <a:xfrm>
              <a:off x="6610321" y="3520984"/>
              <a:ext cx="6138" cy="2455"/>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1"/>
                    <a:pt x="1" y="1"/>
                    <a:pt x="0" y="1"/>
                  </a:cubicBezTo>
                  <a:cubicBezTo>
                    <a:pt x="0" y="0"/>
                    <a:pt x="0" y="0"/>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175"/>
            <p:cNvSpPr/>
            <p:nvPr/>
          </p:nvSpPr>
          <p:spPr bwMode="auto">
            <a:xfrm>
              <a:off x="4006575" y="3512390"/>
              <a:ext cx="2455" cy="4910"/>
            </a:xfrm>
            <a:custGeom>
              <a:avLst/>
              <a:gdLst>
                <a:gd name="T0" fmla="*/ 0 w 1"/>
                <a:gd name="T1" fmla="*/ 0 h 2"/>
                <a:gd name="T2" fmla="*/ 1 w 1"/>
                <a:gd name="T3" fmla="*/ 1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1" y="1"/>
                    <a:pt x="1" y="1"/>
                  </a:cubicBezTo>
                  <a:cubicBezTo>
                    <a:pt x="1" y="1"/>
                    <a:pt x="1" y="1"/>
                    <a:pt x="1" y="2"/>
                  </a:cubicBezTo>
                  <a:cubicBezTo>
                    <a:pt x="1"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76"/>
            <p:cNvSpPr/>
            <p:nvPr/>
          </p:nvSpPr>
          <p:spPr bwMode="auto">
            <a:xfrm>
              <a:off x="4875718" y="3512390"/>
              <a:ext cx="4910" cy="4910"/>
            </a:xfrm>
            <a:custGeom>
              <a:avLst/>
              <a:gdLst>
                <a:gd name="T0" fmla="*/ 0 w 2"/>
                <a:gd name="T1" fmla="*/ 0 h 2"/>
                <a:gd name="T2" fmla="*/ 2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1" y="1"/>
                    <a:pt x="2" y="1"/>
                  </a:cubicBezTo>
                  <a:cubicBezTo>
                    <a:pt x="2" y="1"/>
                    <a:pt x="2" y="1"/>
                    <a:pt x="2" y="2"/>
                  </a:cubicBezTo>
                  <a:cubicBezTo>
                    <a:pt x="1" y="1"/>
                    <a:pt x="1"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177"/>
            <p:cNvSpPr/>
            <p:nvPr/>
          </p:nvSpPr>
          <p:spPr bwMode="auto">
            <a:xfrm>
              <a:off x="5743633" y="3512390"/>
              <a:ext cx="6138" cy="4910"/>
            </a:xfrm>
            <a:custGeom>
              <a:avLst/>
              <a:gdLst>
                <a:gd name="T0" fmla="*/ 0 w 2"/>
                <a:gd name="T1" fmla="*/ 0 h 2"/>
                <a:gd name="T2" fmla="*/ 2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1" y="1"/>
                    <a:pt x="2" y="1"/>
                  </a:cubicBezTo>
                  <a:cubicBezTo>
                    <a:pt x="2" y="1"/>
                    <a:pt x="2" y="1"/>
                    <a:pt x="2" y="2"/>
                  </a:cubicBezTo>
                  <a:cubicBezTo>
                    <a:pt x="1" y="1"/>
                    <a:pt x="1"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178"/>
            <p:cNvSpPr/>
            <p:nvPr/>
          </p:nvSpPr>
          <p:spPr bwMode="auto">
            <a:xfrm>
              <a:off x="6612776" y="3512390"/>
              <a:ext cx="6138" cy="4910"/>
            </a:xfrm>
            <a:custGeom>
              <a:avLst/>
              <a:gdLst>
                <a:gd name="T0" fmla="*/ 0 w 2"/>
                <a:gd name="T1" fmla="*/ 0 h 2"/>
                <a:gd name="T2" fmla="*/ 2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1" y="1"/>
                    <a:pt x="2" y="1"/>
                  </a:cubicBezTo>
                  <a:cubicBezTo>
                    <a:pt x="2" y="1"/>
                    <a:pt x="2" y="1"/>
                    <a:pt x="2" y="2"/>
                  </a:cubicBezTo>
                  <a:cubicBezTo>
                    <a:pt x="1" y="1"/>
                    <a:pt x="1"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56" name="组合 355"/>
            <p:cNvGrpSpPr/>
            <p:nvPr/>
          </p:nvGrpSpPr>
          <p:grpSpPr>
            <a:xfrm>
              <a:off x="7237625" y="3275463"/>
              <a:ext cx="461579" cy="472627"/>
              <a:chOff x="7237625" y="3275463"/>
              <a:chExt cx="461579" cy="472627"/>
            </a:xfrm>
          </p:grpSpPr>
          <p:sp>
            <p:nvSpPr>
              <p:cNvPr id="9" name="Freeform 9"/>
              <p:cNvSpPr>
                <a:spLocks noEditPoints="1"/>
              </p:cNvSpPr>
              <p:nvPr/>
            </p:nvSpPr>
            <p:spPr bwMode="auto">
              <a:xfrm>
                <a:off x="7237625" y="3275463"/>
                <a:ext cx="461579" cy="472627"/>
              </a:xfrm>
              <a:custGeom>
                <a:avLst/>
                <a:gdLst>
                  <a:gd name="T0" fmla="*/ 100 w 159"/>
                  <a:gd name="T1" fmla="*/ 31 h 160"/>
                  <a:gd name="T2" fmla="*/ 60 w 159"/>
                  <a:gd name="T3" fmla="*/ 31 h 160"/>
                  <a:gd name="T4" fmla="*/ 30 w 159"/>
                  <a:gd name="T5" fmla="*/ 54 h 160"/>
                  <a:gd name="T6" fmla="*/ 30 w 159"/>
                  <a:gd name="T7" fmla="*/ 93 h 160"/>
                  <a:gd name="T8" fmla="*/ 56 w 159"/>
                  <a:gd name="T9" fmla="*/ 120 h 160"/>
                  <a:gd name="T10" fmla="*/ 97 w 159"/>
                  <a:gd name="T11" fmla="*/ 125 h 160"/>
                  <a:gd name="T12" fmla="*/ 121 w 159"/>
                  <a:gd name="T13" fmla="*/ 98 h 160"/>
                  <a:gd name="T14" fmla="*/ 126 w 159"/>
                  <a:gd name="T15" fmla="*/ 59 h 160"/>
                  <a:gd name="T16" fmla="*/ 100 w 159"/>
                  <a:gd name="T17" fmla="*/ 31 h 160"/>
                  <a:gd name="T18" fmla="*/ 138 w 159"/>
                  <a:gd name="T19" fmla="*/ 52 h 160"/>
                  <a:gd name="T20" fmla="*/ 132 w 159"/>
                  <a:gd name="T21" fmla="*/ 110 h 160"/>
                  <a:gd name="T22" fmla="*/ 101 w 159"/>
                  <a:gd name="T23" fmla="*/ 136 h 160"/>
                  <a:gd name="T24" fmla="*/ 52 w 159"/>
                  <a:gd name="T25" fmla="*/ 132 h 160"/>
                  <a:gd name="T26" fmla="*/ 19 w 159"/>
                  <a:gd name="T27" fmla="*/ 98 h 160"/>
                  <a:gd name="T28" fmla="*/ 19 w 159"/>
                  <a:gd name="T29" fmla="*/ 52 h 160"/>
                  <a:gd name="T30" fmla="*/ 53 w 159"/>
                  <a:gd name="T31" fmla="*/ 20 h 160"/>
                  <a:gd name="T32" fmla="*/ 102 w 159"/>
                  <a:gd name="T33" fmla="*/ 19 h 160"/>
                  <a:gd name="T34" fmla="*/ 138 w 159"/>
                  <a:gd name="T3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60">
                    <a:moveTo>
                      <a:pt x="100" y="31"/>
                    </a:moveTo>
                    <a:cubicBezTo>
                      <a:pt x="97" y="25"/>
                      <a:pt x="74" y="8"/>
                      <a:pt x="60" y="31"/>
                    </a:cubicBezTo>
                    <a:cubicBezTo>
                      <a:pt x="49" y="28"/>
                      <a:pt x="32" y="27"/>
                      <a:pt x="30" y="54"/>
                    </a:cubicBezTo>
                    <a:cubicBezTo>
                      <a:pt x="21" y="61"/>
                      <a:pt x="14" y="83"/>
                      <a:pt x="30" y="93"/>
                    </a:cubicBezTo>
                    <a:cubicBezTo>
                      <a:pt x="30" y="93"/>
                      <a:pt x="23" y="123"/>
                      <a:pt x="56" y="120"/>
                    </a:cubicBezTo>
                    <a:cubicBezTo>
                      <a:pt x="60" y="134"/>
                      <a:pt x="81" y="143"/>
                      <a:pt x="97" y="125"/>
                    </a:cubicBezTo>
                    <a:cubicBezTo>
                      <a:pt x="111" y="127"/>
                      <a:pt x="125" y="120"/>
                      <a:pt x="121" y="98"/>
                    </a:cubicBezTo>
                    <a:cubicBezTo>
                      <a:pt x="141" y="97"/>
                      <a:pt x="141" y="68"/>
                      <a:pt x="126" y="59"/>
                    </a:cubicBezTo>
                    <a:cubicBezTo>
                      <a:pt x="129" y="48"/>
                      <a:pt x="122" y="27"/>
                      <a:pt x="100" y="31"/>
                    </a:cubicBezTo>
                    <a:close/>
                    <a:moveTo>
                      <a:pt x="138" y="52"/>
                    </a:moveTo>
                    <a:cubicBezTo>
                      <a:pt x="159" y="71"/>
                      <a:pt x="152" y="94"/>
                      <a:pt x="132" y="110"/>
                    </a:cubicBezTo>
                    <a:cubicBezTo>
                      <a:pt x="130" y="133"/>
                      <a:pt x="113" y="137"/>
                      <a:pt x="101" y="136"/>
                    </a:cubicBezTo>
                    <a:cubicBezTo>
                      <a:pt x="68" y="160"/>
                      <a:pt x="52" y="132"/>
                      <a:pt x="52" y="132"/>
                    </a:cubicBezTo>
                    <a:cubicBezTo>
                      <a:pt x="25" y="133"/>
                      <a:pt x="18" y="116"/>
                      <a:pt x="19" y="98"/>
                    </a:cubicBezTo>
                    <a:cubicBezTo>
                      <a:pt x="0" y="84"/>
                      <a:pt x="9" y="65"/>
                      <a:pt x="19" y="52"/>
                    </a:cubicBezTo>
                    <a:cubicBezTo>
                      <a:pt x="19" y="26"/>
                      <a:pt x="40" y="17"/>
                      <a:pt x="53" y="20"/>
                    </a:cubicBezTo>
                    <a:cubicBezTo>
                      <a:pt x="70" y="0"/>
                      <a:pt x="96" y="11"/>
                      <a:pt x="102" y="19"/>
                    </a:cubicBezTo>
                    <a:cubicBezTo>
                      <a:pt x="120" y="16"/>
                      <a:pt x="141" y="31"/>
                      <a:pt x="138" y="5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p:nvPr/>
            </p:nvSpPr>
            <p:spPr bwMode="auto">
              <a:xfrm>
                <a:off x="7411945" y="3544308"/>
                <a:ext cx="95753" cy="98208"/>
              </a:xfrm>
              <a:custGeom>
                <a:avLst/>
                <a:gdLst>
                  <a:gd name="T0" fmla="*/ 16 w 33"/>
                  <a:gd name="T1" fmla="*/ 8 h 33"/>
                  <a:gd name="T2" fmla="*/ 21 w 33"/>
                  <a:gd name="T3" fmla="*/ 2 h 33"/>
                  <a:gd name="T4" fmla="*/ 15 w 33"/>
                  <a:gd name="T5" fmla="*/ 33 h 33"/>
                  <a:gd name="T6" fmla="*/ 3 w 33"/>
                  <a:gd name="T7" fmla="*/ 15 h 33"/>
                  <a:gd name="T8" fmla="*/ 11 w 33"/>
                  <a:gd name="T9" fmla="*/ 0 h 33"/>
                  <a:gd name="T10" fmla="*/ 11 w 33"/>
                  <a:gd name="T11" fmla="*/ 2 h 33"/>
                  <a:gd name="T12" fmla="*/ 16 w 33"/>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8"/>
                    </a:moveTo>
                    <a:cubicBezTo>
                      <a:pt x="19" y="8"/>
                      <a:pt x="21" y="6"/>
                      <a:pt x="21" y="2"/>
                    </a:cubicBezTo>
                    <a:cubicBezTo>
                      <a:pt x="33" y="25"/>
                      <a:pt x="22" y="33"/>
                      <a:pt x="15" y="33"/>
                    </a:cubicBezTo>
                    <a:cubicBezTo>
                      <a:pt x="6" y="32"/>
                      <a:pt x="0" y="27"/>
                      <a:pt x="3" y="15"/>
                    </a:cubicBezTo>
                    <a:cubicBezTo>
                      <a:pt x="4" y="10"/>
                      <a:pt x="8" y="4"/>
                      <a:pt x="11" y="0"/>
                    </a:cubicBezTo>
                    <a:cubicBezTo>
                      <a:pt x="11" y="1"/>
                      <a:pt x="11" y="1"/>
                      <a:pt x="11" y="2"/>
                    </a:cubicBezTo>
                    <a:cubicBezTo>
                      <a:pt x="10" y="6"/>
                      <a:pt x="13" y="8"/>
                      <a:pt x="1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
              <p:cNvSpPr/>
              <p:nvPr/>
            </p:nvSpPr>
            <p:spPr bwMode="auto">
              <a:xfrm>
                <a:off x="7341972" y="3517301"/>
                <a:ext cx="95753" cy="98208"/>
              </a:xfrm>
              <a:custGeom>
                <a:avLst/>
                <a:gdLst>
                  <a:gd name="T0" fmla="*/ 27 w 33"/>
                  <a:gd name="T1" fmla="*/ 0 h 33"/>
                  <a:gd name="T2" fmla="*/ 26 w 33"/>
                  <a:gd name="T3" fmla="*/ 0 h 33"/>
                  <a:gd name="T4" fmla="*/ 26 w 33"/>
                  <a:gd name="T5" fmla="*/ 8 h 33"/>
                  <a:gd name="T6" fmla="*/ 33 w 33"/>
                  <a:gd name="T7" fmla="*/ 9 h 33"/>
                  <a:gd name="T8" fmla="*/ 6 w 33"/>
                  <a:gd name="T9" fmla="*/ 25 h 33"/>
                  <a:gd name="T10" fmla="*/ 10 w 33"/>
                  <a:gd name="T11" fmla="*/ 5 h 33"/>
                  <a:gd name="T12" fmla="*/ 14 w 33"/>
                  <a:gd name="T13" fmla="*/ 3 h 33"/>
                  <a:gd name="T14" fmla="*/ 20 w 33"/>
                  <a:gd name="T15" fmla="*/ 1 h 33"/>
                  <a:gd name="T16" fmla="*/ 27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27" y="0"/>
                    </a:moveTo>
                    <a:cubicBezTo>
                      <a:pt x="27" y="0"/>
                      <a:pt x="27" y="0"/>
                      <a:pt x="26" y="0"/>
                    </a:cubicBezTo>
                    <a:cubicBezTo>
                      <a:pt x="23" y="4"/>
                      <a:pt x="24" y="6"/>
                      <a:pt x="26" y="8"/>
                    </a:cubicBezTo>
                    <a:cubicBezTo>
                      <a:pt x="28" y="10"/>
                      <a:pt x="30" y="11"/>
                      <a:pt x="33" y="9"/>
                    </a:cubicBezTo>
                    <a:cubicBezTo>
                      <a:pt x="24" y="33"/>
                      <a:pt x="11" y="31"/>
                      <a:pt x="6" y="25"/>
                    </a:cubicBezTo>
                    <a:cubicBezTo>
                      <a:pt x="0" y="19"/>
                      <a:pt x="0" y="11"/>
                      <a:pt x="10" y="5"/>
                    </a:cubicBezTo>
                    <a:cubicBezTo>
                      <a:pt x="11" y="4"/>
                      <a:pt x="13" y="3"/>
                      <a:pt x="14" y="3"/>
                    </a:cubicBezTo>
                    <a:cubicBezTo>
                      <a:pt x="16" y="2"/>
                      <a:pt x="18" y="2"/>
                      <a:pt x="20" y="1"/>
                    </a:cubicBezTo>
                    <a:cubicBezTo>
                      <a:pt x="22" y="1"/>
                      <a:pt x="25" y="0"/>
                      <a:pt x="27"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p:nvPr/>
            </p:nvSpPr>
            <p:spPr bwMode="auto">
              <a:xfrm>
                <a:off x="7324785" y="3449783"/>
                <a:ext cx="95753" cy="85932"/>
              </a:xfrm>
              <a:custGeom>
                <a:avLst/>
                <a:gdLst>
                  <a:gd name="T0" fmla="*/ 33 w 33"/>
                  <a:gd name="T1" fmla="*/ 11 h 29"/>
                  <a:gd name="T2" fmla="*/ 32 w 33"/>
                  <a:gd name="T3" fmla="*/ 11 h 29"/>
                  <a:gd name="T4" fmla="*/ 26 w 33"/>
                  <a:gd name="T5" fmla="*/ 16 h 29"/>
                  <a:gd name="T6" fmla="*/ 32 w 33"/>
                  <a:gd name="T7" fmla="*/ 21 h 29"/>
                  <a:gd name="T8" fmla="*/ 26 w 33"/>
                  <a:gd name="T9" fmla="*/ 24 h 29"/>
                  <a:gd name="T10" fmla="*/ 20 w 33"/>
                  <a:gd name="T11" fmla="*/ 26 h 29"/>
                  <a:gd name="T12" fmla="*/ 1 w 33"/>
                  <a:gd name="T13" fmla="*/ 15 h 29"/>
                  <a:gd name="T14" fmla="*/ 18 w 33"/>
                  <a:gd name="T15" fmla="*/ 3 h 29"/>
                  <a:gd name="T16" fmla="*/ 23 w 33"/>
                  <a:gd name="T17" fmla="*/ 5 h 29"/>
                  <a:gd name="T18" fmla="*/ 27 w 33"/>
                  <a:gd name="T19" fmla="*/ 7 h 29"/>
                  <a:gd name="T20" fmla="*/ 33 w 33"/>
                  <a:gd name="T2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9">
                    <a:moveTo>
                      <a:pt x="33" y="11"/>
                    </a:moveTo>
                    <a:cubicBezTo>
                      <a:pt x="33" y="11"/>
                      <a:pt x="33" y="11"/>
                      <a:pt x="32" y="11"/>
                    </a:cubicBezTo>
                    <a:cubicBezTo>
                      <a:pt x="28" y="11"/>
                      <a:pt x="27" y="13"/>
                      <a:pt x="26" y="16"/>
                    </a:cubicBezTo>
                    <a:cubicBezTo>
                      <a:pt x="26" y="19"/>
                      <a:pt x="28" y="21"/>
                      <a:pt x="32" y="21"/>
                    </a:cubicBezTo>
                    <a:cubicBezTo>
                      <a:pt x="30" y="23"/>
                      <a:pt x="28" y="23"/>
                      <a:pt x="26" y="24"/>
                    </a:cubicBezTo>
                    <a:cubicBezTo>
                      <a:pt x="24" y="25"/>
                      <a:pt x="22" y="25"/>
                      <a:pt x="20" y="26"/>
                    </a:cubicBezTo>
                    <a:cubicBezTo>
                      <a:pt x="6" y="29"/>
                      <a:pt x="0" y="21"/>
                      <a:pt x="1" y="15"/>
                    </a:cubicBezTo>
                    <a:cubicBezTo>
                      <a:pt x="1" y="6"/>
                      <a:pt x="6" y="0"/>
                      <a:pt x="18" y="3"/>
                    </a:cubicBezTo>
                    <a:cubicBezTo>
                      <a:pt x="20" y="3"/>
                      <a:pt x="21" y="4"/>
                      <a:pt x="23" y="5"/>
                    </a:cubicBezTo>
                    <a:cubicBezTo>
                      <a:pt x="24" y="5"/>
                      <a:pt x="26" y="6"/>
                      <a:pt x="27" y="7"/>
                    </a:cubicBezTo>
                    <a:cubicBezTo>
                      <a:pt x="29" y="8"/>
                      <a:pt x="31" y="9"/>
                      <a:pt x="33" y="1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
              <p:cNvSpPr/>
              <p:nvPr/>
            </p:nvSpPr>
            <p:spPr bwMode="auto">
              <a:xfrm>
                <a:off x="7354248" y="3382264"/>
                <a:ext cx="93298" cy="94525"/>
              </a:xfrm>
              <a:custGeom>
                <a:avLst/>
                <a:gdLst>
                  <a:gd name="T0" fmla="*/ 32 w 32"/>
                  <a:gd name="T1" fmla="*/ 25 h 32"/>
                  <a:gd name="T2" fmla="*/ 24 w 32"/>
                  <a:gd name="T3" fmla="*/ 24 h 32"/>
                  <a:gd name="T4" fmla="*/ 24 w 32"/>
                  <a:gd name="T5" fmla="*/ 32 h 32"/>
                  <a:gd name="T6" fmla="*/ 17 w 32"/>
                  <a:gd name="T7" fmla="*/ 30 h 32"/>
                  <a:gd name="T8" fmla="*/ 13 w 32"/>
                  <a:gd name="T9" fmla="*/ 28 h 32"/>
                  <a:gd name="T10" fmla="*/ 6 w 32"/>
                  <a:gd name="T11" fmla="*/ 6 h 32"/>
                  <a:gd name="T12" fmla="*/ 27 w 32"/>
                  <a:gd name="T13" fmla="*/ 9 h 32"/>
                  <a:gd name="T14" fmla="*/ 30 w 32"/>
                  <a:gd name="T15" fmla="*/ 17 h 32"/>
                  <a:gd name="T16" fmla="*/ 30 w 32"/>
                  <a:gd name="T17" fmla="*/ 17 h 32"/>
                  <a:gd name="T18" fmla="*/ 32 w 32"/>
                  <a:gd name="T1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5"/>
                    </a:moveTo>
                    <a:cubicBezTo>
                      <a:pt x="29" y="21"/>
                      <a:pt x="26" y="22"/>
                      <a:pt x="24" y="24"/>
                    </a:cubicBezTo>
                    <a:cubicBezTo>
                      <a:pt x="22" y="26"/>
                      <a:pt x="21" y="30"/>
                      <a:pt x="24" y="32"/>
                    </a:cubicBezTo>
                    <a:cubicBezTo>
                      <a:pt x="22" y="32"/>
                      <a:pt x="19" y="31"/>
                      <a:pt x="17" y="30"/>
                    </a:cubicBezTo>
                    <a:cubicBezTo>
                      <a:pt x="16" y="29"/>
                      <a:pt x="14" y="28"/>
                      <a:pt x="13" y="28"/>
                    </a:cubicBezTo>
                    <a:cubicBezTo>
                      <a:pt x="0" y="20"/>
                      <a:pt x="1" y="10"/>
                      <a:pt x="6" y="6"/>
                    </a:cubicBezTo>
                    <a:cubicBezTo>
                      <a:pt x="12" y="0"/>
                      <a:pt x="20" y="0"/>
                      <a:pt x="27" y="9"/>
                    </a:cubicBezTo>
                    <a:cubicBezTo>
                      <a:pt x="28" y="12"/>
                      <a:pt x="29" y="14"/>
                      <a:pt x="30" y="17"/>
                    </a:cubicBezTo>
                    <a:cubicBezTo>
                      <a:pt x="30" y="17"/>
                      <a:pt x="30" y="17"/>
                      <a:pt x="30" y="17"/>
                    </a:cubicBezTo>
                    <a:cubicBezTo>
                      <a:pt x="31" y="20"/>
                      <a:pt x="31" y="22"/>
                      <a:pt x="32" y="25"/>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34"/>
              <p:cNvSpPr/>
              <p:nvPr/>
            </p:nvSpPr>
            <p:spPr bwMode="auto">
              <a:xfrm>
                <a:off x="7424221" y="3361395"/>
                <a:ext cx="87160" cy="96981"/>
              </a:xfrm>
              <a:custGeom>
                <a:avLst/>
                <a:gdLst>
                  <a:gd name="T0" fmla="*/ 16 w 30"/>
                  <a:gd name="T1" fmla="*/ 26 h 33"/>
                  <a:gd name="T2" fmla="*/ 10 w 30"/>
                  <a:gd name="T3" fmla="*/ 32 h 33"/>
                  <a:gd name="T4" fmla="*/ 10 w 30"/>
                  <a:gd name="T5" fmla="*/ 33 h 33"/>
                  <a:gd name="T6" fmla="*/ 6 w 30"/>
                  <a:gd name="T7" fmla="*/ 24 h 33"/>
                  <a:gd name="T8" fmla="*/ 6 w 30"/>
                  <a:gd name="T9" fmla="*/ 24 h 33"/>
                  <a:gd name="T10" fmla="*/ 16 w 30"/>
                  <a:gd name="T11" fmla="*/ 0 h 33"/>
                  <a:gd name="T12" fmla="*/ 28 w 30"/>
                  <a:gd name="T13" fmla="*/ 17 h 33"/>
                  <a:gd name="T14" fmla="*/ 21 w 30"/>
                  <a:gd name="T15" fmla="*/ 32 h 33"/>
                  <a:gd name="T16" fmla="*/ 16 w 3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3">
                    <a:moveTo>
                      <a:pt x="16" y="26"/>
                    </a:moveTo>
                    <a:cubicBezTo>
                      <a:pt x="13" y="26"/>
                      <a:pt x="10" y="28"/>
                      <a:pt x="10" y="32"/>
                    </a:cubicBezTo>
                    <a:cubicBezTo>
                      <a:pt x="10" y="33"/>
                      <a:pt x="10" y="33"/>
                      <a:pt x="10" y="33"/>
                    </a:cubicBezTo>
                    <a:cubicBezTo>
                      <a:pt x="8" y="30"/>
                      <a:pt x="7" y="27"/>
                      <a:pt x="6" y="24"/>
                    </a:cubicBezTo>
                    <a:cubicBezTo>
                      <a:pt x="6" y="24"/>
                      <a:pt x="6" y="24"/>
                      <a:pt x="6" y="24"/>
                    </a:cubicBezTo>
                    <a:cubicBezTo>
                      <a:pt x="0" y="7"/>
                      <a:pt x="9" y="0"/>
                      <a:pt x="16" y="0"/>
                    </a:cubicBezTo>
                    <a:cubicBezTo>
                      <a:pt x="24" y="1"/>
                      <a:pt x="30" y="6"/>
                      <a:pt x="28" y="17"/>
                    </a:cubicBezTo>
                    <a:cubicBezTo>
                      <a:pt x="27" y="23"/>
                      <a:pt x="24" y="28"/>
                      <a:pt x="21" y="32"/>
                    </a:cubicBezTo>
                    <a:cubicBezTo>
                      <a:pt x="21" y="28"/>
                      <a:pt x="19" y="27"/>
                      <a:pt x="16"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39"/>
              <p:cNvSpPr/>
              <p:nvPr/>
            </p:nvSpPr>
            <p:spPr bwMode="auto">
              <a:xfrm>
                <a:off x="7484374" y="3387175"/>
                <a:ext cx="99436" cy="94525"/>
              </a:xfrm>
              <a:custGeom>
                <a:avLst/>
                <a:gdLst>
                  <a:gd name="T0" fmla="*/ 9 w 34"/>
                  <a:gd name="T1" fmla="*/ 26 h 32"/>
                  <a:gd name="T2" fmla="*/ 1 w 34"/>
                  <a:gd name="T3" fmla="*/ 26 h 32"/>
                  <a:gd name="T4" fmla="*/ 0 w 34"/>
                  <a:gd name="T5" fmla="*/ 26 h 32"/>
                  <a:gd name="T6" fmla="*/ 27 w 34"/>
                  <a:gd name="T7" fmla="*/ 6 h 32"/>
                  <a:gd name="T8" fmla="*/ 24 w 34"/>
                  <a:gd name="T9" fmla="*/ 27 h 32"/>
                  <a:gd name="T10" fmla="*/ 10 w 34"/>
                  <a:gd name="T11" fmla="*/ 32 h 32"/>
                  <a:gd name="T12" fmla="*/ 9 w 34"/>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9" y="26"/>
                    </a:moveTo>
                    <a:cubicBezTo>
                      <a:pt x="8" y="23"/>
                      <a:pt x="4" y="23"/>
                      <a:pt x="1" y="26"/>
                    </a:cubicBezTo>
                    <a:cubicBezTo>
                      <a:pt x="1" y="26"/>
                      <a:pt x="1" y="26"/>
                      <a:pt x="0" y="26"/>
                    </a:cubicBezTo>
                    <a:cubicBezTo>
                      <a:pt x="8" y="0"/>
                      <a:pt x="22" y="1"/>
                      <a:pt x="27" y="6"/>
                    </a:cubicBezTo>
                    <a:cubicBezTo>
                      <a:pt x="33" y="13"/>
                      <a:pt x="34" y="21"/>
                      <a:pt x="24" y="27"/>
                    </a:cubicBezTo>
                    <a:cubicBezTo>
                      <a:pt x="20" y="30"/>
                      <a:pt x="14" y="31"/>
                      <a:pt x="10" y="32"/>
                    </a:cubicBezTo>
                    <a:cubicBezTo>
                      <a:pt x="12" y="30"/>
                      <a:pt x="11" y="28"/>
                      <a:pt x="9"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44"/>
              <p:cNvSpPr/>
              <p:nvPr/>
            </p:nvSpPr>
            <p:spPr bwMode="auto">
              <a:xfrm>
                <a:off x="7501560" y="3452238"/>
                <a:ext cx="99436" cy="98208"/>
              </a:xfrm>
              <a:custGeom>
                <a:avLst/>
                <a:gdLst>
                  <a:gd name="T0" fmla="*/ 17 w 34"/>
                  <a:gd name="T1" fmla="*/ 31 h 33"/>
                  <a:gd name="T2" fmla="*/ 3 w 34"/>
                  <a:gd name="T3" fmla="*/ 24 h 33"/>
                  <a:gd name="T4" fmla="*/ 7 w 34"/>
                  <a:gd name="T5" fmla="*/ 20 h 33"/>
                  <a:gd name="T6" fmla="*/ 1 w 34"/>
                  <a:gd name="T7" fmla="*/ 14 h 33"/>
                  <a:gd name="T8" fmla="*/ 0 w 34"/>
                  <a:gd name="T9" fmla="*/ 14 h 33"/>
                  <a:gd name="T10" fmla="*/ 34 w 34"/>
                  <a:gd name="T11" fmla="*/ 19 h 33"/>
                  <a:gd name="T12" fmla="*/ 17 w 34"/>
                  <a:gd name="T13" fmla="*/ 3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17" y="31"/>
                    </a:moveTo>
                    <a:cubicBezTo>
                      <a:pt x="12" y="30"/>
                      <a:pt x="7" y="27"/>
                      <a:pt x="3" y="24"/>
                    </a:cubicBezTo>
                    <a:cubicBezTo>
                      <a:pt x="6" y="24"/>
                      <a:pt x="7" y="22"/>
                      <a:pt x="7" y="20"/>
                    </a:cubicBezTo>
                    <a:cubicBezTo>
                      <a:pt x="8" y="17"/>
                      <a:pt x="5" y="14"/>
                      <a:pt x="1" y="14"/>
                    </a:cubicBezTo>
                    <a:cubicBezTo>
                      <a:pt x="1" y="14"/>
                      <a:pt x="1" y="14"/>
                      <a:pt x="0" y="14"/>
                    </a:cubicBezTo>
                    <a:cubicBezTo>
                      <a:pt x="25" y="0"/>
                      <a:pt x="34" y="11"/>
                      <a:pt x="34" y="19"/>
                    </a:cubicBezTo>
                    <a:cubicBezTo>
                      <a:pt x="33" y="27"/>
                      <a:pt x="28" y="33"/>
                      <a:pt x="17" y="3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49"/>
              <p:cNvSpPr/>
              <p:nvPr/>
            </p:nvSpPr>
            <p:spPr bwMode="auto">
              <a:xfrm>
                <a:off x="7479463" y="3527122"/>
                <a:ext cx="95753" cy="96981"/>
              </a:xfrm>
              <a:custGeom>
                <a:avLst/>
                <a:gdLst>
                  <a:gd name="T0" fmla="*/ 7 w 33"/>
                  <a:gd name="T1" fmla="*/ 8 h 33"/>
                  <a:gd name="T2" fmla="*/ 7 w 33"/>
                  <a:gd name="T3" fmla="*/ 0 h 33"/>
                  <a:gd name="T4" fmla="*/ 26 w 33"/>
                  <a:gd name="T5" fmla="*/ 27 h 33"/>
                  <a:gd name="T6" fmla="*/ 5 w 33"/>
                  <a:gd name="T7" fmla="*/ 23 h 33"/>
                  <a:gd name="T8" fmla="*/ 0 w 33"/>
                  <a:gd name="T9" fmla="*/ 8 h 33"/>
                  <a:gd name="T10" fmla="*/ 7 w 33"/>
                  <a:gd name="T11" fmla="*/ 8 h 33"/>
                </a:gdLst>
                <a:ahLst/>
                <a:cxnLst>
                  <a:cxn ang="0">
                    <a:pos x="T0" y="T1"/>
                  </a:cxn>
                  <a:cxn ang="0">
                    <a:pos x="T2" y="T3"/>
                  </a:cxn>
                  <a:cxn ang="0">
                    <a:pos x="T4" y="T5"/>
                  </a:cxn>
                  <a:cxn ang="0">
                    <a:pos x="T6" y="T7"/>
                  </a:cxn>
                  <a:cxn ang="0">
                    <a:pos x="T8" y="T9"/>
                  </a:cxn>
                  <a:cxn ang="0">
                    <a:pos x="T10" y="T11"/>
                  </a:cxn>
                </a:cxnLst>
                <a:rect l="0" t="0" r="r" b="b"/>
                <a:pathLst>
                  <a:path w="33" h="33">
                    <a:moveTo>
                      <a:pt x="7" y="8"/>
                    </a:moveTo>
                    <a:cubicBezTo>
                      <a:pt x="9" y="6"/>
                      <a:pt x="10" y="3"/>
                      <a:pt x="7" y="0"/>
                    </a:cubicBezTo>
                    <a:cubicBezTo>
                      <a:pt x="33" y="8"/>
                      <a:pt x="32" y="22"/>
                      <a:pt x="26" y="27"/>
                    </a:cubicBezTo>
                    <a:cubicBezTo>
                      <a:pt x="20" y="32"/>
                      <a:pt x="12" y="33"/>
                      <a:pt x="5" y="23"/>
                    </a:cubicBezTo>
                    <a:cubicBezTo>
                      <a:pt x="2" y="19"/>
                      <a:pt x="1" y="13"/>
                      <a:pt x="0" y="8"/>
                    </a:cubicBezTo>
                    <a:cubicBezTo>
                      <a:pt x="3" y="10"/>
                      <a:pt x="5" y="9"/>
                      <a:pt x="7"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54"/>
              <p:cNvSpPr/>
              <p:nvPr/>
            </p:nvSpPr>
            <p:spPr bwMode="auto">
              <a:xfrm>
                <a:off x="7443863" y="3527122"/>
                <a:ext cx="14731" cy="17186"/>
              </a:xfrm>
              <a:custGeom>
                <a:avLst/>
                <a:gdLst>
                  <a:gd name="T0" fmla="*/ 0 w 5"/>
                  <a:gd name="T1" fmla="*/ 6 h 6"/>
                  <a:gd name="T2" fmla="*/ 3 w 5"/>
                  <a:gd name="T3" fmla="*/ 0 h 6"/>
                  <a:gd name="T4" fmla="*/ 5 w 5"/>
                  <a:gd name="T5" fmla="*/ 1 h 6"/>
                  <a:gd name="T6" fmla="*/ 0 w 5"/>
                  <a:gd name="T7" fmla="*/ 6 h 6"/>
                </a:gdLst>
                <a:ahLst/>
                <a:cxnLst>
                  <a:cxn ang="0">
                    <a:pos x="T0" y="T1"/>
                  </a:cxn>
                  <a:cxn ang="0">
                    <a:pos x="T2" y="T3"/>
                  </a:cxn>
                  <a:cxn ang="0">
                    <a:pos x="T4" y="T5"/>
                  </a:cxn>
                  <a:cxn ang="0">
                    <a:pos x="T6" y="T7"/>
                  </a:cxn>
                </a:cxnLst>
                <a:rect l="0" t="0" r="r" b="b"/>
                <a:pathLst>
                  <a:path w="5" h="6">
                    <a:moveTo>
                      <a:pt x="0" y="6"/>
                    </a:moveTo>
                    <a:cubicBezTo>
                      <a:pt x="0" y="4"/>
                      <a:pt x="2" y="2"/>
                      <a:pt x="3" y="0"/>
                    </a:cubicBezTo>
                    <a:cubicBezTo>
                      <a:pt x="3" y="1"/>
                      <a:pt x="4" y="1"/>
                      <a:pt x="5" y="1"/>
                    </a:cubicBezTo>
                    <a:cubicBezTo>
                      <a:pt x="4" y="2"/>
                      <a:pt x="2" y="4"/>
                      <a:pt x="0" y="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59"/>
              <p:cNvSpPr/>
              <p:nvPr/>
            </p:nvSpPr>
            <p:spPr bwMode="auto">
              <a:xfrm>
                <a:off x="7464732" y="3529577"/>
                <a:ext cx="11048" cy="20869"/>
              </a:xfrm>
              <a:custGeom>
                <a:avLst/>
                <a:gdLst>
                  <a:gd name="T0" fmla="*/ 2 w 4"/>
                  <a:gd name="T1" fmla="*/ 0 h 7"/>
                  <a:gd name="T2" fmla="*/ 2 w 4"/>
                  <a:gd name="T3" fmla="*/ 0 h 7"/>
                  <a:gd name="T4" fmla="*/ 3 w 4"/>
                  <a:gd name="T5" fmla="*/ 4 h 7"/>
                  <a:gd name="T6" fmla="*/ 4 w 4"/>
                  <a:gd name="T7" fmla="*/ 6 h 7"/>
                  <a:gd name="T8" fmla="*/ 3 w 4"/>
                  <a:gd name="T9" fmla="*/ 7 h 7"/>
                  <a:gd name="T10" fmla="*/ 0 w 4"/>
                  <a:gd name="T11" fmla="*/ 0 h 7"/>
                  <a:gd name="T12" fmla="*/ 2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0"/>
                    </a:moveTo>
                    <a:cubicBezTo>
                      <a:pt x="2" y="0"/>
                      <a:pt x="2" y="0"/>
                      <a:pt x="2" y="0"/>
                    </a:cubicBezTo>
                    <a:cubicBezTo>
                      <a:pt x="2" y="2"/>
                      <a:pt x="3" y="3"/>
                      <a:pt x="3" y="4"/>
                    </a:cubicBezTo>
                    <a:cubicBezTo>
                      <a:pt x="3" y="5"/>
                      <a:pt x="3" y="6"/>
                      <a:pt x="4" y="6"/>
                    </a:cubicBezTo>
                    <a:cubicBezTo>
                      <a:pt x="4" y="6"/>
                      <a:pt x="3" y="7"/>
                      <a:pt x="3" y="7"/>
                    </a:cubicBezTo>
                    <a:cubicBezTo>
                      <a:pt x="2" y="5"/>
                      <a:pt x="1" y="2"/>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64"/>
              <p:cNvSpPr/>
              <p:nvPr/>
            </p:nvSpPr>
            <p:spPr bwMode="auto">
              <a:xfrm>
                <a:off x="7437725" y="3523439"/>
                <a:ext cx="12276" cy="20869"/>
              </a:xfrm>
              <a:custGeom>
                <a:avLst/>
                <a:gdLst>
                  <a:gd name="T0" fmla="*/ 4 w 4"/>
                  <a:gd name="T1" fmla="*/ 1 h 7"/>
                  <a:gd name="T2" fmla="*/ 2 w 4"/>
                  <a:gd name="T3" fmla="*/ 5 h 7"/>
                  <a:gd name="T4" fmla="*/ 0 w 4"/>
                  <a:gd name="T5" fmla="*/ 7 h 7"/>
                  <a:gd name="T6" fmla="*/ 2 w 4"/>
                  <a:gd name="T7" fmla="*/ 0 h 7"/>
                  <a:gd name="T8" fmla="*/ 4 w 4"/>
                  <a:gd name="T9" fmla="*/ 1 h 7"/>
                </a:gdLst>
                <a:ahLst/>
                <a:cxnLst>
                  <a:cxn ang="0">
                    <a:pos x="T0" y="T1"/>
                  </a:cxn>
                  <a:cxn ang="0">
                    <a:pos x="T2" y="T3"/>
                  </a:cxn>
                  <a:cxn ang="0">
                    <a:pos x="T4" y="T5"/>
                  </a:cxn>
                  <a:cxn ang="0">
                    <a:pos x="T6" y="T7"/>
                  </a:cxn>
                  <a:cxn ang="0">
                    <a:pos x="T8" y="T9"/>
                  </a:cxn>
                </a:cxnLst>
                <a:rect l="0" t="0" r="r" b="b"/>
                <a:pathLst>
                  <a:path w="4" h="7">
                    <a:moveTo>
                      <a:pt x="4" y="1"/>
                    </a:moveTo>
                    <a:cubicBezTo>
                      <a:pt x="3" y="3"/>
                      <a:pt x="3" y="4"/>
                      <a:pt x="2" y="5"/>
                    </a:cubicBezTo>
                    <a:cubicBezTo>
                      <a:pt x="1" y="6"/>
                      <a:pt x="0" y="7"/>
                      <a:pt x="0" y="7"/>
                    </a:cubicBezTo>
                    <a:cubicBezTo>
                      <a:pt x="0" y="5"/>
                      <a:pt x="1" y="2"/>
                      <a:pt x="2" y="0"/>
                    </a:cubicBezTo>
                    <a:cubicBezTo>
                      <a:pt x="3" y="0"/>
                      <a:pt x="3" y="1"/>
                      <a:pt x="4"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69"/>
              <p:cNvSpPr/>
              <p:nvPr/>
            </p:nvSpPr>
            <p:spPr bwMode="auto">
              <a:xfrm>
                <a:off x="7420538" y="3508707"/>
                <a:ext cx="20869" cy="8593"/>
              </a:xfrm>
              <a:custGeom>
                <a:avLst/>
                <a:gdLst>
                  <a:gd name="T0" fmla="*/ 0 w 7"/>
                  <a:gd name="T1" fmla="*/ 3 h 3"/>
                  <a:gd name="T2" fmla="*/ 5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2" y="2"/>
                      <a:pt x="3" y="1"/>
                      <a:pt x="5" y="0"/>
                    </a:cubicBezTo>
                    <a:cubicBezTo>
                      <a:pt x="6" y="1"/>
                      <a:pt x="6" y="2"/>
                      <a:pt x="7" y="3"/>
                    </a:cubicBezTo>
                    <a:cubicBezTo>
                      <a:pt x="5" y="3"/>
                      <a:pt x="3" y="3"/>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74"/>
              <p:cNvSpPr/>
              <p:nvPr/>
            </p:nvSpPr>
            <p:spPr bwMode="auto">
              <a:xfrm>
                <a:off x="7420538" y="3481700"/>
                <a:ext cx="17186" cy="15959"/>
              </a:xfrm>
              <a:custGeom>
                <a:avLst/>
                <a:gdLst>
                  <a:gd name="T0" fmla="*/ 0 w 6"/>
                  <a:gd name="T1" fmla="*/ 0 h 5"/>
                  <a:gd name="T2" fmla="*/ 6 w 6"/>
                  <a:gd name="T3" fmla="*/ 2 h 5"/>
                  <a:gd name="T4" fmla="*/ 5 w 6"/>
                  <a:gd name="T5" fmla="*/ 5 h 5"/>
                  <a:gd name="T6" fmla="*/ 0 w 6"/>
                  <a:gd name="T7" fmla="*/ 0 h 5"/>
                </a:gdLst>
                <a:ahLst/>
                <a:cxnLst>
                  <a:cxn ang="0">
                    <a:pos x="T0" y="T1"/>
                  </a:cxn>
                  <a:cxn ang="0">
                    <a:pos x="T2" y="T3"/>
                  </a:cxn>
                  <a:cxn ang="0">
                    <a:pos x="T4" y="T5"/>
                  </a:cxn>
                  <a:cxn ang="0">
                    <a:pos x="T6" y="T7"/>
                  </a:cxn>
                </a:cxnLst>
                <a:rect l="0" t="0" r="r" b="b"/>
                <a:pathLst>
                  <a:path w="6" h="5">
                    <a:moveTo>
                      <a:pt x="0" y="0"/>
                    </a:moveTo>
                    <a:cubicBezTo>
                      <a:pt x="2" y="0"/>
                      <a:pt x="4" y="1"/>
                      <a:pt x="6" y="2"/>
                    </a:cubicBezTo>
                    <a:cubicBezTo>
                      <a:pt x="5" y="3"/>
                      <a:pt x="5" y="4"/>
                      <a:pt x="5" y="5"/>
                    </a:cubicBezTo>
                    <a:cubicBezTo>
                      <a:pt x="4" y="3"/>
                      <a:pt x="2" y="2"/>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79"/>
              <p:cNvSpPr/>
              <p:nvPr/>
            </p:nvSpPr>
            <p:spPr bwMode="auto">
              <a:xfrm>
                <a:off x="7418083" y="3502569"/>
                <a:ext cx="17186" cy="12276"/>
              </a:xfrm>
              <a:custGeom>
                <a:avLst/>
                <a:gdLst>
                  <a:gd name="T0" fmla="*/ 0 w 6"/>
                  <a:gd name="T1" fmla="*/ 3 h 4"/>
                  <a:gd name="T2" fmla="*/ 6 w 6"/>
                  <a:gd name="T3" fmla="*/ 0 h 4"/>
                  <a:gd name="T4" fmla="*/ 6 w 6"/>
                  <a:gd name="T5" fmla="*/ 2 h 4"/>
                  <a:gd name="T6" fmla="*/ 1 w 6"/>
                  <a:gd name="T7" fmla="*/ 4 h 4"/>
                  <a:gd name="T8" fmla="*/ 0 w 6"/>
                  <a:gd name="T9" fmla="*/ 3 h 4"/>
                </a:gdLst>
                <a:ahLst/>
                <a:cxnLst>
                  <a:cxn ang="0">
                    <a:pos x="T0" y="T1"/>
                  </a:cxn>
                  <a:cxn ang="0">
                    <a:pos x="T2" y="T3"/>
                  </a:cxn>
                  <a:cxn ang="0">
                    <a:pos x="T4" y="T5"/>
                  </a:cxn>
                  <a:cxn ang="0">
                    <a:pos x="T6" y="T7"/>
                  </a:cxn>
                  <a:cxn ang="0">
                    <a:pos x="T8" y="T9"/>
                  </a:cxn>
                </a:cxnLst>
                <a:rect l="0" t="0" r="r" b="b"/>
                <a:pathLst>
                  <a:path w="6" h="4">
                    <a:moveTo>
                      <a:pt x="0" y="3"/>
                    </a:moveTo>
                    <a:cubicBezTo>
                      <a:pt x="2" y="2"/>
                      <a:pt x="4" y="1"/>
                      <a:pt x="6" y="0"/>
                    </a:cubicBezTo>
                    <a:cubicBezTo>
                      <a:pt x="6" y="1"/>
                      <a:pt x="6" y="1"/>
                      <a:pt x="6" y="2"/>
                    </a:cubicBezTo>
                    <a:cubicBezTo>
                      <a:pt x="5" y="3"/>
                      <a:pt x="3" y="4"/>
                      <a:pt x="1" y="4"/>
                    </a:cubicBezTo>
                    <a:cubicBezTo>
                      <a:pt x="1" y="4"/>
                      <a:pt x="0" y="4"/>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84"/>
              <p:cNvSpPr/>
              <p:nvPr/>
            </p:nvSpPr>
            <p:spPr bwMode="auto">
              <a:xfrm>
                <a:off x="7424221" y="3476790"/>
                <a:ext cx="17186" cy="11048"/>
              </a:xfrm>
              <a:custGeom>
                <a:avLst/>
                <a:gdLst>
                  <a:gd name="T0" fmla="*/ 0 w 6"/>
                  <a:gd name="T1" fmla="*/ 0 h 4"/>
                  <a:gd name="T2" fmla="*/ 6 w 6"/>
                  <a:gd name="T3" fmla="*/ 2 h 4"/>
                  <a:gd name="T4" fmla="*/ 5 w 6"/>
                  <a:gd name="T5" fmla="*/ 4 h 4"/>
                  <a:gd name="T6" fmla="*/ 0 w 6"/>
                  <a:gd name="T7" fmla="*/ 1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1"/>
                      <a:pt x="4" y="2"/>
                      <a:pt x="6" y="2"/>
                    </a:cubicBezTo>
                    <a:cubicBezTo>
                      <a:pt x="6" y="3"/>
                      <a:pt x="5" y="3"/>
                      <a:pt x="5" y="4"/>
                    </a:cubicBezTo>
                    <a:cubicBezTo>
                      <a:pt x="3" y="3"/>
                      <a:pt x="1" y="2"/>
                      <a:pt x="0" y="1"/>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89"/>
              <p:cNvSpPr/>
              <p:nvPr/>
            </p:nvSpPr>
            <p:spPr bwMode="auto">
              <a:xfrm>
                <a:off x="7447545" y="3455921"/>
                <a:ext cx="8593" cy="20869"/>
              </a:xfrm>
              <a:custGeom>
                <a:avLst/>
                <a:gdLst>
                  <a:gd name="T0" fmla="*/ 0 w 3"/>
                  <a:gd name="T1" fmla="*/ 0 h 7"/>
                  <a:gd name="T2" fmla="*/ 0 w 3"/>
                  <a:gd name="T3" fmla="*/ 0 h 7"/>
                  <a:gd name="T4" fmla="*/ 3 w 3"/>
                  <a:gd name="T5" fmla="*/ 6 h 7"/>
                  <a:gd name="T6" fmla="*/ 0 w 3"/>
                  <a:gd name="T7" fmla="*/ 7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0" y="0"/>
                    </a:cubicBezTo>
                    <a:cubicBezTo>
                      <a:pt x="1" y="1"/>
                      <a:pt x="2" y="4"/>
                      <a:pt x="3" y="6"/>
                    </a:cubicBezTo>
                    <a:cubicBezTo>
                      <a:pt x="2" y="6"/>
                      <a:pt x="1" y="7"/>
                      <a:pt x="0" y="7"/>
                    </a:cubicBezTo>
                    <a:cubicBezTo>
                      <a:pt x="0" y="5"/>
                      <a:pt x="0" y="3"/>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94"/>
              <p:cNvSpPr/>
              <p:nvPr/>
            </p:nvSpPr>
            <p:spPr bwMode="auto">
              <a:xfrm>
                <a:off x="7452456" y="3458376"/>
                <a:ext cx="8593" cy="14731"/>
              </a:xfrm>
              <a:custGeom>
                <a:avLst/>
                <a:gdLst>
                  <a:gd name="T0" fmla="*/ 3 w 3"/>
                  <a:gd name="T1" fmla="*/ 4 h 5"/>
                  <a:gd name="T2" fmla="*/ 1 w 3"/>
                  <a:gd name="T3" fmla="*/ 5 h 5"/>
                  <a:gd name="T4" fmla="*/ 0 w 3"/>
                  <a:gd name="T5" fmla="*/ 0 h 5"/>
                  <a:gd name="T6" fmla="*/ 3 w 3"/>
                  <a:gd name="T7" fmla="*/ 4 h 5"/>
                </a:gdLst>
                <a:ahLst/>
                <a:cxnLst>
                  <a:cxn ang="0">
                    <a:pos x="T0" y="T1"/>
                  </a:cxn>
                  <a:cxn ang="0">
                    <a:pos x="T2" y="T3"/>
                  </a:cxn>
                  <a:cxn ang="0">
                    <a:pos x="T4" y="T5"/>
                  </a:cxn>
                  <a:cxn ang="0">
                    <a:pos x="T6" y="T7"/>
                  </a:cxn>
                </a:cxnLst>
                <a:rect l="0" t="0" r="r" b="b"/>
                <a:pathLst>
                  <a:path w="3" h="5">
                    <a:moveTo>
                      <a:pt x="3" y="4"/>
                    </a:moveTo>
                    <a:cubicBezTo>
                      <a:pt x="2" y="5"/>
                      <a:pt x="2" y="5"/>
                      <a:pt x="1" y="5"/>
                    </a:cubicBezTo>
                    <a:cubicBezTo>
                      <a:pt x="0" y="3"/>
                      <a:pt x="0" y="1"/>
                      <a:pt x="0" y="0"/>
                    </a:cubicBezTo>
                    <a:cubicBezTo>
                      <a:pt x="1" y="1"/>
                      <a:pt x="2" y="3"/>
                      <a:pt x="3"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99"/>
              <p:cNvSpPr/>
              <p:nvPr/>
            </p:nvSpPr>
            <p:spPr bwMode="auto">
              <a:xfrm>
                <a:off x="7469642" y="3455921"/>
                <a:ext cx="14731" cy="20869"/>
              </a:xfrm>
              <a:custGeom>
                <a:avLst/>
                <a:gdLst>
                  <a:gd name="T0" fmla="*/ 5 w 5"/>
                  <a:gd name="T1" fmla="*/ 0 h 7"/>
                  <a:gd name="T2" fmla="*/ 5 w 5"/>
                  <a:gd name="T3" fmla="*/ 1 h 7"/>
                  <a:gd name="T4" fmla="*/ 2 w 5"/>
                  <a:gd name="T5" fmla="*/ 7 h 7"/>
                  <a:gd name="T6" fmla="*/ 0 w 5"/>
                  <a:gd name="T7" fmla="*/ 6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1"/>
                    </a:cubicBezTo>
                    <a:cubicBezTo>
                      <a:pt x="5" y="2"/>
                      <a:pt x="3" y="5"/>
                      <a:pt x="2" y="7"/>
                    </a:cubicBezTo>
                    <a:cubicBezTo>
                      <a:pt x="1" y="6"/>
                      <a:pt x="1" y="6"/>
                      <a:pt x="0" y="6"/>
                    </a:cubicBezTo>
                    <a:cubicBezTo>
                      <a:pt x="1" y="4"/>
                      <a:pt x="3" y="2"/>
                      <a:pt x="5"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04"/>
              <p:cNvSpPr/>
              <p:nvPr/>
            </p:nvSpPr>
            <p:spPr bwMode="auto">
              <a:xfrm>
                <a:off x="7488056" y="3481700"/>
                <a:ext cx="25780" cy="12276"/>
              </a:xfrm>
              <a:custGeom>
                <a:avLst/>
                <a:gdLst>
                  <a:gd name="T0" fmla="*/ 9 w 9"/>
                  <a:gd name="T1" fmla="*/ 0 h 4"/>
                  <a:gd name="T2" fmla="*/ 7 w 9"/>
                  <a:gd name="T3" fmla="*/ 2 h 4"/>
                  <a:gd name="T4" fmla="*/ 1 w 9"/>
                  <a:gd name="T5" fmla="*/ 4 h 4"/>
                  <a:gd name="T6" fmla="*/ 0 w 9"/>
                  <a:gd name="T7" fmla="*/ 1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cubicBezTo>
                      <a:pt x="8" y="1"/>
                      <a:pt x="8" y="1"/>
                      <a:pt x="7" y="2"/>
                    </a:cubicBezTo>
                    <a:cubicBezTo>
                      <a:pt x="6" y="3"/>
                      <a:pt x="3" y="3"/>
                      <a:pt x="1" y="4"/>
                    </a:cubicBezTo>
                    <a:cubicBezTo>
                      <a:pt x="1" y="3"/>
                      <a:pt x="0" y="2"/>
                      <a:pt x="0" y="1"/>
                    </a:cubicBezTo>
                    <a:cubicBezTo>
                      <a:pt x="2" y="1"/>
                      <a:pt x="5" y="1"/>
                      <a:pt x="9"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09"/>
              <p:cNvSpPr/>
              <p:nvPr/>
            </p:nvSpPr>
            <p:spPr bwMode="auto">
              <a:xfrm>
                <a:off x="7479463" y="3464514"/>
                <a:ext cx="4910" cy="14731"/>
              </a:xfrm>
              <a:custGeom>
                <a:avLst/>
                <a:gdLst>
                  <a:gd name="T0" fmla="*/ 0 w 2"/>
                  <a:gd name="T1" fmla="*/ 4 h 5"/>
                  <a:gd name="T2" fmla="*/ 2 w 2"/>
                  <a:gd name="T3" fmla="*/ 0 h 5"/>
                  <a:gd name="T4" fmla="*/ 1 w 2"/>
                  <a:gd name="T5" fmla="*/ 5 h 5"/>
                  <a:gd name="T6" fmla="*/ 0 w 2"/>
                  <a:gd name="T7" fmla="*/ 4 h 5"/>
                </a:gdLst>
                <a:ahLst/>
                <a:cxnLst>
                  <a:cxn ang="0">
                    <a:pos x="T0" y="T1"/>
                  </a:cxn>
                  <a:cxn ang="0">
                    <a:pos x="T2" y="T3"/>
                  </a:cxn>
                  <a:cxn ang="0">
                    <a:pos x="T4" y="T5"/>
                  </a:cxn>
                  <a:cxn ang="0">
                    <a:pos x="T6" y="T7"/>
                  </a:cxn>
                </a:cxnLst>
                <a:rect l="0" t="0" r="r" b="b"/>
                <a:pathLst>
                  <a:path w="2" h="5">
                    <a:moveTo>
                      <a:pt x="0" y="4"/>
                    </a:moveTo>
                    <a:cubicBezTo>
                      <a:pt x="0" y="2"/>
                      <a:pt x="1" y="1"/>
                      <a:pt x="2" y="0"/>
                    </a:cubicBezTo>
                    <a:cubicBezTo>
                      <a:pt x="2" y="2"/>
                      <a:pt x="2" y="3"/>
                      <a:pt x="1" y="5"/>
                    </a:cubicBezTo>
                    <a:cubicBezTo>
                      <a:pt x="1" y="5"/>
                      <a:pt x="0" y="4"/>
                      <a:pt x="0"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14"/>
              <p:cNvSpPr/>
              <p:nvPr/>
            </p:nvSpPr>
            <p:spPr bwMode="auto">
              <a:xfrm>
                <a:off x="7490512" y="3493976"/>
                <a:ext cx="11048" cy="6138"/>
              </a:xfrm>
              <a:custGeom>
                <a:avLst/>
                <a:gdLst>
                  <a:gd name="T0" fmla="*/ 0 w 4"/>
                  <a:gd name="T1" fmla="*/ 0 h 2"/>
                  <a:gd name="T2" fmla="*/ 4 w 4"/>
                  <a:gd name="T3" fmla="*/ 0 h 2"/>
                  <a:gd name="T4" fmla="*/ 0 w 4"/>
                  <a:gd name="T5" fmla="*/ 2 h 2"/>
                  <a:gd name="T6" fmla="*/ 0 w 4"/>
                  <a:gd name="T7" fmla="*/ 0 h 2"/>
                </a:gdLst>
                <a:ahLst/>
                <a:cxnLst>
                  <a:cxn ang="0">
                    <a:pos x="T0" y="T1"/>
                  </a:cxn>
                  <a:cxn ang="0">
                    <a:pos x="T2" y="T3"/>
                  </a:cxn>
                  <a:cxn ang="0">
                    <a:pos x="T4" y="T5"/>
                  </a:cxn>
                  <a:cxn ang="0">
                    <a:pos x="T6" y="T7"/>
                  </a:cxn>
                </a:cxnLst>
                <a:rect l="0" t="0" r="r" b="b"/>
                <a:pathLst>
                  <a:path w="4" h="2">
                    <a:moveTo>
                      <a:pt x="0" y="0"/>
                    </a:moveTo>
                    <a:cubicBezTo>
                      <a:pt x="2" y="0"/>
                      <a:pt x="3" y="0"/>
                      <a:pt x="4" y="0"/>
                    </a:cubicBezTo>
                    <a:cubicBezTo>
                      <a:pt x="3" y="0"/>
                      <a:pt x="2" y="1"/>
                      <a:pt x="0" y="2"/>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19"/>
              <p:cNvSpPr/>
              <p:nvPr/>
            </p:nvSpPr>
            <p:spPr bwMode="auto">
              <a:xfrm>
                <a:off x="7488056" y="3506252"/>
                <a:ext cx="23324" cy="20869"/>
              </a:xfrm>
              <a:custGeom>
                <a:avLst/>
                <a:gdLst>
                  <a:gd name="T0" fmla="*/ 1 w 8"/>
                  <a:gd name="T1" fmla="*/ 0 h 7"/>
                  <a:gd name="T2" fmla="*/ 8 w 8"/>
                  <a:gd name="T3" fmla="*/ 6 h 7"/>
                  <a:gd name="T4" fmla="*/ 5 w 8"/>
                  <a:gd name="T5" fmla="*/ 6 h 7"/>
                  <a:gd name="T6" fmla="*/ 4 w 8"/>
                  <a:gd name="T7" fmla="*/ 6 h 7"/>
                  <a:gd name="T8" fmla="*/ 0 w 8"/>
                  <a:gd name="T9" fmla="*/ 3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2"/>
                      <a:pt x="5" y="4"/>
                      <a:pt x="8" y="6"/>
                    </a:cubicBezTo>
                    <a:cubicBezTo>
                      <a:pt x="8" y="7"/>
                      <a:pt x="7" y="7"/>
                      <a:pt x="5" y="6"/>
                    </a:cubicBezTo>
                    <a:cubicBezTo>
                      <a:pt x="5" y="6"/>
                      <a:pt x="4" y="6"/>
                      <a:pt x="4" y="6"/>
                    </a:cubicBezTo>
                    <a:cubicBezTo>
                      <a:pt x="3" y="5"/>
                      <a:pt x="1" y="4"/>
                      <a:pt x="0" y="3"/>
                    </a:cubicBezTo>
                    <a:cubicBezTo>
                      <a:pt x="0" y="2"/>
                      <a:pt x="1" y="1"/>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24"/>
              <p:cNvSpPr/>
              <p:nvPr/>
            </p:nvSpPr>
            <p:spPr bwMode="auto">
              <a:xfrm>
                <a:off x="7469642" y="3523439"/>
                <a:ext cx="9821" cy="27007"/>
              </a:xfrm>
              <a:custGeom>
                <a:avLst/>
                <a:gdLst>
                  <a:gd name="T0" fmla="*/ 0 w 3"/>
                  <a:gd name="T1" fmla="*/ 2 h 9"/>
                  <a:gd name="T2" fmla="*/ 3 w 3"/>
                  <a:gd name="T3" fmla="*/ 0 h 9"/>
                  <a:gd name="T4" fmla="*/ 3 w 3"/>
                  <a:gd name="T5" fmla="*/ 9 h 9"/>
                  <a:gd name="T6" fmla="*/ 2 w 3"/>
                  <a:gd name="T7" fmla="*/ 8 h 9"/>
                  <a:gd name="T8" fmla="*/ 1 w 3"/>
                  <a:gd name="T9" fmla="*/ 6 h 9"/>
                  <a:gd name="T10" fmla="*/ 0 w 3"/>
                  <a:gd name="T11" fmla="*/ 2 h 9"/>
                  <a:gd name="T12" fmla="*/ 0 w 3"/>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0" y="2"/>
                    </a:moveTo>
                    <a:cubicBezTo>
                      <a:pt x="1" y="1"/>
                      <a:pt x="2" y="1"/>
                      <a:pt x="3" y="0"/>
                    </a:cubicBezTo>
                    <a:cubicBezTo>
                      <a:pt x="3" y="2"/>
                      <a:pt x="3" y="5"/>
                      <a:pt x="3" y="9"/>
                    </a:cubicBezTo>
                    <a:cubicBezTo>
                      <a:pt x="3" y="9"/>
                      <a:pt x="3" y="8"/>
                      <a:pt x="2" y="8"/>
                    </a:cubicBezTo>
                    <a:cubicBezTo>
                      <a:pt x="2" y="7"/>
                      <a:pt x="1" y="6"/>
                      <a:pt x="1" y="6"/>
                    </a:cubicBezTo>
                    <a:cubicBezTo>
                      <a:pt x="1" y="5"/>
                      <a:pt x="0" y="4"/>
                      <a:pt x="0" y="2"/>
                    </a:cubicBezTo>
                    <a:cubicBezTo>
                      <a:pt x="0" y="2"/>
                      <a:pt x="0" y="2"/>
                      <a:pt x="0"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29"/>
              <p:cNvSpPr/>
              <p:nvPr/>
            </p:nvSpPr>
            <p:spPr bwMode="auto">
              <a:xfrm>
                <a:off x="7484374" y="3517301"/>
                <a:ext cx="14731" cy="9821"/>
              </a:xfrm>
              <a:custGeom>
                <a:avLst/>
                <a:gdLst>
                  <a:gd name="T0" fmla="*/ 1 w 5"/>
                  <a:gd name="T1" fmla="*/ 0 h 3"/>
                  <a:gd name="T2" fmla="*/ 5 w 5"/>
                  <a:gd name="T3" fmla="*/ 2 h 3"/>
                  <a:gd name="T4" fmla="*/ 5 w 5"/>
                  <a:gd name="T5" fmla="*/ 2 h 3"/>
                  <a:gd name="T6" fmla="*/ 5 w 5"/>
                  <a:gd name="T7" fmla="*/ 3 h 3"/>
                  <a:gd name="T8" fmla="*/ 0 w 5"/>
                  <a:gd name="T9" fmla="*/ 1 h 3"/>
                  <a:gd name="T10" fmla="*/ 1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1" y="0"/>
                    </a:moveTo>
                    <a:cubicBezTo>
                      <a:pt x="2" y="0"/>
                      <a:pt x="3" y="1"/>
                      <a:pt x="5" y="2"/>
                    </a:cubicBezTo>
                    <a:cubicBezTo>
                      <a:pt x="5" y="2"/>
                      <a:pt x="5" y="2"/>
                      <a:pt x="5" y="2"/>
                    </a:cubicBezTo>
                    <a:cubicBezTo>
                      <a:pt x="5" y="2"/>
                      <a:pt x="5" y="3"/>
                      <a:pt x="5" y="3"/>
                    </a:cubicBezTo>
                    <a:cubicBezTo>
                      <a:pt x="4" y="2"/>
                      <a:pt x="2" y="2"/>
                      <a:pt x="0" y="1"/>
                    </a:cubicBezTo>
                    <a:cubicBezTo>
                      <a:pt x="0" y="1"/>
                      <a:pt x="0"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34"/>
              <p:cNvSpPr/>
              <p:nvPr/>
            </p:nvSpPr>
            <p:spPr bwMode="auto">
              <a:xfrm>
                <a:off x="7435269" y="3473107"/>
                <a:ext cx="55242" cy="56470"/>
              </a:xfrm>
              <a:custGeom>
                <a:avLst/>
                <a:gdLst>
                  <a:gd name="T0" fmla="*/ 16 w 19"/>
                  <a:gd name="T1" fmla="*/ 13 h 19"/>
                  <a:gd name="T2" fmla="*/ 11 w 19"/>
                  <a:gd name="T3" fmla="*/ 11 h 19"/>
                  <a:gd name="T4" fmla="*/ 12 w 19"/>
                  <a:gd name="T5" fmla="*/ 19 h 19"/>
                  <a:gd name="T6" fmla="*/ 12 w 19"/>
                  <a:gd name="T7" fmla="*/ 19 h 19"/>
                  <a:gd name="T8" fmla="*/ 9 w 19"/>
                  <a:gd name="T9" fmla="*/ 13 h 19"/>
                  <a:gd name="T10" fmla="*/ 6 w 19"/>
                  <a:gd name="T11" fmla="*/ 18 h 19"/>
                  <a:gd name="T12" fmla="*/ 5 w 19"/>
                  <a:gd name="T13" fmla="*/ 18 h 19"/>
                  <a:gd name="T14" fmla="*/ 7 w 19"/>
                  <a:gd name="T15" fmla="*/ 11 h 19"/>
                  <a:gd name="T16" fmla="*/ 0 w 19"/>
                  <a:gd name="T17" fmla="*/ 12 h 19"/>
                  <a:gd name="T18" fmla="*/ 0 w 19"/>
                  <a:gd name="T19" fmla="*/ 12 h 19"/>
                  <a:gd name="T20" fmla="*/ 7 w 19"/>
                  <a:gd name="T21" fmla="*/ 9 h 19"/>
                  <a:gd name="T22" fmla="*/ 1 w 19"/>
                  <a:gd name="T23" fmla="*/ 5 h 19"/>
                  <a:gd name="T24" fmla="*/ 1 w 19"/>
                  <a:gd name="T25" fmla="*/ 5 h 19"/>
                  <a:gd name="T26" fmla="*/ 8 w 19"/>
                  <a:gd name="T27" fmla="*/ 7 h 19"/>
                  <a:gd name="T28" fmla="*/ 7 w 19"/>
                  <a:gd name="T29" fmla="*/ 0 h 19"/>
                  <a:gd name="T30" fmla="*/ 7 w 19"/>
                  <a:gd name="T31" fmla="*/ 0 h 19"/>
                  <a:gd name="T32" fmla="*/ 10 w 19"/>
                  <a:gd name="T33" fmla="*/ 6 h 19"/>
                  <a:gd name="T34" fmla="*/ 14 w 19"/>
                  <a:gd name="T35" fmla="*/ 1 h 19"/>
                  <a:gd name="T36" fmla="*/ 15 w 19"/>
                  <a:gd name="T37" fmla="*/ 1 h 19"/>
                  <a:gd name="T38" fmla="*/ 12 w 19"/>
                  <a:gd name="T39" fmla="*/ 8 h 19"/>
                  <a:gd name="T40" fmla="*/ 19 w 19"/>
                  <a:gd name="T41" fmla="*/ 7 h 19"/>
                  <a:gd name="T42" fmla="*/ 19 w 19"/>
                  <a:gd name="T43" fmla="*/ 7 h 19"/>
                  <a:gd name="T44" fmla="*/ 12 w 19"/>
                  <a:gd name="T45" fmla="*/ 10 h 19"/>
                  <a:gd name="T46" fmla="*/ 16 w 19"/>
                  <a:gd name="T4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9">
                    <a:moveTo>
                      <a:pt x="16" y="13"/>
                    </a:moveTo>
                    <a:cubicBezTo>
                      <a:pt x="13" y="12"/>
                      <a:pt x="11" y="11"/>
                      <a:pt x="11" y="11"/>
                    </a:cubicBezTo>
                    <a:cubicBezTo>
                      <a:pt x="11" y="11"/>
                      <a:pt x="11" y="15"/>
                      <a:pt x="12" y="19"/>
                    </a:cubicBezTo>
                    <a:cubicBezTo>
                      <a:pt x="12" y="19"/>
                      <a:pt x="12" y="19"/>
                      <a:pt x="12" y="19"/>
                    </a:cubicBezTo>
                    <a:cubicBezTo>
                      <a:pt x="11" y="16"/>
                      <a:pt x="9" y="13"/>
                      <a:pt x="9" y="13"/>
                    </a:cubicBezTo>
                    <a:cubicBezTo>
                      <a:pt x="9" y="13"/>
                      <a:pt x="7" y="16"/>
                      <a:pt x="6" y="18"/>
                    </a:cubicBezTo>
                    <a:cubicBezTo>
                      <a:pt x="6" y="18"/>
                      <a:pt x="5" y="18"/>
                      <a:pt x="5" y="18"/>
                    </a:cubicBezTo>
                    <a:cubicBezTo>
                      <a:pt x="7" y="15"/>
                      <a:pt x="7" y="11"/>
                      <a:pt x="7" y="11"/>
                    </a:cubicBezTo>
                    <a:cubicBezTo>
                      <a:pt x="7" y="11"/>
                      <a:pt x="4" y="11"/>
                      <a:pt x="0" y="12"/>
                    </a:cubicBezTo>
                    <a:cubicBezTo>
                      <a:pt x="0" y="12"/>
                      <a:pt x="0" y="12"/>
                      <a:pt x="0" y="12"/>
                    </a:cubicBezTo>
                    <a:cubicBezTo>
                      <a:pt x="4" y="11"/>
                      <a:pt x="7" y="9"/>
                      <a:pt x="7" y="9"/>
                    </a:cubicBezTo>
                    <a:cubicBezTo>
                      <a:pt x="7" y="9"/>
                      <a:pt x="4" y="7"/>
                      <a:pt x="1" y="5"/>
                    </a:cubicBezTo>
                    <a:cubicBezTo>
                      <a:pt x="1" y="5"/>
                      <a:pt x="1" y="5"/>
                      <a:pt x="1" y="5"/>
                    </a:cubicBezTo>
                    <a:cubicBezTo>
                      <a:pt x="4" y="6"/>
                      <a:pt x="8" y="7"/>
                      <a:pt x="8" y="7"/>
                    </a:cubicBezTo>
                    <a:cubicBezTo>
                      <a:pt x="8" y="7"/>
                      <a:pt x="7" y="3"/>
                      <a:pt x="7" y="0"/>
                    </a:cubicBezTo>
                    <a:cubicBezTo>
                      <a:pt x="7" y="0"/>
                      <a:pt x="7" y="0"/>
                      <a:pt x="7" y="0"/>
                    </a:cubicBezTo>
                    <a:cubicBezTo>
                      <a:pt x="8" y="3"/>
                      <a:pt x="10" y="6"/>
                      <a:pt x="10" y="6"/>
                    </a:cubicBezTo>
                    <a:cubicBezTo>
                      <a:pt x="10" y="6"/>
                      <a:pt x="12" y="4"/>
                      <a:pt x="14" y="1"/>
                    </a:cubicBezTo>
                    <a:cubicBezTo>
                      <a:pt x="14" y="1"/>
                      <a:pt x="15" y="1"/>
                      <a:pt x="15" y="1"/>
                    </a:cubicBezTo>
                    <a:cubicBezTo>
                      <a:pt x="13" y="4"/>
                      <a:pt x="12" y="8"/>
                      <a:pt x="12" y="8"/>
                    </a:cubicBezTo>
                    <a:cubicBezTo>
                      <a:pt x="12" y="8"/>
                      <a:pt x="15" y="8"/>
                      <a:pt x="19" y="7"/>
                    </a:cubicBezTo>
                    <a:cubicBezTo>
                      <a:pt x="19" y="7"/>
                      <a:pt x="19" y="7"/>
                      <a:pt x="19" y="7"/>
                    </a:cubicBezTo>
                    <a:cubicBezTo>
                      <a:pt x="15" y="8"/>
                      <a:pt x="12" y="10"/>
                      <a:pt x="12" y="10"/>
                    </a:cubicBezTo>
                    <a:cubicBezTo>
                      <a:pt x="12" y="10"/>
                      <a:pt x="14" y="12"/>
                      <a:pt x="16" y="1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39"/>
              <p:cNvSpPr/>
              <p:nvPr/>
            </p:nvSpPr>
            <p:spPr bwMode="auto">
              <a:xfrm>
                <a:off x="7458594" y="3527122"/>
                <a:ext cx="6138" cy="2455"/>
              </a:xfrm>
              <a:custGeom>
                <a:avLst/>
                <a:gdLst>
                  <a:gd name="T0" fmla="*/ 0 w 2"/>
                  <a:gd name="T1" fmla="*/ 1 h 1"/>
                  <a:gd name="T2" fmla="*/ 1 w 2"/>
                  <a:gd name="T3" fmla="*/ 0 h 1"/>
                  <a:gd name="T4" fmla="*/ 2 w 2"/>
                  <a:gd name="T5" fmla="*/ 1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0"/>
                      <a:pt x="1" y="0"/>
                      <a:pt x="1" y="0"/>
                    </a:cubicBezTo>
                    <a:cubicBezTo>
                      <a:pt x="1" y="0"/>
                      <a:pt x="2" y="1"/>
                      <a:pt x="2" y="1"/>
                    </a:cubicBezTo>
                    <a:cubicBezTo>
                      <a:pt x="2" y="1"/>
                      <a:pt x="2" y="1"/>
                      <a:pt x="2" y="1"/>
                    </a:cubicBezTo>
                    <a:cubicBezTo>
                      <a:pt x="1" y="1"/>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44"/>
              <p:cNvSpPr/>
              <p:nvPr/>
            </p:nvSpPr>
            <p:spPr bwMode="auto">
              <a:xfrm>
                <a:off x="7441407" y="3517301"/>
                <a:ext cx="2455" cy="6138"/>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1"/>
                      <a:pt x="0" y="0"/>
                      <a:pt x="0" y="0"/>
                    </a:cubicBezTo>
                    <a:cubicBezTo>
                      <a:pt x="1" y="0"/>
                      <a:pt x="1" y="0"/>
                      <a:pt x="1" y="0"/>
                    </a:cubicBezTo>
                    <a:cubicBezTo>
                      <a:pt x="1" y="0"/>
                      <a:pt x="1" y="1"/>
                      <a:pt x="1"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49"/>
              <p:cNvSpPr/>
              <p:nvPr/>
            </p:nvSpPr>
            <p:spPr bwMode="auto">
              <a:xfrm>
                <a:off x="7435269" y="3497659"/>
                <a:ext cx="6138" cy="4910"/>
              </a:xfrm>
              <a:custGeom>
                <a:avLst/>
                <a:gdLst>
                  <a:gd name="T0" fmla="*/ 0 w 2"/>
                  <a:gd name="T1" fmla="*/ 0 h 2"/>
                  <a:gd name="T2" fmla="*/ 2 w 2"/>
                  <a:gd name="T3" fmla="*/ 1 h 2"/>
                  <a:gd name="T4" fmla="*/ 0 w 2"/>
                  <a:gd name="T5" fmla="*/ 2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2" y="1"/>
                      <a:pt x="2" y="1"/>
                    </a:cubicBezTo>
                    <a:cubicBezTo>
                      <a:pt x="1" y="1"/>
                      <a:pt x="1" y="2"/>
                      <a:pt x="0" y="2"/>
                    </a:cubicBezTo>
                    <a:cubicBezTo>
                      <a:pt x="0" y="2"/>
                      <a:pt x="0" y="2"/>
                      <a:pt x="0" y="1"/>
                    </a:cubicBezTo>
                    <a:cubicBezTo>
                      <a:pt x="0" y="1"/>
                      <a:pt x="0" y="0"/>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54"/>
              <p:cNvSpPr/>
              <p:nvPr/>
            </p:nvSpPr>
            <p:spPr bwMode="auto">
              <a:xfrm>
                <a:off x="7441407" y="3476790"/>
                <a:ext cx="6138" cy="8593"/>
              </a:xfrm>
              <a:custGeom>
                <a:avLst/>
                <a:gdLst>
                  <a:gd name="T0" fmla="*/ 2 w 2"/>
                  <a:gd name="T1" fmla="*/ 0 h 3"/>
                  <a:gd name="T2" fmla="*/ 2 w 2"/>
                  <a:gd name="T3" fmla="*/ 3 h 3"/>
                  <a:gd name="T4" fmla="*/ 0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2"/>
                      <a:pt x="2" y="3"/>
                      <a:pt x="2" y="3"/>
                    </a:cubicBezTo>
                    <a:cubicBezTo>
                      <a:pt x="2" y="2"/>
                      <a:pt x="1" y="2"/>
                      <a:pt x="0" y="2"/>
                    </a:cubicBezTo>
                    <a:cubicBezTo>
                      <a:pt x="1" y="1"/>
                      <a:pt x="1"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59"/>
              <p:cNvSpPr/>
              <p:nvPr/>
            </p:nvSpPr>
            <p:spPr bwMode="auto">
              <a:xfrm>
                <a:off x="7461049" y="3470652"/>
                <a:ext cx="8593" cy="8593"/>
              </a:xfrm>
              <a:custGeom>
                <a:avLst/>
                <a:gdLst>
                  <a:gd name="T0" fmla="*/ 3 w 3"/>
                  <a:gd name="T1" fmla="*/ 1 h 3"/>
                  <a:gd name="T2" fmla="*/ 1 w 3"/>
                  <a:gd name="T3" fmla="*/ 3 h 3"/>
                  <a:gd name="T4" fmla="*/ 0 w 3"/>
                  <a:gd name="T5" fmla="*/ 0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2"/>
                      <a:pt x="1" y="3"/>
                      <a:pt x="1" y="3"/>
                    </a:cubicBezTo>
                    <a:cubicBezTo>
                      <a:pt x="1" y="2"/>
                      <a:pt x="0" y="1"/>
                      <a:pt x="0" y="0"/>
                    </a:cubicBezTo>
                    <a:cubicBezTo>
                      <a:pt x="0" y="0"/>
                      <a:pt x="0" y="0"/>
                      <a:pt x="1" y="0"/>
                    </a:cubicBezTo>
                    <a:cubicBezTo>
                      <a:pt x="1" y="0"/>
                      <a:pt x="2" y="1"/>
                      <a:pt x="3"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64"/>
              <p:cNvSpPr/>
              <p:nvPr/>
            </p:nvSpPr>
            <p:spPr bwMode="auto">
              <a:xfrm>
                <a:off x="7481918" y="3479245"/>
                <a:ext cx="6138" cy="6138"/>
              </a:xfrm>
              <a:custGeom>
                <a:avLst/>
                <a:gdLst>
                  <a:gd name="T0" fmla="*/ 2 w 2"/>
                  <a:gd name="T1" fmla="*/ 2 h 2"/>
                  <a:gd name="T2" fmla="*/ 0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0" y="2"/>
                      <a:pt x="0" y="2"/>
                      <a:pt x="0" y="2"/>
                    </a:cubicBezTo>
                    <a:cubicBezTo>
                      <a:pt x="0" y="1"/>
                      <a:pt x="0" y="1"/>
                      <a:pt x="0" y="0"/>
                    </a:cubicBezTo>
                    <a:cubicBezTo>
                      <a:pt x="1" y="1"/>
                      <a:pt x="1"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69"/>
              <p:cNvSpPr/>
              <p:nvPr/>
            </p:nvSpPr>
            <p:spPr bwMode="auto">
              <a:xfrm>
                <a:off x="7488056" y="3500114"/>
                <a:ext cx="2455" cy="6138"/>
              </a:xfrm>
              <a:custGeom>
                <a:avLst/>
                <a:gdLst>
                  <a:gd name="T0" fmla="*/ 0 w 1"/>
                  <a:gd name="T1" fmla="*/ 1 h 2"/>
                  <a:gd name="T2" fmla="*/ 1 w 1"/>
                  <a:gd name="T3" fmla="*/ 0 h 2"/>
                  <a:gd name="T4" fmla="*/ 1 w 1"/>
                  <a:gd name="T5" fmla="*/ 0 h 2"/>
                  <a:gd name="T6" fmla="*/ 1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1" y="0"/>
                      <a:pt x="1" y="0"/>
                    </a:cubicBezTo>
                    <a:cubicBezTo>
                      <a:pt x="1" y="0"/>
                      <a:pt x="1" y="0"/>
                      <a:pt x="1" y="0"/>
                    </a:cubicBezTo>
                    <a:cubicBezTo>
                      <a:pt x="1" y="1"/>
                      <a:pt x="1" y="2"/>
                      <a:pt x="1" y="2"/>
                    </a:cubicBezTo>
                    <a:cubicBezTo>
                      <a:pt x="0" y="2"/>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74"/>
              <p:cNvSpPr/>
              <p:nvPr/>
            </p:nvSpPr>
            <p:spPr bwMode="auto">
              <a:xfrm>
                <a:off x="7479463" y="3520984"/>
                <a:ext cx="4910" cy="2455"/>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1"/>
                      <a:pt x="1" y="1"/>
                      <a:pt x="0" y="1"/>
                    </a:cubicBezTo>
                    <a:cubicBezTo>
                      <a:pt x="0" y="0"/>
                      <a:pt x="0" y="0"/>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179"/>
              <p:cNvSpPr/>
              <p:nvPr/>
            </p:nvSpPr>
            <p:spPr bwMode="auto">
              <a:xfrm>
                <a:off x="7481918" y="3512390"/>
                <a:ext cx="6138" cy="4910"/>
              </a:xfrm>
              <a:custGeom>
                <a:avLst/>
                <a:gdLst>
                  <a:gd name="T0" fmla="*/ 0 w 2"/>
                  <a:gd name="T1" fmla="*/ 0 h 2"/>
                  <a:gd name="T2" fmla="*/ 2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1" y="1"/>
                      <a:pt x="2" y="1"/>
                    </a:cubicBezTo>
                    <a:cubicBezTo>
                      <a:pt x="2" y="1"/>
                      <a:pt x="2" y="1"/>
                      <a:pt x="2" y="2"/>
                    </a:cubicBezTo>
                    <a:cubicBezTo>
                      <a:pt x="1" y="1"/>
                      <a:pt x="1"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41" name="Freeform 180"/>
            <p:cNvSpPr/>
            <p:nvPr/>
          </p:nvSpPr>
          <p:spPr bwMode="auto">
            <a:xfrm>
              <a:off x="4067956" y="3277918"/>
              <a:ext cx="716920" cy="123988"/>
            </a:xfrm>
            <a:custGeom>
              <a:avLst/>
              <a:gdLst>
                <a:gd name="T0" fmla="*/ 231 w 247"/>
                <a:gd name="T1" fmla="*/ 21 h 42"/>
                <a:gd name="T2" fmla="*/ 202 w 247"/>
                <a:gd name="T3" fmla="*/ 32 h 42"/>
                <a:gd name="T4" fmla="*/ 184 w 247"/>
                <a:gd name="T5" fmla="*/ 33 h 42"/>
                <a:gd name="T6" fmla="*/ 185 w 247"/>
                <a:gd name="T7" fmla="*/ 23 h 42"/>
                <a:gd name="T8" fmla="*/ 192 w 247"/>
                <a:gd name="T9" fmla="*/ 27 h 42"/>
                <a:gd name="T10" fmla="*/ 189 w 247"/>
                <a:gd name="T11" fmla="*/ 16 h 42"/>
                <a:gd name="T12" fmla="*/ 164 w 247"/>
                <a:gd name="T13" fmla="*/ 25 h 42"/>
                <a:gd name="T14" fmla="*/ 124 w 247"/>
                <a:gd name="T15" fmla="*/ 27 h 42"/>
                <a:gd name="T16" fmla="*/ 83 w 247"/>
                <a:gd name="T17" fmla="*/ 25 h 42"/>
                <a:gd name="T18" fmla="*/ 58 w 247"/>
                <a:gd name="T19" fmla="*/ 16 h 42"/>
                <a:gd name="T20" fmla="*/ 55 w 247"/>
                <a:gd name="T21" fmla="*/ 27 h 42"/>
                <a:gd name="T22" fmla="*/ 63 w 247"/>
                <a:gd name="T23" fmla="*/ 23 h 42"/>
                <a:gd name="T24" fmla="*/ 63 w 247"/>
                <a:gd name="T25" fmla="*/ 33 h 42"/>
                <a:gd name="T26" fmla="*/ 45 w 247"/>
                <a:gd name="T27" fmla="*/ 32 h 42"/>
                <a:gd name="T28" fmla="*/ 17 w 247"/>
                <a:gd name="T29" fmla="*/ 21 h 42"/>
                <a:gd name="T30" fmla="*/ 0 w 247"/>
                <a:gd name="T31" fmla="*/ 9 h 42"/>
                <a:gd name="T32" fmla="*/ 19 w 247"/>
                <a:gd name="T33" fmla="*/ 9 h 42"/>
                <a:gd name="T34" fmla="*/ 35 w 247"/>
                <a:gd name="T35" fmla="*/ 6 h 42"/>
                <a:gd name="T36" fmla="*/ 33 w 247"/>
                <a:gd name="T37" fmla="*/ 16 h 42"/>
                <a:gd name="T38" fmla="*/ 28 w 247"/>
                <a:gd name="T39" fmla="*/ 22 h 42"/>
                <a:gd name="T40" fmla="*/ 45 w 247"/>
                <a:gd name="T41" fmla="*/ 15 h 42"/>
                <a:gd name="T42" fmla="*/ 86 w 247"/>
                <a:gd name="T43" fmla="*/ 11 h 42"/>
                <a:gd name="T44" fmla="*/ 108 w 247"/>
                <a:gd name="T45" fmla="*/ 7 h 42"/>
                <a:gd name="T46" fmla="*/ 102 w 247"/>
                <a:gd name="T47" fmla="*/ 15 h 42"/>
                <a:gd name="T48" fmla="*/ 94 w 247"/>
                <a:gd name="T49" fmla="*/ 15 h 42"/>
                <a:gd name="T50" fmla="*/ 106 w 247"/>
                <a:gd name="T51" fmla="*/ 25 h 42"/>
                <a:gd name="T52" fmla="*/ 124 w 247"/>
                <a:gd name="T53" fmla="*/ 16 h 42"/>
                <a:gd name="T54" fmla="*/ 141 w 247"/>
                <a:gd name="T55" fmla="*/ 25 h 42"/>
                <a:gd name="T56" fmla="*/ 153 w 247"/>
                <a:gd name="T57" fmla="*/ 15 h 42"/>
                <a:gd name="T58" fmla="*/ 146 w 247"/>
                <a:gd name="T59" fmla="*/ 15 h 42"/>
                <a:gd name="T60" fmla="*/ 139 w 247"/>
                <a:gd name="T61" fmla="*/ 7 h 42"/>
                <a:gd name="T62" fmla="*/ 162 w 247"/>
                <a:gd name="T63" fmla="*/ 11 h 42"/>
                <a:gd name="T64" fmla="*/ 202 w 247"/>
                <a:gd name="T65" fmla="*/ 15 h 42"/>
                <a:gd name="T66" fmla="*/ 219 w 247"/>
                <a:gd name="T67" fmla="*/ 22 h 42"/>
                <a:gd name="T68" fmla="*/ 214 w 247"/>
                <a:gd name="T69" fmla="*/ 16 h 42"/>
                <a:gd name="T70" fmla="*/ 212 w 247"/>
                <a:gd name="T71" fmla="*/ 6 h 42"/>
                <a:gd name="T72" fmla="*/ 228 w 247"/>
                <a:gd name="T73" fmla="*/ 9 h 42"/>
                <a:gd name="T74" fmla="*/ 247 w 247"/>
                <a:gd name="T75" fmla="*/ 9 h 42"/>
                <a:gd name="T76" fmla="*/ 231 w 247"/>
                <a:gd name="T7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2">
                  <a:moveTo>
                    <a:pt x="231" y="21"/>
                  </a:moveTo>
                  <a:cubicBezTo>
                    <a:pt x="226" y="31"/>
                    <a:pt x="220" y="36"/>
                    <a:pt x="202" y="32"/>
                  </a:cubicBezTo>
                  <a:cubicBezTo>
                    <a:pt x="200" y="35"/>
                    <a:pt x="189" y="40"/>
                    <a:pt x="184" y="33"/>
                  </a:cubicBezTo>
                  <a:cubicBezTo>
                    <a:pt x="179" y="27"/>
                    <a:pt x="183" y="23"/>
                    <a:pt x="185" y="23"/>
                  </a:cubicBezTo>
                  <a:cubicBezTo>
                    <a:pt x="189" y="23"/>
                    <a:pt x="189" y="27"/>
                    <a:pt x="192" y="27"/>
                  </a:cubicBezTo>
                  <a:cubicBezTo>
                    <a:pt x="195" y="27"/>
                    <a:pt x="199" y="20"/>
                    <a:pt x="189" y="16"/>
                  </a:cubicBezTo>
                  <a:cubicBezTo>
                    <a:pt x="180" y="12"/>
                    <a:pt x="170" y="18"/>
                    <a:pt x="164" y="25"/>
                  </a:cubicBezTo>
                  <a:cubicBezTo>
                    <a:pt x="158" y="32"/>
                    <a:pt x="141" y="42"/>
                    <a:pt x="124" y="27"/>
                  </a:cubicBezTo>
                  <a:cubicBezTo>
                    <a:pt x="106" y="42"/>
                    <a:pt x="89" y="32"/>
                    <a:pt x="83" y="25"/>
                  </a:cubicBezTo>
                  <a:cubicBezTo>
                    <a:pt x="77" y="18"/>
                    <a:pt x="68" y="12"/>
                    <a:pt x="58" y="16"/>
                  </a:cubicBezTo>
                  <a:cubicBezTo>
                    <a:pt x="48" y="20"/>
                    <a:pt x="53" y="27"/>
                    <a:pt x="55" y="27"/>
                  </a:cubicBezTo>
                  <a:cubicBezTo>
                    <a:pt x="59" y="27"/>
                    <a:pt x="58" y="23"/>
                    <a:pt x="63" y="23"/>
                  </a:cubicBezTo>
                  <a:cubicBezTo>
                    <a:pt x="64" y="23"/>
                    <a:pt x="69" y="27"/>
                    <a:pt x="63" y="33"/>
                  </a:cubicBezTo>
                  <a:cubicBezTo>
                    <a:pt x="58" y="40"/>
                    <a:pt x="47" y="35"/>
                    <a:pt x="45" y="32"/>
                  </a:cubicBezTo>
                  <a:cubicBezTo>
                    <a:pt x="27" y="36"/>
                    <a:pt x="22" y="31"/>
                    <a:pt x="17" y="21"/>
                  </a:cubicBezTo>
                  <a:cubicBezTo>
                    <a:pt x="12" y="10"/>
                    <a:pt x="0" y="9"/>
                    <a:pt x="0" y="9"/>
                  </a:cubicBezTo>
                  <a:cubicBezTo>
                    <a:pt x="5" y="5"/>
                    <a:pt x="16" y="6"/>
                    <a:pt x="19" y="9"/>
                  </a:cubicBezTo>
                  <a:cubicBezTo>
                    <a:pt x="25" y="3"/>
                    <a:pt x="31" y="3"/>
                    <a:pt x="35" y="6"/>
                  </a:cubicBezTo>
                  <a:cubicBezTo>
                    <a:pt x="39" y="9"/>
                    <a:pt x="38" y="17"/>
                    <a:pt x="33" y="16"/>
                  </a:cubicBezTo>
                  <a:cubicBezTo>
                    <a:pt x="29" y="14"/>
                    <a:pt x="26" y="19"/>
                    <a:pt x="28" y="22"/>
                  </a:cubicBezTo>
                  <a:cubicBezTo>
                    <a:pt x="31" y="25"/>
                    <a:pt x="35" y="26"/>
                    <a:pt x="45" y="15"/>
                  </a:cubicBezTo>
                  <a:cubicBezTo>
                    <a:pt x="56" y="5"/>
                    <a:pt x="73" y="1"/>
                    <a:pt x="86" y="11"/>
                  </a:cubicBezTo>
                  <a:cubicBezTo>
                    <a:pt x="89" y="0"/>
                    <a:pt x="104" y="1"/>
                    <a:pt x="108" y="7"/>
                  </a:cubicBezTo>
                  <a:cubicBezTo>
                    <a:pt x="112" y="13"/>
                    <a:pt x="104" y="19"/>
                    <a:pt x="102" y="15"/>
                  </a:cubicBezTo>
                  <a:cubicBezTo>
                    <a:pt x="99" y="10"/>
                    <a:pt x="94" y="10"/>
                    <a:pt x="94" y="15"/>
                  </a:cubicBezTo>
                  <a:cubicBezTo>
                    <a:pt x="94" y="20"/>
                    <a:pt x="99" y="25"/>
                    <a:pt x="106" y="25"/>
                  </a:cubicBezTo>
                  <a:cubicBezTo>
                    <a:pt x="114" y="25"/>
                    <a:pt x="124" y="16"/>
                    <a:pt x="124" y="16"/>
                  </a:cubicBezTo>
                  <a:cubicBezTo>
                    <a:pt x="124" y="16"/>
                    <a:pt x="134" y="25"/>
                    <a:pt x="141" y="25"/>
                  </a:cubicBezTo>
                  <a:cubicBezTo>
                    <a:pt x="148" y="25"/>
                    <a:pt x="153" y="20"/>
                    <a:pt x="153" y="15"/>
                  </a:cubicBezTo>
                  <a:cubicBezTo>
                    <a:pt x="153" y="10"/>
                    <a:pt x="148" y="10"/>
                    <a:pt x="146" y="15"/>
                  </a:cubicBezTo>
                  <a:cubicBezTo>
                    <a:pt x="143" y="19"/>
                    <a:pt x="135" y="13"/>
                    <a:pt x="139" y="7"/>
                  </a:cubicBezTo>
                  <a:cubicBezTo>
                    <a:pt x="143" y="1"/>
                    <a:pt x="158" y="0"/>
                    <a:pt x="162" y="11"/>
                  </a:cubicBezTo>
                  <a:cubicBezTo>
                    <a:pt x="174" y="1"/>
                    <a:pt x="192" y="5"/>
                    <a:pt x="202" y="15"/>
                  </a:cubicBezTo>
                  <a:cubicBezTo>
                    <a:pt x="213" y="26"/>
                    <a:pt x="216" y="25"/>
                    <a:pt x="219" y="22"/>
                  </a:cubicBezTo>
                  <a:cubicBezTo>
                    <a:pt x="222" y="19"/>
                    <a:pt x="219" y="14"/>
                    <a:pt x="214" y="16"/>
                  </a:cubicBezTo>
                  <a:cubicBezTo>
                    <a:pt x="210" y="17"/>
                    <a:pt x="208" y="9"/>
                    <a:pt x="212" y="6"/>
                  </a:cubicBezTo>
                  <a:cubicBezTo>
                    <a:pt x="216" y="3"/>
                    <a:pt x="222" y="3"/>
                    <a:pt x="228" y="9"/>
                  </a:cubicBezTo>
                  <a:cubicBezTo>
                    <a:pt x="232" y="6"/>
                    <a:pt x="242" y="5"/>
                    <a:pt x="247" y="9"/>
                  </a:cubicBezTo>
                  <a:cubicBezTo>
                    <a:pt x="247" y="9"/>
                    <a:pt x="236" y="10"/>
                    <a:pt x="231"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181"/>
            <p:cNvSpPr/>
            <p:nvPr/>
          </p:nvSpPr>
          <p:spPr bwMode="auto">
            <a:xfrm>
              <a:off x="4067956" y="3603233"/>
              <a:ext cx="716920" cy="127671"/>
            </a:xfrm>
            <a:custGeom>
              <a:avLst/>
              <a:gdLst>
                <a:gd name="T0" fmla="*/ 231 w 247"/>
                <a:gd name="T1" fmla="*/ 21 h 43"/>
                <a:gd name="T2" fmla="*/ 202 w 247"/>
                <a:gd name="T3" fmla="*/ 10 h 43"/>
                <a:gd name="T4" fmla="*/ 184 w 247"/>
                <a:gd name="T5" fmla="*/ 9 h 43"/>
                <a:gd name="T6" fmla="*/ 185 w 247"/>
                <a:gd name="T7" fmla="*/ 19 h 43"/>
                <a:gd name="T8" fmla="*/ 192 w 247"/>
                <a:gd name="T9" fmla="*/ 15 h 43"/>
                <a:gd name="T10" fmla="*/ 189 w 247"/>
                <a:gd name="T11" fmla="*/ 26 h 43"/>
                <a:gd name="T12" fmla="*/ 164 w 247"/>
                <a:gd name="T13" fmla="*/ 17 h 43"/>
                <a:gd name="T14" fmla="*/ 124 w 247"/>
                <a:gd name="T15" fmla="*/ 15 h 43"/>
                <a:gd name="T16" fmla="*/ 83 w 247"/>
                <a:gd name="T17" fmla="*/ 17 h 43"/>
                <a:gd name="T18" fmla="*/ 58 w 247"/>
                <a:gd name="T19" fmla="*/ 26 h 43"/>
                <a:gd name="T20" fmla="*/ 55 w 247"/>
                <a:gd name="T21" fmla="*/ 15 h 43"/>
                <a:gd name="T22" fmla="*/ 63 w 247"/>
                <a:gd name="T23" fmla="*/ 19 h 43"/>
                <a:gd name="T24" fmla="*/ 63 w 247"/>
                <a:gd name="T25" fmla="*/ 9 h 43"/>
                <a:gd name="T26" fmla="*/ 45 w 247"/>
                <a:gd name="T27" fmla="*/ 10 h 43"/>
                <a:gd name="T28" fmla="*/ 17 w 247"/>
                <a:gd name="T29" fmla="*/ 21 h 43"/>
                <a:gd name="T30" fmla="*/ 0 w 247"/>
                <a:gd name="T31" fmla="*/ 34 h 43"/>
                <a:gd name="T32" fmla="*/ 19 w 247"/>
                <a:gd name="T33" fmla="*/ 33 h 43"/>
                <a:gd name="T34" fmla="*/ 35 w 247"/>
                <a:gd name="T35" fmla="*/ 36 h 43"/>
                <a:gd name="T36" fmla="*/ 33 w 247"/>
                <a:gd name="T37" fmla="*/ 26 h 43"/>
                <a:gd name="T38" fmla="*/ 28 w 247"/>
                <a:gd name="T39" fmla="*/ 20 h 43"/>
                <a:gd name="T40" fmla="*/ 45 w 247"/>
                <a:gd name="T41" fmla="*/ 27 h 43"/>
                <a:gd name="T42" fmla="*/ 86 w 247"/>
                <a:gd name="T43" fmla="*/ 31 h 43"/>
                <a:gd name="T44" fmla="*/ 108 w 247"/>
                <a:gd name="T45" fmla="*/ 35 h 43"/>
                <a:gd name="T46" fmla="*/ 102 w 247"/>
                <a:gd name="T47" fmla="*/ 27 h 43"/>
                <a:gd name="T48" fmla="*/ 94 w 247"/>
                <a:gd name="T49" fmla="*/ 27 h 43"/>
                <a:gd name="T50" fmla="*/ 106 w 247"/>
                <a:gd name="T51" fmla="*/ 17 h 43"/>
                <a:gd name="T52" fmla="*/ 124 w 247"/>
                <a:gd name="T53" fmla="*/ 26 h 43"/>
                <a:gd name="T54" fmla="*/ 141 w 247"/>
                <a:gd name="T55" fmla="*/ 17 h 43"/>
                <a:gd name="T56" fmla="*/ 153 w 247"/>
                <a:gd name="T57" fmla="*/ 27 h 43"/>
                <a:gd name="T58" fmla="*/ 146 w 247"/>
                <a:gd name="T59" fmla="*/ 27 h 43"/>
                <a:gd name="T60" fmla="*/ 139 w 247"/>
                <a:gd name="T61" fmla="*/ 35 h 43"/>
                <a:gd name="T62" fmla="*/ 162 w 247"/>
                <a:gd name="T63" fmla="*/ 31 h 43"/>
                <a:gd name="T64" fmla="*/ 202 w 247"/>
                <a:gd name="T65" fmla="*/ 27 h 43"/>
                <a:gd name="T66" fmla="*/ 219 w 247"/>
                <a:gd name="T67" fmla="*/ 20 h 43"/>
                <a:gd name="T68" fmla="*/ 214 w 247"/>
                <a:gd name="T69" fmla="*/ 26 h 43"/>
                <a:gd name="T70" fmla="*/ 212 w 247"/>
                <a:gd name="T71" fmla="*/ 36 h 43"/>
                <a:gd name="T72" fmla="*/ 228 w 247"/>
                <a:gd name="T73" fmla="*/ 33 h 43"/>
                <a:gd name="T74" fmla="*/ 247 w 247"/>
                <a:gd name="T75" fmla="*/ 34 h 43"/>
                <a:gd name="T76" fmla="*/ 231 w 247"/>
                <a:gd name="T77"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3">
                  <a:moveTo>
                    <a:pt x="231" y="21"/>
                  </a:moveTo>
                  <a:cubicBezTo>
                    <a:pt x="226" y="11"/>
                    <a:pt x="220" y="7"/>
                    <a:pt x="202" y="10"/>
                  </a:cubicBezTo>
                  <a:cubicBezTo>
                    <a:pt x="200" y="7"/>
                    <a:pt x="189" y="2"/>
                    <a:pt x="184" y="9"/>
                  </a:cubicBezTo>
                  <a:cubicBezTo>
                    <a:pt x="179" y="15"/>
                    <a:pt x="183" y="19"/>
                    <a:pt x="185" y="19"/>
                  </a:cubicBezTo>
                  <a:cubicBezTo>
                    <a:pt x="189" y="20"/>
                    <a:pt x="189" y="15"/>
                    <a:pt x="192" y="15"/>
                  </a:cubicBezTo>
                  <a:cubicBezTo>
                    <a:pt x="195" y="16"/>
                    <a:pt x="199" y="22"/>
                    <a:pt x="189" y="26"/>
                  </a:cubicBezTo>
                  <a:cubicBezTo>
                    <a:pt x="180" y="30"/>
                    <a:pt x="170" y="24"/>
                    <a:pt x="164" y="17"/>
                  </a:cubicBezTo>
                  <a:cubicBezTo>
                    <a:pt x="158" y="10"/>
                    <a:pt x="141" y="0"/>
                    <a:pt x="124" y="15"/>
                  </a:cubicBezTo>
                  <a:cubicBezTo>
                    <a:pt x="106" y="0"/>
                    <a:pt x="89" y="10"/>
                    <a:pt x="83" y="17"/>
                  </a:cubicBezTo>
                  <a:cubicBezTo>
                    <a:pt x="77" y="24"/>
                    <a:pt x="68" y="30"/>
                    <a:pt x="58" y="26"/>
                  </a:cubicBezTo>
                  <a:cubicBezTo>
                    <a:pt x="48" y="22"/>
                    <a:pt x="53" y="16"/>
                    <a:pt x="55" y="15"/>
                  </a:cubicBezTo>
                  <a:cubicBezTo>
                    <a:pt x="59" y="15"/>
                    <a:pt x="58" y="20"/>
                    <a:pt x="63" y="19"/>
                  </a:cubicBezTo>
                  <a:cubicBezTo>
                    <a:pt x="64" y="19"/>
                    <a:pt x="69" y="15"/>
                    <a:pt x="63" y="9"/>
                  </a:cubicBezTo>
                  <a:cubicBezTo>
                    <a:pt x="58" y="2"/>
                    <a:pt x="47" y="7"/>
                    <a:pt x="45" y="10"/>
                  </a:cubicBezTo>
                  <a:cubicBezTo>
                    <a:pt x="27" y="7"/>
                    <a:pt x="22" y="11"/>
                    <a:pt x="17" y="21"/>
                  </a:cubicBezTo>
                  <a:cubicBezTo>
                    <a:pt x="12" y="32"/>
                    <a:pt x="0" y="34"/>
                    <a:pt x="0" y="34"/>
                  </a:cubicBezTo>
                  <a:cubicBezTo>
                    <a:pt x="5" y="37"/>
                    <a:pt x="16" y="36"/>
                    <a:pt x="19" y="33"/>
                  </a:cubicBezTo>
                  <a:cubicBezTo>
                    <a:pt x="25" y="39"/>
                    <a:pt x="31" y="39"/>
                    <a:pt x="35" y="36"/>
                  </a:cubicBezTo>
                  <a:cubicBezTo>
                    <a:pt x="39" y="33"/>
                    <a:pt x="38" y="25"/>
                    <a:pt x="33" y="26"/>
                  </a:cubicBezTo>
                  <a:cubicBezTo>
                    <a:pt x="29" y="28"/>
                    <a:pt x="26" y="23"/>
                    <a:pt x="28" y="20"/>
                  </a:cubicBezTo>
                  <a:cubicBezTo>
                    <a:pt x="31" y="18"/>
                    <a:pt x="35" y="16"/>
                    <a:pt x="45" y="27"/>
                  </a:cubicBezTo>
                  <a:cubicBezTo>
                    <a:pt x="56" y="37"/>
                    <a:pt x="73" y="41"/>
                    <a:pt x="86" y="31"/>
                  </a:cubicBezTo>
                  <a:cubicBezTo>
                    <a:pt x="89" y="43"/>
                    <a:pt x="104" y="41"/>
                    <a:pt x="108" y="35"/>
                  </a:cubicBezTo>
                  <a:cubicBezTo>
                    <a:pt x="112" y="29"/>
                    <a:pt x="104" y="23"/>
                    <a:pt x="102" y="27"/>
                  </a:cubicBezTo>
                  <a:cubicBezTo>
                    <a:pt x="99" y="32"/>
                    <a:pt x="94" y="32"/>
                    <a:pt x="94" y="27"/>
                  </a:cubicBezTo>
                  <a:cubicBezTo>
                    <a:pt x="94" y="22"/>
                    <a:pt x="99" y="17"/>
                    <a:pt x="106" y="17"/>
                  </a:cubicBezTo>
                  <a:cubicBezTo>
                    <a:pt x="114" y="17"/>
                    <a:pt x="124" y="26"/>
                    <a:pt x="124" y="26"/>
                  </a:cubicBezTo>
                  <a:cubicBezTo>
                    <a:pt x="124" y="26"/>
                    <a:pt x="134" y="17"/>
                    <a:pt x="141" y="17"/>
                  </a:cubicBezTo>
                  <a:cubicBezTo>
                    <a:pt x="148" y="17"/>
                    <a:pt x="153" y="22"/>
                    <a:pt x="153" y="27"/>
                  </a:cubicBezTo>
                  <a:cubicBezTo>
                    <a:pt x="153" y="32"/>
                    <a:pt x="148" y="32"/>
                    <a:pt x="146" y="27"/>
                  </a:cubicBezTo>
                  <a:cubicBezTo>
                    <a:pt x="143" y="23"/>
                    <a:pt x="135" y="29"/>
                    <a:pt x="139" y="35"/>
                  </a:cubicBezTo>
                  <a:cubicBezTo>
                    <a:pt x="143" y="41"/>
                    <a:pt x="158" y="43"/>
                    <a:pt x="162" y="31"/>
                  </a:cubicBezTo>
                  <a:cubicBezTo>
                    <a:pt x="174" y="41"/>
                    <a:pt x="192" y="37"/>
                    <a:pt x="202" y="27"/>
                  </a:cubicBezTo>
                  <a:cubicBezTo>
                    <a:pt x="213" y="16"/>
                    <a:pt x="216" y="18"/>
                    <a:pt x="219" y="20"/>
                  </a:cubicBezTo>
                  <a:cubicBezTo>
                    <a:pt x="222" y="23"/>
                    <a:pt x="219" y="28"/>
                    <a:pt x="214" y="26"/>
                  </a:cubicBezTo>
                  <a:cubicBezTo>
                    <a:pt x="210" y="25"/>
                    <a:pt x="208" y="33"/>
                    <a:pt x="212" y="36"/>
                  </a:cubicBezTo>
                  <a:cubicBezTo>
                    <a:pt x="216" y="39"/>
                    <a:pt x="222" y="39"/>
                    <a:pt x="228" y="33"/>
                  </a:cubicBezTo>
                  <a:cubicBezTo>
                    <a:pt x="232" y="36"/>
                    <a:pt x="242" y="37"/>
                    <a:pt x="247" y="34"/>
                  </a:cubicBezTo>
                  <a:cubicBezTo>
                    <a:pt x="247" y="34"/>
                    <a:pt x="236" y="32"/>
                    <a:pt x="231"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82"/>
            <p:cNvSpPr>
              <a:spLocks noEditPoints="1"/>
            </p:cNvSpPr>
            <p:nvPr/>
          </p:nvSpPr>
          <p:spPr bwMode="auto">
            <a:xfrm>
              <a:off x="4163709" y="3378582"/>
              <a:ext cx="529097" cy="249203"/>
            </a:xfrm>
            <a:custGeom>
              <a:avLst/>
              <a:gdLst>
                <a:gd name="T0" fmla="*/ 106 w 182"/>
                <a:gd name="T1" fmla="*/ 56 h 84"/>
                <a:gd name="T2" fmla="*/ 106 w 182"/>
                <a:gd name="T3" fmla="*/ 28 h 84"/>
                <a:gd name="T4" fmla="*/ 123 w 182"/>
                <a:gd name="T5" fmla="*/ 36 h 84"/>
                <a:gd name="T6" fmla="*/ 107 w 182"/>
                <a:gd name="T7" fmla="*/ 12 h 84"/>
                <a:gd name="T8" fmla="*/ 75 w 182"/>
                <a:gd name="T9" fmla="*/ 12 h 84"/>
                <a:gd name="T10" fmla="*/ 59 w 182"/>
                <a:gd name="T11" fmla="*/ 36 h 84"/>
                <a:gd name="T12" fmla="*/ 76 w 182"/>
                <a:gd name="T13" fmla="*/ 28 h 84"/>
                <a:gd name="T14" fmla="*/ 76 w 182"/>
                <a:gd name="T15" fmla="*/ 56 h 84"/>
                <a:gd name="T16" fmla="*/ 59 w 182"/>
                <a:gd name="T17" fmla="*/ 48 h 84"/>
                <a:gd name="T18" fmla="*/ 75 w 182"/>
                <a:gd name="T19" fmla="*/ 72 h 84"/>
                <a:gd name="T20" fmla="*/ 107 w 182"/>
                <a:gd name="T21" fmla="*/ 72 h 84"/>
                <a:gd name="T22" fmla="*/ 123 w 182"/>
                <a:gd name="T23" fmla="*/ 48 h 84"/>
                <a:gd name="T24" fmla="*/ 138 w 182"/>
                <a:gd name="T25" fmla="*/ 54 h 84"/>
                <a:gd name="T26" fmla="*/ 182 w 182"/>
                <a:gd name="T27" fmla="*/ 67 h 84"/>
                <a:gd name="T28" fmla="*/ 149 w 182"/>
                <a:gd name="T29" fmla="*/ 83 h 84"/>
                <a:gd name="T30" fmla="*/ 154 w 182"/>
                <a:gd name="T31" fmla="*/ 69 h 84"/>
                <a:gd name="T32" fmla="*/ 122 w 182"/>
                <a:gd name="T33" fmla="*/ 79 h 84"/>
                <a:gd name="T34" fmla="*/ 60 w 182"/>
                <a:gd name="T35" fmla="*/ 79 h 84"/>
                <a:gd name="T36" fmla="*/ 28 w 182"/>
                <a:gd name="T37" fmla="*/ 69 h 84"/>
                <a:gd name="T38" fmla="*/ 33 w 182"/>
                <a:gd name="T39" fmla="*/ 83 h 84"/>
                <a:gd name="T40" fmla="*/ 0 w 182"/>
                <a:gd name="T41" fmla="*/ 67 h 84"/>
                <a:gd name="T42" fmla="*/ 44 w 182"/>
                <a:gd name="T43" fmla="*/ 54 h 84"/>
                <a:gd name="T44" fmla="*/ 44 w 182"/>
                <a:gd name="T45" fmla="*/ 31 h 84"/>
                <a:gd name="T46" fmla="*/ 0 w 182"/>
                <a:gd name="T47" fmla="*/ 18 h 84"/>
                <a:gd name="T48" fmla="*/ 33 w 182"/>
                <a:gd name="T49" fmla="*/ 1 h 84"/>
                <a:gd name="T50" fmla="*/ 28 w 182"/>
                <a:gd name="T51" fmla="*/ 15 h 84"/>
                <a:gd name="T52" fmla="*/ 60 w 182"/>
                <a:gd name="T53" fmla="*/ 5 h 84"/>
                <a:gd name="T54" fmla="*/ 122 w 182"/>
                <a:gd name="T55" fmla="*/ 5 h 84"/>
                <a:gd name="T56" fmla="*/ 154 w 182"/>
                <a:gd name="T57" fmla="*/ 15 h 84"/>
                <a:gd name="T58" fmla="*/ 149 w 182"/>
                <a:gd name="T59" fmla="*/ 1 h 84"/>
                <a:gd name="T60" fmla="*/ 182 w 182"/>
                <a:gd name="T61" fmla="*/ 18 h 84"/>
                <a:gd name="T62" fmla="*/ 138 w 182"/>
                <a:gd name="T63" fmla="*/ 31 h 84"/>
                <a:gd name="T64" fmla="*/ 138 w 182"/>
                <a:gd name="T6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2" h="84">
                  <a:moveTo>
                    <a:pt x="118" y="59"/>
                  </a:moveTo>
                  <a:cubicBezTo>
                    <a:pt x="117" y="61"/>
                    <a:pt x="109" y="62"/>
                    <a:pt x="106" y="56"/>
                  </a:cubicBezTo>
                  <a:cubicBezTo>
                    <a:pt x="104" y="50"/>
                    <a:pt x="105" y="45"/>
                    <a:pt x="110" y="42"/>
                  </a:cubicBezTo>
                  <a:cubicBezTo>
                    <a:pt x="105" y="39"/>
                    <a:pt x="104" y="34"/>
                    <a:pt x="106" y="28"/>
                  </a:cubicBezTo>
                  <a:cubicBezTo>
                    <a:pt x="109" y="22"/>
                    <a:pt x="117" y="23"/>
                    <a:pt x="118" y="25"/>
                  </a:cubicBezTo>
                  <a:cubicBezTo>
                    <a:pt x="120" y="29"/>
                    <a:pt x="114" y="35"/>
                    <a:pt x="123" y="36"/>
                  </a:cubicBezTo>
                  <a:cubicBezTo>
                    <a:pt x="130" y="36"/>
                    <a:pt x="130" y="25"/>
                    <a:pt x="127" y="18"/>
                  </a:cubicBezTo>
                  <a:cubicBezTo>
                    <a:pt x="124" y="11"/>
                    <a:pt x="116" y="11"/>
                    <a:pt x="107" y="12"/>
                  </a:cubicBezTo>
                  <a:cubicBezTo>
                    <a:pt x="98" y="14"/>
                    <a:pt x="91" y="27"/>
                    <a:pt x="91" y="27"/>
                  </a:cubicBezTo>
                  <a:cubicBezTo>
                    <a:pt x="91" y="27"/>
                    <a:pt x="84" y="14"/>
                    <a:pt x="75" y="12"/>
                  </a:cubicBezTo>
                  <a:cubicBezTo>
                    <a:pt x="66" y="11"/>
                    <a:pt x="58" y="11"/>
                    <a:pt x="55" y="18"/>
                  </a:cubicBezTo>
                  <a:cubicBezTo>
                    <a:pt x="52" y="25"/>
                    <a:pt x="52" y="36"/>
                    <a:pt x="59" y="36"/>
                  </a:cubicBezTo>
                  <a:cubicBezTo>
                    <a:pt x="68" y="35"/>
                    <a:pt x="62" y="29"/>
                    <a:pt x="64" y="25"/>
                  </a:cubicBezTo>
                  <a:cubicBezTo>
                    <a:pt x="66" y="23"/>
                    <a:pt x="73" y="22"/>
                    <a:pt x="76" y="28"/>
                  </a:cubicBezTo>
                  <a:cubicBezTo>
                    <a:pt x="78" y="34"/>
                    <a:pt x="77" y="39"/>
                    <a:pt x="72" y="42"/>
                  </a:cubicBezTo>
                  <a:cubicBezTo>
                    <a:pt x="77" y="45"/>
                    <a:pt x="78" y="50"/>
                    <a:pt x="76" y="56"/>
                  </a:cubicBezTo>
                  <a:cubicBezTo>
                    <a:pt x="73" y="62"/>
                    <a:pt x="66" y="61"/>
                    <a:pt x="64" y="59"/>
                  </a:cubicBezTo>
                  <a:cubicBezTo>
                    <a:pt x="62" y="56"/>
                    <a:pt x="68" y="49"/>
                    <a:pt x="59" y="48"/>
                  </a:cubicBezTo>
                  <a:cubicBezTo>
                    <a:pt x="52" y="48"/>
                    <a:pt x="52" y="59"/>
                    <a:pt x="55" y="66"/>
                  </a:cubicBezTo>
                  <a:cubicBezTo>
                    <a:pt x="58" y="73"/>
                    <a:pt x="66" y="73"/>
                    <a:pt x="75" y="72"/>
                  </a:cubicBezTo>
                  <a:cubicBezTo>
                    <a:pt x="84" y="71"/>
                    <a:pt x="91" y="57"/>
                    <a:pt x="91" y="57"/>
                  </a:cubicBezTo>
                  <a:cubicBezTo>
                    <a:pt x="91" y="57"/>
                    <a:pt x="98" y="71"/>
                    <a:pt x="107" y="72"/>
                  </a:cubicBezTo>
                  <a:cubicBezTo>
                    <a:pt x="116" y="73"/>
                    <a:pt x="124" y="73"/>
                    <a:pt x="127" y="66"/>
                  </a:cubicBezTo>
                  <a:cubicBezTo>
                    <a:pt x="130" y="59"/>
                    <a:pt x="130" y="48"/>
                    <a:pt x="123" y="48"/>
                  </a:cubicBezTo>
                  <a:cubicBezTo>
                    <a:pt x="114" y="49"/>
                    <a:pt x="120" y="56"/>
                    <a:pt x="118" y="59"/>
                  </a:cubicBezTo>
                  <a:close/>
                  <a:moveTo>
                    <a:pt x="138" y="54"/>
                  </a:moveTo>
                  <a:cubicBezTo>
                    <a:pt x="155" y="48"/>
                    <a:pt x="161" y="54"/>
                    <a:pt x="167" y="63"/>
                  </a:cubicBezTo>
                  <a:cubicBezTo>
                    <a:pt x="174" y="73"/>
                    <a:pt x="182" y="67"/>
                    <a:pt x="182" y="67"/>
                  </a:cubicBezTo>
                  <a:cubicBezTo>
                    <a:pt x="180" y="73"/>
                    <a:pt x="170" y="76"/>
                    <a:pt x="162" y="73"/>
                  </a:cubicBezTo>
                  <a:cubicBezTo>
                    <a:pt x="161" y="78"/>
                    <a:pt x="156" y="83"/>
                    <a:pt x="149" y="83"/>
                  </a:cubicBezTo>
                  <a:cubicBezTo>
                    <a:pt x="141" y="83"/>
                    <a:pt x="142" y="71"/>
                    <a:pt x="145" y="71"/>
                  </a:cubicBezTo>
                  <a:cubicBezTo>
                    <a:pt x="149" y="71"/>
                    <a:pt x="152" y="73"/>
                    <a:pt x="154" y="69"/>
                  </a:cubicBezTo>
                  <a:cubicBezTo>
                    <a:pt x="156" y="65"/>
                    <a:pt x="152" y="59"/>
                    <a:pt x="147" y="60"/>
                  </a:cubicBezTo>
                  <a:cubicBezTo>
                    <a:pt x="142" y="62"/>
                    <a:pt x="139" y="73"/>
                    <a:pt x="122" y="79"/>
                  </a:cubicBezTo>
                  <a:cubicBezTo>
                    <a:pt x="109" y="84"/>
                    <a:pt x="91" y="73"/>
                    <a:pt x="91" y="73"/>
                  </a:cubicBezTo>
                  <a:cubicBezTo>
                    <a:pt x="91" y="73"/>
                    <a:pt x="73" y="84"/>
                    <a:pt x="60" y="79"/>
                  </a:cubicBezTo>
                  <a:cubicBezTo>
                    <a:pt x="43" y="73"/>
                    <a:pt x="40" y="62"/>
                    <a:pt x="35" y="60"/>
                  </a:cubicBezTo>
                  <a:cubicBezTo>
                    <a:pt x="30" y="59"/>
                    <a:pt x="26" y="65"/>
                    <a:pt x="28" y="69"/>
                  </a:cubicBezTo>
                  <a:cubicBezTo>
                    <a:pt x="30" y="73"/>
                    <a:pt x="33" y="71"/>
                    <a:pt x="37" y="71"/>
                  </a:cubicBezTo>
                  <a:cubicBezTo>
                    <a:pt x="40" y="71"/>
                    <a:pt x="41" y="83"/>
                    <a:pt x="33" y="83"/>
                  </a:cubicBezTo>
                  <a:cubicBezTo>
                    <a:pt x="26" y="83"/>
                    <a:pt x="21" y="78"/>
                    <a:pt x="20" y="73"/>
                  </a:cubicBezTo>
                  <a:cubicBezTo>
                    <a:pt x="12" y="76"/>
                    <a:pt x="2" y="73"/>
                    <a:pt x="0" y="67"/>
                  </a:cubicBezTo>
                  <a:cubicBezTo>
                    <a:pt x="0" y="67"/>
                    <a:pt x="8" y="73"/>
                    <a:pt x="15" y="63"/>
                  </a:cubicBezTo>
                  <a:cubicBezTo>
                    <a:pt x="21" y="54"/>
                    <a:pt x="27" y="48"/>
                    <a:pt x="44" y="54"/>
                  </a:cubicBezTo>
                  <a:cubicBezTo>
                    <a:pt x="44" y="54"/>
                    <a:pt x="45" y="44"/>
                    <a:pt x="50" y="42"/>
                  </a:cubicBezTo>
                  <a:cubicBezTo>
                    <a:pt x="45" y="40"/>
                    <a:pt x="44" y="31"/>
                    <a:pt x="44" y="31"/>
                  </a:cubicBezTo>
                  <a:cubicBezTo>
                    <a:pt x="27" y="36"/>
                    <a:pt x="21" y="31"/>
                    <a:pt x="15" y="21"/>
                  </a:cubicBezTo>
                  <a:cubicBezTo>
                    <a:pt x="8" y="12"/>
                    <a:pt x="0" y="18"/>
                    <a:pt x="0" y="18"/>
                  </a:cubicBezTo>
                  <a:cubicBezTo>
                    <a:pt x="2" y="11"/>
                    <a:pt x="12" y="8"/>
                    <a:pt x="20" y="11"/>
                  </a:cubicBezTo>
                  <a:cubicBezTo>
                    <a:pt x="21" y="6"/>
                    <a:pt x="26" y="1"/>
                    <a:pt x="33" y="1"/>
                  </a:cubicBezTo>
                  <a:cubicBezTo>
                    <a:pt x="41" y="1"/>
                    <a:pt x="40" y="13"/>
                    <a:pt x="37" y="13"/>
                  </a:cubicBezTo>
                  <a:cubicBezTo>
                    <a:pt x="33" y="13"/>
                    <a:pt x="30" y="12"/>
                    <a:pt x="28" y="15"/>
                  </a:cubicBezTo>
                  <a:cubicBezTo>
                    <a:pt x="26" y="19"/>
                    <a:pt x="30" y="25"/>
                    <a:pt x="35" y="24"/>
                  </a:cubicBezTo>
                  <a:cubicBezTo>
                    <a:pt x="40" y="22"/>
                    <a:pt x="43" y="12"/>
                    <a:pt x="60" y="5"/>
                  </a:cubicBezTo>
                  <a:cubicBezTo>
                    <a:pt x="73" y="0"/>
                    <a:pt x="91" y="11"/>
                    <a:pt x="91" y="11"/>
                  </a:cubicBezTo>
                  <a:cubicBezTo>
                    <a:pt x="91" y="11"/>
                    <a:pt x="109" y="0"/>
                    <a:pt x="122" y="5"/>
                  </a:cubicBezTo>
                  <a:cubicBezTo>
                    <a:pt x="139" y="12"/>
                    <a:pt x="142" y="22"/>
                    <a:pt x="147" y="24"/>
                  </a:cubicBezTo>
                  <a:cubicBezTo>
                    <a:pt x="152" y="25"/>
                    <a:pt x="156" y="19"/>
                    <a:pt x="154" y="15"/>
                  </a:cubicBezTo>
                  <a:cubicBezTo>
                    <a:pt x="152" y="12"/>
                    <a:pt x="149" y="13"/>
                    <a:pt x="145" y="13"/>
                  </a:cubicBezTo>
                  <a:cubicBezTo>
                    <a:pt x="142" y="13"/>
                    <a:pt x="141" y="1"/>
                    <a:pt x="149" y="1"/>
                  </a:cubicBezTo>
                  <a:cubicBezTo>
                    <a:pt x="156" y="1"/>
                    <a:pt x="161" y="6"/>
                    <a:pt x="162" y="11"/>
                  </a:cubicBezTo>
                  <a:cubicBezTo>
                    <a:pt x="170" y="8"/>
                    <a:pt x="180" y="11"/>
                    <a:pt x="182" y="18"/>
                  </a:cubicBezTo>
                  <a:cubicBezTo>
                    <a:pt x="182" y="18"/>
                    <a:pt x="174" y="12"/>
                    <a:pt x="167" y="21"/>
                  </a:cubicBezTo>
                  <a:cubicBezTo>
                    <a:pt x="161" y="31"/>
                    <a:pt x="155" y="36"/>
                    <a:pt x="138" y="31"/>
                  </a:cubicBezTo>
                  <a:cubicBezTo>
                    <a:pt x="138" y="31"/>
                    <a:pt x="137" y="40"/>
                    <a:pt x="132" y="42"/>
                  </a:cubicBezTo>
                  <a:cubicBezTo>
                    <a:pt x="137" y="44"/>
                    <a:pt x="138" y="54"/>
                    <a:pt x="138" y="5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83"/>
            <p:cNvSpPr/>
            <p:nvPr/>
          </p:nvSpPr>
          <p:spPr bwMode="auto">
            <a:xfrm>
              <a:off x="4935871" y="3277918"/>
              <a:ext cx="718148" cy="123988"/>
            </a:xfrm>
            <a:custGeom>
              <a:avLst/>
              <a:gdLst>
                <a:gd name="T0" fmla="*/ 231 w 247"/>
                <a:gd name="T1" fmla="*/ 21 h 42"/>
                <a:gd name="T2" fmla="*/ 203 w 247"/>
                <a:gd name="T3" fmla="*/ 32 h 42"/>
                <a:gd name="T4" fmla="*/ 184 w 247"/>
                <a:gd name="T5" fmla="*/ 33 h 42"/>
                <a:gd name="T6" fmla="*/ 185 w 247"/>
                <a:gd name="T7" fmla="*/ 23 h 42"/>
                <a:gd name="T8" fmla="*/ 192 w 247"/>
                <a:gd name="T9" fmla="*/ 27 h 42"/>
                <a:gd name="T10" fmla="*/ 190 w 247"/>
                <a:gd name="T11" fmla="*/ 16 h 42"/>
                <a:gd name="T12" fmla="*/ 164 w 247"/>
                <a:gd name="T13" fmla="*/ 25 h 42"/>
                <a:gd name="T14" fmla="*/ 124 w 247"/>
                <a:gd name="T15" fmla="*/ 27 h 42"/>
                <a:gd name="T16" fmla="*/ 84 w 247"/>
                <a:gd name="T17" fmla="*/ 25 h 42"/>
                <a:gd name="T18" fmla="*/ 58 w 247"/>
                <a:gd name="T19" fmla="*/ 16 h 42"/>
                <a:gd name="T20" fmla="*/ 56 w 247"/>
                <a:gd name="T21" fmla="*/ 27 h 42"/>
                <a:gd name="T22" fmla="*/ 63 w 247"/>
                <a:gd name="T23" fmla="*/ 23 h 42"/>
                <a:gd name="T24" fmla="*/ 64 w 247"/>
                <a:gd name="T25" fmla="*/ 33 h 42"/>
                <a:gd name="T26" fmla="*/ 45 w 247"/>
                <a:gd name="T27" fmla="*/ 32 h 42"/>
                <a:gd name="T28" fmla="*/ 17 w 247"/>
                <a:gd name="T29" fmla="*/ 21 h 42"/>
                <a:gd name="T30" fmla="*/ 0 w 247"/>
                <a:gd name="T31" fmla="*/ 9 h 42"/>
                <a:gd name="T32" fmla="*/ 19 w 247"/>
                <a:gd name="T33" fmla="*/ 9 h 42"/>
                <a:gd name="T34" fmla="*/ 35 w 247"/>
                <a:gd name="T35" fmla="*/ 6 h 42"/>
                <a:gd name="T36" fmla="*/ 33 w 247"/>
                <a:gd name="T37" fmla="*/ 16 h 42"/>
                <a:gd name="T38" fmla="*/ 29 w 247"/>
                <a:gd name="T39" fmla="*/ 22 h 42"/>
                <a:gd name="T40" fmla="*/ 45 w 247"/>
                <a:gd name="T41" fmla="*/ 15 h 42"/>
                <a:gd name="T42" fmla="*/ 86 w 247"/>
                <a:gd name="T43" fmla="*/ 11 h 42"/>
                <a:gd name="T44" fmla="*/ 108 w 247"/>
                <a:gd name="T45" fmla="*/ 7 h 42"/>
                <a:gd name="T46" fmla="*/ 102 w 247"/>
                <a:gd name="T47" fmla="*/ 15 h 42"/>
                <a:gd name="T48" fmla="*/ 94 w 247"/>
                <a:gd name="T49" fmla="*/ 15 h 42"/>
                <a:gd name="T50" fmla="*/ 106 w 247"/>
                <a:gd name="T51" fmla="*/ 25 h 42"/>
                <a:gd name="T52" fmla="*/ 124 w 247"/>
                <a:gd name="T53" fmla="*/ 16 h 42"/>
                <a:gd name="T54" fmla="*/ 141 w 247"/>
                <a:gd name="T55" fmla="*/ 25 h 42"/>
                <a:gd name="T56" fmla="*/ 154 w 247"/>
                <a:gd name="T57" fmla="*/ 15 h 42"/>
                <a:gd name="T58" fmla="*/ 146 w 247"/>
                <a:gd name="T59" fmla="*/ 15 h 42"/>
                <a:gd name="T60" fmla="*/ 139 w 247"/>
                <a:gd name="T61" fmla="*/ 7 h 42"/>
                <a:gd name="T62" fmla="*/ 162 w 247"/>
                <a:gd name="T63" fmla="*/ 11 h 42"/>
                <a:gd name="T64" fmla="*/ 202 w 247"/>
                <a:gd name="T65" fmla="*/ 15 h 42"/>
                <a:gd name="T66" fmla="*/ 219 w 247"/>
                <a:gd name="T67" fmla="*/ 22 h 42"/>
                <a:gd name="T68" fmla="*/ 214 w 247"/>
                <a:gd name="T69" fmla="*/ 16 h 42"/>
                <a:gd name="T70" fmla="*/ 212 w 247"/>
                <a:gd name="T71" fmla="*/ 6 h 42"/>
                <a:gd name="T72" fmla="*/ 229 w 247"/>
                <a:gd name="T73" fmla="*/ 9 h 42"/>
                <a:gd name="T74" fmla="*/ 247 w 247"/>
                <a:gd name="T75" fmla="*/ 9 h 42"/>
                <a:gd name="T76" fmla="*/ 231 w 247"/>
                <a:gd name="T7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2">
                  <a:moveTo>
                    <a:pt x="231" y="21"/>
                  </a:moveTo>
                  <a:cubicBezTo>
                    <a:pt x="226" y="31"/>
                    <a:pt x="220" y="36"/>
                    <a:pt x="203" y="32"/>
                  </a:cubicBezTo>
                  <a:cubicBezTo>
                    <a:pt x="200" y="35"/>
                    <a:pt x="189" y="40"/>
                    <a:pt x="184" y="33"/>
                  </a:cubicBezTo>
                  <a:cubicBezTo>
                    <a:pt x="179" y="27"/>
                    <a:pt x="183" y="23"/>
                    <a:pt x="185" y="23"/>
                  </a:cubicBezTo>
                  <a:cubicBezTo>
                    <a:pt x="189" y="23"/>
                    <a:pt x="189" y="27"/>
                    <a:pt x="192" y="27"/>
                  </a:cubicBezTo>
                  <a:cubicBezTo>
                    <a:pt x="195" y="27"/>
                    <a:pt x="199" y="20"/>
                    <a:pt x="190" y="16"/>
                  </a:cubicBezTo>
                  <a:cubicBezTo>
                    <a:pt x="180" y="12"/>
                    <a:pt x="170" y="18"/>
                    <a:pt x="164" y="25"/>
                  </a:cubicBezTo>
                  <a:cubicBezTo>
                    <a:pt x="158" y="32"/>
                    <a:pt x="141" y="42"/>
                    <a:pt x="124" y="27"/>
                  </a:cubicBezTo>
                  <a:cubicBezTo>
                    <a:pt x="107" y="42"/>
                    <a:pt x="89" y="32"/>
                    <a:pt x="84" y="25"/>
                  </a:cubicBezTo>
                  <a:cubicBezTo>
                    <a:pt x="78" y="18"/>
                    <a:pt x="68" y="12"/>
                    <a:pt x="58" y="16"/>
                  </a:cubicBezTo>
                  <a:cubicBezTo>
                    <a:pt x="49" y="20"/>
                    <a:pt x="53" y="27"/>
                    <a:pt x="56" y="27"/>
                  </a:cubicBezTo>
                  <a:cubicBezTo>
                    <a:pt x="59" y="27"/>
                    <a:pt x="59" y="23"/>
                    <a:pt x="63" y="23"/>
                  </a:cubicBezTo>
                  <a:cubicBezTo>
                    <a:pt x="65" y="23"/>
                    <a:pt x="69" y="27"/>
                    <a:pt x="64" y="33"/>
                  </a:cubicBezTo>
                  <a:cubicBezTo>
                    <a:pt x="58" y="40"/>
                    <a:pt x="48" y="35"/>
                    <a:pt x="45" y="32"/>
                  </a:cubicBezTo>
                  <a:cubicBezTo>
                    <a:pt x="28" y="36"/>
                    <a:pt x="22" y="31"/>
                    <a:pt x="17" y="21"/>
                  </a:cubicBezTo>
                  <a:cubicBezTo>
                    <a:pt x="12" y="10"/>
                    <a:pt x="0" y="9"/>
                    <a:pt x="0" y="9"/>
                  </a:cubicBezTo>
                  <a:cubicBezTo>
                    <a:pt x="5" y="5"/>
                    <a:pt x="16" y="6"/>
                    <a:pt x="19" y="9"/>
                  </a:cubicBezTo>
                  <a:cubicBezTo>
                    <a:pt x="25" y="3"/>
                    <a:pt x="31" y="3"/>
                    <a:pt x="35" y="6"/>
                  </a:cubicBezTo>
                  <a:cubicBezTo>
                    <a:pt x="39" y="9"/>
                    <a:pt x="38" y="17"/>
                    <a:pt x="33" y="16"/>
                  </a:cubicBezTo>
                  <a:cubicBezTo>
                    <a:pt x="29" y="14"/>
                    <a:pt x="26" y="19"/>
                    <a:pt x="29" y="22"/>
                  </a:cubicBezTo>
                  <a:cubicBezTo>
                    <a:pt x="31" y="25"/>
                    <a:pt x="35" y="26"/>
                    <a:pt x="45" y="15"/>
                  </a:cubicBezTo>
                  <a:cubicBezTo>
                    <a:pt x="56" y="5"/>
                    <a:pt x="73" y="1"/>
                    <a:pt x="86" y="11"/>
                  </a:cubicBezTo>
                  <a:cubicBezTo>
                    <a:pt x="89" y="0"/>
                    <a:pt x="105" y="1"/>
                    <a:pt x="108" y="7"/>
                  </a:cubicBezTo>
                  <a:cubicBezTo>
                    <a:pt x="112" y="13"/>
                    <a:pt x="104" y="19"/>
                    <a:pt x="102" y="15"/>
                  </a:cubicBezTo>
                  <a:cubicBezTo>
                    <a:pt x="100" y="10"/>
                    <a:pt x="94" y="10"/>
                    <a:pt x="94" y="15"/>
                  </a:cubicBezTo>
                  <a:cubicBezTo>
                    <a:pt x="94" y="20"/>
                    <a:pt x="99" y="25"/>
                    <a:pt x="106" y="25"/>
                  </a:cubicBezTo>
                  <a:cubicBezTo>
                    <a:pt x="114" y="25"/>
                    <a:pt x="124" y="16"/>
                    <a:pt x="124" y="16"/>
                  </a:cubicBezTo>
                  <a:cubicBezTo>
                    <a:pt x="124" y="16"/>
                    <a:pt x="134" y="25"/>
                    <a:pt x="141" y="25"/>
                  </a:cubicBezTo>
                  <a:cubicBezTo>
                    <a:pt x="149" y="25"/>
                    <a:pt x="154" y="20"/>
                    <a:pt x="154" y="15"/>
                  </a:cubicBezTo>
                  <a:cubicBezTo>
                    <a:pt x="154" y="10"/>
                    <a:pt x="148" y="10"/>
                    <a:pt x="146" y="15"/>
                  </a:cubicBezTo>
                  <a:cubicBezTo>
                    <a:pt x="144" y="19"/>
                    <a:pt x="136" y="13"/>
                    <a:pt x="139" y="7"/>
                  </a:cubicBezTo>
                  <a:cubicBezTo>
                    <a:pt x="143" y="1"/>
                    <a:pt x="158" y="0"/>
                    <a:pt x="162" y="11"/>
                  </a:cubicBezTo>
                  <a:cubicBezTo>
                    <a:pt x="174" y="1"/>
                    <a:pt x="192" y="5"/>
                    <a:pt x="202" y="15"/>
                  </a:cubicBezTo>
                  <a:cubicBezTo>
                    <a:pt x="213" y="26"/>
                    <a:pt x="217" y="25"/>
                    <a:pt x="219" y="22"/>
                  </a:cubicBezTo>
                  <a:cubicBezTo>
                    <a:pt x="222" y="19"/>
                    <a:pt x="219" y="14"/>
                    <a:pt x="214" y="16"/>
                  </a:cubicBezTo>
                  <a:cubicBezTo>
                    <a:pt x="210" y="17"/>
                    <a:pt x="208" y="9"/>
                    <a:pt x="212" y="6"/>
                  </a:cubicBezTo>
                  <a:cubicBezTo>
                    <a:pt x="216" y="3"/>
                    <a:pt x="223" y="3"/>
                    <a:pt x="229" y="9"/>
                  </a:cubicBezTo>
                  <a:cubicBezTo>
                    <a:pt x="232" y="6"/>
                    <a:pt x="242" y="5"/>
                    <a:pt x="247" y="9"/>
                  </a:cubicBezTo>
                  <a:cubicBezTo>
                    <a:pt x="247" y="9"/>
                    <a:pt x="236" y="10"/>
                    <a:pt x="231"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84"/>
            <p:cNvSpPr/>
            <p:nvPr/>
          </p:nvSpPr>
          <p:spPr bwMode="auto">
            <a:xfrm>
              <a:off x="4935871" y="3603233"/>
              <a:ext cx="718148" cy="127671"/>
            </a:xfrm>
            <a:custGeom>
              <a:avLst/>
              <a:gdLst>
                <a:gd name="T0" fmla="*/ 231 w 247"/>
                <a:gd name="T1" fmla="*/ 21 h 43"/>
                <a:gd name="T2" fmla="*/ 203 w 247"/>
                <a:gd name="T3" fmla="*/ 10 h 43"/>
                <a:gd name="T4" fmla="*/ 184 w 247"/>
                <a:gd name="T5" fmla="*/ 9 h 43"/>
                <a:gd name="T6" fmla="*/ 185 w 247"/>
                <a:gd name="T7" fmla="*/ 19 h 43"/>
                <a:gd name="T8" fmla="*/ 192 w 247"/>
                <a:gd name="T9" fmla="*/ 15 h 43"/>
                <a:gd name="T10" fmla="*/ 190 w 247"/>
                <a:gd name="T11" fmla="*/ 26 h 43"/>
                <a:gd name="T12" fmla="*/ 164 w 247"/>
                <a:gd name="T13" fmla="*/ 17 h 43"/>
                <a:gd name="T14" fmla="*/ 124 w 247"/>
                <a:gd name="T15" fmla="*/ 15 h 43"/>
                <a:gd name="T16" fmla="*/ 84 w 247"/>
                <a:gd name="T17" fmla="*/ 17 h 43"/>
                <a:gd name="T18" fmla="*/ 58 w 247"/>
                <a:gd name="T19" fmla="*/ 26 h 43"/>
                <a:gd name="T20" fmla="*/ 56 w 247"/>
                <a:gd name="T21" fmla="*/ 15 h 43"/>
                <a:gd name="T22" fmla="*/ 63 w 247"/>
                <a:gd name="T23" fmla="*/ 19 h 43"/>
                <a:gd name="T24" fmla="*/ 64 w 247"/>
                <a:gd name="T25" fmla="*/ 9 h 43"/>
                <a:gd name="T26" fmla="*/ 45 w 247"/>
                <a:gd name="T27" fmla="*/ 10 h 43"/>
                <a:gd name="T28" fmla="*/ 17 w 247"/>
                <a:gd name="T29" fmla="*/ 21 h 43"/>
                <a:gd name="T30" fmla="*/ 0 w 247"/>
                <a:gd name="T31" fmla="*/ 34 h 43"/>
                <a:gd name="T32" fmla="*/ 19 w 247"/>
                <a:gd name="T33" fmla="*/ 33 h 43"/>
                <a:gd name="T34" fmla="*/ 35 w 247"/>
                <a:gd name="T35" fmla="*/ 36 h 43"/>
                <a:gd name="T36" fmla="*/ 33 w 247"/>
                <a:gd name="T37" fmla="*/ 26 h 43"/>
                <a:gd name="T38" fmla="*/ 29 w 247"/>
                <a:gd name="T39" fmla="*/ 20 h 43"/>
                <a:gd name="T40" fmla="*/ 45 w 247"/>
                <a:gd name="T41" fmla="*/ 27 h 43"/>
                <a:gd name="T42" fmla="*/ 86 w 247"/>
                <a:gd name="T43" fmla="*/ 31 h 43"/>
                <a:gd name="T44" fmla="*/ 108 w 247"/>
                <a:gd name="T45" fmla="*/ 35 h 43"/>
                <a:gd name="T46" fmla="*/ 102 w 247"/>
                <a:gd name="T47" fmla="*/ 27 h 43"/>
                <a:gd name="T48" fmla="*/ 94 w 247"/>
                <a:gd name="T49" fmla="*/ 27 h 43"/>
                <a:gd name="T50" fmla="*/ 106 w 247"/>
                <a:gd name="T51" fmla="*/ 17 h 43"/>
                <a:gd name="T52" fmla="*/ 124 w 247"/>
                <a:gd name="T53" fmla="*/ 26 h 43"/>
                <a:gd name="T54" fmla="*/ 141 w 247"/>
                <a:gd name="T55" fmla="*/ 17 h 43"/>
                <a:gd name="T56" fmla="*/ 154 w 247"/>
                <a:gd name="T57" fmla="*/ 27 h 43"/>
                <a:gd name="T58" fmla="*/ 146 w 247"/>
                <a:gd name="T59" fmla="*/ 27 h 43"/>
                <a:gd name="T60" fmla="*/ 139 w 247"/>
                <a:gd name="T61" fmla="*/ 35 h 43"/>
                <a:gd name="T62" fmla="*/ 162 w 247"/>
                <a:gd name="T63" fmla="*/ 31 h 43"/>
                <a:gd name="T64" fmla="*/ 202 w 247"/>
                <a:gd name="T65" fmla="*/ 27 h 43"/>
                <a:gd name="T66" fmla="*/ 219 w 247"/>
                <a:gd name="T67" fmla="*/ 20 h 43"/>
                <a:gd name="T68" fmla="*/ 214 w 247"/>
                <a:gd name="T69" fmla="*/ 26 h 43"/>
                <a:gd name="T70" fmla="*/ 212 w 247"/>
                <a:gd name="T71" fmla="*/ 36 h 43"/>
                <a:gd name="T72" fmla="*/ 229 w 247"/>
                <a:gd name="T73" fmla="*/ 33 h 43"/>
                <a:gd name="T74" fmla="*/ 247 w 247"/>
                <a:gd name="T75" fmla="*/ 34 h 43"/>
                <a:gd name="T76" fmla="*/ 231 w 247"/>
                <a:gd name="T77"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3">
                  <a:moveTo>
                    <a:pt x="231" y="21"/>
                  </a:moveTo>
                  <a:cubicBezTo>
                    <a:pt x="226" y="11"/>
                    <a:pt x="220" y="7"/>
                    <a:pt x="203" y="10"/>
                  </a:cubicBezTo>
                  <a:cubicBezTo>
                    <a:pt x="200" y="7"/>
                    <a:pt x="189" y="2"/>
                    <a:pt x="184" y="9"/>
                  </a:cubicBezTo>
                  <a:cubicBezTo>
                    <a:pt x="179" y="15"/>
                    <a:pt x="183" y="19"/>
                    <a:pt x="185" y="19"/>
                  </a:cubicBezTo>
                  <a:cubicBezTo>
                    <a:pt x="189" y="20"/>
                    <a:pt x="189" y="15"/>
                    <a:pt x="192" y="15"/>
                  </a:cubicBezTo>
                  <a:cubicBezTo>
                    <a:pt x="195" y="16"/>
                    <a:pt x="199" y="22"/>
                    <a:pt x="190" y="26"/>
                  </a:cubicBezTo>
                  <a:cubicBezTo>
                    <a:pt x="180" y="30"/>
                    <a:pt x="170" y="24"/>
                    <a:pt x="164" y="17"/>
                  </a:cubicBezTo>
                  <a:cubicBezTo>
                    <a:pt x="158" y="10"/>
                    <a:pt x="141" y="0"/>
                    <a:pt x="124" y="15"/>
                  </a:cubicBezTo>
                  <a:cubicBezTo>
                    <a:pt x="107" y="0"/>
                    <a:pt x="89" y="10"/>
                    <a:pt x="84" y="17"/>
                  </a:cubicBezTo>
                  <a:cubicBezTo>
                    <a:pt x="78" y="24"/>
                    <a:pt x="68" y="30"/>
                    <a:pt x="58" y="26"/>
                  </a:cubicBezTo>
                  <a:cubicBezTo>
                    <a:pt x="49" y="22"/>
                    <a:pt x="53" y="16"/>
                    <a:pt x="56" y="15"/>
                  </a:cubicBezTo>
                  <a:cubicBezTo>
                    <a:pt x="59" y="15"/>
                    <a:pt x="59" y="20"/>
                    <a:pt x="63" y="19"/>
                  </a:cubicBezTo>
                  <a:cubicBezTo>
                    <a:pt x="65" y="19"/>
                    <a:pt x="69" y="15"/>
                    <a:pt x="64" y="9"/>
                  </a:cubicBezTo>
                  <a:cubicBezTo>
                    <a:pt x="58" y="2"/>
                    <a:pt x="48" y="7"/>
                    <a:pt x="45" y="10"/>
                  </a:cubicBezTo>
                  <a:cubicBezTo>
                    <a:pt x="28" y="7"/>
                    <a:pt x="22" y="11"/>
                    <a:pt x="17" y="21"/>
                  </a:cubicBezTo>
                  <a:cubicBezTo>
                    <a:pt x="12" y="32"/>
                    <a:pt x="0" y="34"/>
                    <a:pt x="0" y="34"/>
                  </a:cubicBezTo>
                  <a:cubicBezTo>
                    <a:pt x="5" y="37"/>
                    <a:pt x="16" y="36"/>
                    <a:pt x="19" y="33"/>
                  </a:cubicBezTo>
                  <a:cubicBezTo>
                    <a:pt x="25" y="39"/>
                    <a:pt x="31" y="39"/>
                    <a:pt x="35" y="36"/>
                  </a:cubicBezTo>
                  <a:cubicBezTo>
                    <a:pt x="39" y="33"/>
                    <a:pt x="38" y="25"/>
                    <a:pt x="33" y="26"/>
                  </a:cubicBezTo>
                  <a:cubicBezTo>
                    <a:pt x="29" y="28"/>
                    <a:pt x="26" y="23"/>
                    <a:pt x="29" y="20"/>
                  </a:cubicBezTo>
                  <a:cubicBezTo>
                    <a:pt x="31" y="18"/>
                    <a:pt x="35" y="16"/>
                    <a:pt x="45" y="27"/>
                  </a:cubicBezTo>
                  <a:cubicBezTo>
                    <a:pt x="56" y="37"/>
                    <a:pt x="73" y="41"/>
                    <a:pt x="86" y="31"/>
                  </a:cubicBezTo>
                  <a:cubicBezTo>
                    <a:pt x="89" y="43"/>
                    <a:pt x="105" y="41"/>
                    <a:pt x="108" y="35"/>
                  </a:cubicBezTo>
                  <a:cubicBezTo>
                    <a:pt x="112" y="29"/>
                    <a:pt x="104" y="23"/>
                    <a:pt x="102" y="27"/>
                  </a:cubicBezTo>
                  <a:cubicBezTo>
                    <a:pt x="100" y="32"/>
                    <a:pt x="94" y="32"/>
                    <a:pt x="94" y="27"/>
                  </a:cubicBezTo>
                  <a:cubicBezTo>
                    <a:pt x="94" y="22"/>
                    <a:pt x="99" y="17"/>
                    <a:pt x="106" y="17"/>
                  </a:cubicBezTo>
                  <a:cubicBezTo>
                    <a:pt x="114" y="17"/>
                    <a:pt x="124" y="26"/>
                    <a:pt x="124" y="26"/>
                  </a:cubicBezTo>
                  <a:cubicBezTo>
                    <a:pt x="124" y="26"/>
                    <a:pt x="134" y="17"/>
                    <a:pt x="141" y="17"/>
                  </a:cubicBezTo>
                  <a:cubicBezTo>
                    <a:pt x="149" y="17"/>
                    <a:pt x="154" y="22"/>
                    <a:pt x="154" y="27"/>
                  </a:cubicBezTo>
                  <a:cubicBezTo>
                    <a:pt x="154" y="32"/>
                    <a:pt x="148" y="32"/>
                    <a:pt x="146" y="27"/>
                  </a:cubicBezTo>
                  <a:cubicBezTo>
                    <a:pt x="144" y="23"/>
                    <a:pt x="136" y="29"/>
                    <a:pt x="139" y="35"/>
                  </a:cubicBezTo>
                  <a:cubicBezTo>
                    <a:pt x="143" y="41"/>
                    <a:pt x="158" y="43"/>
                    <a:pt x="162" y="31"/>
                  </a:cubicBezTo>
                  <a:cubicBezTo>
                    <a:pt x="174" y="41"/>
                    <a:pt x="192" y="37"/>
                    <a:pt x="202" y="27"/>
                  </a:cubicBezTo>
                  <a:cubicBezTo>
                    <a:pt x="213" y="16"/>
                    <a:pt x="217" y="18"/>
                    <a:pt x="219" y="20"/>
                  </a:cubicBezTo>
                  <a:cubicBezTo>
                    <a:pt x="222" y="23"/>
                    <a:pt x="219" y="28"/>
                    <a:pt x="214" y="26"/>
                  </a:cubicBezTo>
                  <a:cubicBezTo>
                    <a:pt x="210" y="25"/>
                    <a:pt x="208" y="33"/>
                    <a:pt x="212" y="36"/>
                  </a:cubicBezTo>
                  <a:cubicBezTo>
                    <a:pt x="216" y="39"/>
                    <a:pt x="223" y="39"/>
                    <a:pt x="229" y="33"/>
                  </a:cubicBezTo>
                  <a:cubicBezTo>
                    <a:pt x="232" y="36"/>
                    <a:pt x="242" y="37"/>
                    <a:pt x="247" y="34"/>
                  </a:cubicBezTo>
                  <a:cubicBezTo>
                    <a:pt x="247" y="34"/>
                    <a:pt x="236" y="32"/>
                    <a:pt x="231"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85"/>
            <p:cNvSpPr>
              <a:spLocks noEditPoints="1"/>
            </p:cNvSpPr>
            <p:nvPr/>
          </p:nvSpPr>
          <p:spPr bwMode="auto">
            <a:xfrm>
              <a:off x="5032851" y="3378582"/>
              <a:ext cx="527869" cy="249203"/>
            </a:xfrm>
            <a:custGeom>
              <a:avLst/>
              <a:gdLst>
                <a:gd name="T0" fmla="*/ 107 w 182"/>
                <a:gd name="T1" fmla="*/ 56 h 84"/>
                <a:gd name="T2" fmla="*/ 107 w 182"/>
                <a:gd name="T3" fmla="*/ 28 h 84"/>
                <a:gd name="T4" fmla="*/ 123 w 182"/>
                <a:gd name="T5" fmla="*/ 36 h 84"/>
                <a:gd name="T6" fmla="*/ 107 w 182"/>
                <a:gd name="T7" fmla="*/ 12 h 84"/>
                <a:gd name="T8" fmla="*/ 75 w 182"/>
                <a:gd name="T9" fmla="*/ 12 h 84"/>
                <a:gd name="T10" fmla="*/ 60 w 182"/>
                <a:gd name="T11" fmla="*/ 36 h 84"/>
                <a:gd name="T12" fmla="*/ 76 w 182"/>
                <a:gd name="T13" fmla="*/ 28 h 84"/>
                <a:gd name="T14" fmla="*/ 76 w 182"/>
                <a:gd name="T15" fmla="*/ 56 h 84"/>
                <a:gd name="T16" fmla="*/ 60 w 182"/>
                <a:gd name="T17" fmla="*/ 48 h 84"/>
                <a:gd name="T18" fmla="*/ 75 w 182"/>
                <a:gd name="T19" fmla="*/ 72 h 84"/>
                <a:gd name="T20" fmla="*/ 107 w 182"/>
                <a:gd name="T21" fmla="*/ 72 h 84"/>
                <a:gd name="T22" fmla="*/ 123 w 182"/>
                <a:gd name="T23" fmla="*/ 48 h 84"/>
                <a:gd name="T24" fmla="*/ 138 w 182"/>
                <a:gd name="T25" fmla="*/ 54 h 84"/>
                <a:gd name="T26" fmla="*/ 182 w 182"/>
                <a:gd name="T27" fmla="*/ 67 h 84"/>
                <a:gd name="T28" fmla="*/ 149 w 182"/>
                <a:gd name="T29" fmla="*/ 83 h 84"/>
                <a:gd name="T30" fmla="*/ 154 w 182"/>
                <a:gd name="T31" fmla="*/ 69 h 84"/>
                <a:gd name="T32" fmla="*/ 122 w 182"/>
                <a:gd name="T33" fmla="*/ 79 h 84"/>
                <a:gd name="T34" fmla="*/ 60 w 182"/>
                <a:gd name="T35" fmla="*/ 79 h 84"/>
                <a:gd name="T36" fmla="*/ 28 w 182"/>
                <a:gd name="T37" fmla="*/ 69 h 84"/>
                <a:gd name="T38" fmla="*/ 34 w 182"/>
                <a:gd name="T39" fmla="*/ 83 h 84"/>
                <a:gd name="T40" fmla="*/ 0 w 182"/>
                <a:gd name="T41" fmla="*/ 67 h 84"/>
                <a:gd name="T42" fmla="*/ 44 w 182"/>
                <a:gd name="T43" fmla="*/ 54 h 84"/>
                <a:gd name="T44" fmla="*/ 44 w 182"/>
                <a:gd name="T45" fmla="*/ 31 h 84"/>
                <a:gd name="T46" fmla="*/ 0 w 182"/>
                <a:gd name="T47" fmla="*/ 18 h 84"/>
                <a:gd name="T48" fmla="*/ 34 w 182"/>
                <a:gd name="T49" fmla="*/ 1 h 84"/>
                <a:gd name="T50" fmla="*/ 28 w 182"/>
                <a:gd name="T51" fmla="*/ 15 h 84"/>
                <a:gd name="T52" fmla="*/ 60 w 182"/>
                <a:gd name="T53" fmla="*/ 5 h 84"/>
                <a:gd name="T54" fmla="*/ 122 w 182"/>
                <a:gd name="T55" fmla="*/ 5 h 84"/>
                <a:gd name="T56" fmla="*/ 154 w 182"/>
                <a:gd name="T57" fmla="*/ 15 h 84"/>
                <a:gd name="T58" fmla="*/ 149 w 182"/>
                <a:gd name="T59" fmla="*/ 1 h 84"/>
                <a:gd name="T60" fmla="*/ 182 w 182"/>
                <a:gd name="T61" fmla="*/ 18 h 84"/>
                <a:gd name="T62" fmla="*/ 138 w 182"/>
                <a:gd name="T63" fmla="*/ 31 h 84"/>
                <a:gd name="T64" fmla="*/ 138 w 182"/>
                <a:gd name="T6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2" h="84">
                  <a:moveTo>
                    <a:pt x="118" y="59"/>
                  </a:moveTo>
                  <a:cubicBezTo>
                    <a:pt x="117" y="61"/>
                    <a:pt x="109" y="62"/>
                    <a:pt x="107" y="56"/>
                  </a:cubicBezTo>
                  <a:cubicBezTo>
                    <a:pt x="104" y="50"/>
                    <a:pt x="106" y="45"/>
                    <a:pt x="110" y="42"/>
                  </a:cubicBezTo>
                  <a:cubicBezTo>
                    <a:pt x="106" y="39"/>
                    <a:pt x="104" y="34"/>
                    <a:pt x="107" y="28"/>
                  </a:cubicBezTo>
                  <a:cubicBezTo>
                    <a:pt x="109" y="22"/>
                    <a:pt x="117" y="23"/>
                    <a:pt x="118" y="25"/>
                  </a:cubicBezTo>
                  <a:cubicBezTo>
                    <a:pt x="120" y="29"/>
                    <a:pt x="114" y="35"/>
                    <a:pt x="123" y="36"/>
                  </a:cubicBezTo>
                  <a:cubicBezTo>
                    <a:pt x="130" y="36"/>
                    <a:pt x="130" y="25"/>
                    <a:pt x="127" y="18"/>
                  </a:cubicBezTo>
                  <a:cubicBezTo>
                    <a:pt x="124" y="11"/>
                    <a:pt x="116" y="11"/>
                    <a:pt x="107" y="12"/>
                  </a:cubicBezTo>
                  <a:cubicBezTo>
                    <a:pt x="98" y="14"/>
                    <a:pt x="91" y="27"/>
                    <a:pt x="91" y="27"/>
                  </a:cubicBezTo>
                  <a:cubicBezTo>
                    <a:pt x="91" y="27"/>
                    <a:pt x="84" y="14"/>
                    <a:pt x="75" y="12"/>
                  </a:cubicBezTo>
                  <a:cubicBezTo>
                    <a:pt x="66" y="11"/>
                    <a:pt x="58" y="11"/>
                    <a:pt x="55" y="18"/>
                  </a:cubicBezTo>
                  <a:cubicBezTo>
                    <a:pt x="52" y="25"/>
                    <a:pt x="52" y="36"/>
                    <a:pt x="60" y="36"/>
                  </a:cubicBezTo>
                  <a:cubicBezTo>
                    <a:pt x="69" y="35"/>
                    <a:pt x="62" y="29"/>
                    <a:pt x="64" y="25"/>
                  </a:cubicBezTo>
                  <a:cubicBezTo>
                    <a:pt x="66" y="23"/>
                    <a:pt x="73" y="22"/>
                    <a:pt x="76" y="28"/>
                  </a:cubicBezTo>
                  <a:cubicBezTo>
                    <a:pt x="79" y="34"/>
                    <a:pt x="77" y="39"/>
                    <a:pt x="73" y="42"/>
                  </a:cubicBezTo>
                  <a:cubicBezTo>
                    <a:pt x="77" y="45"/>
                    <a:pt x="79" y="50"/>
                    <a:pt x="76" y="56"/>
                  </a:cubicBezTo>
                  <a:cubicBezTo>
                    <a:pt x="73" y="62"/>
                    <a:pt x="66" y="61"/>
                    <a:pt x="64" y="59"/>
                  </a:cubicBezTo>
                  <a:cubicBezTo>
                    <a:pt x="62" y="56"/>
                    <a:pt x="69" y="49"/>
                    <a:pt x="60" y="48"/>
                  </a:cubicBezTo>
                  <a:cubicBezTo>
                    <a:pt x="52" y="48"/>
                    <a:pt x="52" y="59"/>
                    <a:pt x="55" y="66"/>
                  </a:cubicBezTo>
                  <a:cubicBezTo>
                    <a:pt x="58" y="73"/>
                    <a:pt x="66" y="73"/>
                    <a:pt x="75" y="72"/>
                  </a:cubicBezTo>
                  <a:cubicBezTo>
                    <a:pt x="84" y="71"/>
                    <a:pt x="91" y="57"/>
                    <a:pt x="91" y="57"/>
                  </a:cubicBezTo>
                  <a:cubicBezTo>
                    <a:pt x="91" y="57"/>
                    <a:pt x="98" y="71"/>
                    <a:pt x="107" y="72"/>
                  </a:cubicBezTo>
                  <a:cubicBezTo>
                    <a:pt x="116" y="73"/>
                    <a:pt x="124" y="73"/>
                    <a:pt x="127" y="66"/>
                  </a:cubicBezTo>
                  <a:cubicBezTo>
                    <a:pt x="130" y="59"/>
                    <a:pt x="130" y="48"/>
                    <a:pt x="123" y="48"/>
                  </a:cubicBezTo>
                  <a:cubicBezTo>
                    <a:pt x="114" y="49"/>
                    <a:pt x="120" y="56"/>
                    <a:pt x="118" y="59"/>
                  </a:cubicBezTo>
                  <a:close/>
                  <a:moveTo>
                    <a:pt x="138" y="54"/>
                  </a:moveTo>
                  <a:cubicBezTo>
                    <a:pt x="155" y="48"/>
                    <a:pt x="161" y="54"/>
                    <a:pt x="168" y="63"/>
                  </a:cubicBezTo>
                  <a:cubicBezTo>
                    <a:pt x="174" y="73"/>
                    <a:pt x="182" y="67"/>
                    <a:pt x="182" y="67"/>
                  </a:cubicBezTo>
                  <a:cubicBezTo>
                    <a:pt x="180" y="73"/>
                    <a:pt x="170" y="76"/>
                    <a:pt x="162" y="73"/>
                  </a:cubicBezTo>
                  <a:cubicBezTo>
                    <a:pt x="161" y="78"/>
                    <a:pt x="156" y="83"/>
                    <a:pt x="149" y="83"/>
                  </a:cubicBezTo>
                  <a:cubicBezTo>
                    <a:pt x="142" y="83"/>
                    <a:pt x="142" y="71"/>
                    <a:pt x="145" y="71"/>
                  </a:cubicBezTo>
                  <a:cubicBezTo>
                    <a:pt x="149" y="71"/>
                    <a:pt x="153" y="73"/>
                    <a:pt x="154" y="69"/>
                  </a:cubicBezTo>
                  <a:cubicBezTo>
                    <a:pt x="156" y="65"/>
                    <a:pt x="152" y="59"/>
                    <a:pt x="147" y="60"/>
                  </a:cubicBezTo>
                  <a:cubicBezTo>
                    <a:pt x="142" y="62"/>
                    <a:pt x="139" y="73"/>
                    <a:pt x="122" y="79"/>
                  </a:cubicBezTo>
                  <a:cubicBezTo>
                    <a:pt x="110" y="84"/>
                    <a:pt x="91" y="73"/>
                    <a:pt x="91" y="73"/>
                  </a:cubicBezTo>
                  <a:cubicBezTo>
                    <a:pt x="91" y="73"/>
                    <a:pt x="73" y="84"/>
                    <a:pt x="60" y="79"/>
                  </a:cubicBezTo>
                  <a:cubicBezTo>
                    <a:pt x="44" y="73"/>
                    <a:pt x="40" y="62"/>
                    <a:pt x="35" y="60"/>
                  </a:cubicBezTo>
                  <a:cubicBezTo>
                    <a:pt x="31" y="59"/>
                    <a:pt x="27" y="65"/>
                    <a:pt x="28" y="69"/>
                  </a:cubicBezTo>
                  <a:cubicBezTo>
                    <a:pt x="30" y="73"/>
                    <a:pt x="34" y="71"/>
                    <a:pt x="37" y="71"/>
                  </a:cubicBezTo>
                  <a:cubicBezTo>
                    <a:pt x="41" y="71"/>
                    <a:pt x="41" y="83"/>
                    <a:pt x="34" y="83"/>
                  </a:cubicBezTo>
                  <a:cubicBezTo>
                    <a:pt x="27" y="83"/>
                    <a:pt x="21" y="78"/>
                    <a:pt x="20" y="73"/>
                  </a:cubicBezTo>
                  <a:cubicBezTo>
                    <a:pt x="13" y="76"/>
                    <a:pt x="3" y="73"/>
                    <a:pt x="0" y="67"/>
                  </a:cubicBezTo>
                  <a:cubicBezTo>
                    <a:pt x="0" y="67"/>
                    <a:pt x="8" y="73"/>
                    <a:pt x="15" y="63"/>
                  </a:cubicBezTo>
                  <a:cubicBezTo>
                    <a:pt x="22" y="54"/>
                    <a:pt x="27" y="48"/>
                    <a:pt x="44" y="54"/>
                  </a:cubicBezTo>
                  <a:cubicBezTo>
                    <a:pt x="44" y="54"/>
                    <a:pt x="45" y="44"/>
                    <a:pt x="51" y="42"/>
                  </a:cubicBezTo>
                  <a:cubicBezTo>
                    <a:pt x="45" y="40"/>
                    <a:pt x="44" y="31"/>
                    <a:pt x="44" y="31"/>
                  </a:cubicBezTo>
                  <a:cubicBezTo>
                    <a:pt x="27" y="36"/>
                    <a:pt x="22" y="31"/>
                    <a:pt x="15" y="21"/>
                  </a:cubicBezTo>
                  <a:cubicBezTo>
                    <a:pt x="8" y="12"/>
                    <a:pt x="0" y="18"/>
                    <a:pt x="0" y="18"/>
                  </a:cubicBezTo>
                  <a:cubicBezTo>
                    <a:pt x="3" y="11"/>
                    <a:pt x="13" y="8"/>
                    <a:pt x="20" y="11"/>
                  </a:cubicBezTo>
                  <a:cubicBezTo>
                    <a:pt x="21" y="6"/>
                    <a:pt x="27" y="1"/>
                    <a:pt x="34" y="1"/>
                  </a:cubicBezTo>
                  <a:cubicBezTo>
                    <a:pt x="41" y="1"/>
                    <a:pt x="41" y="13"/>
                    <a:pt x="37" y="13"/>
                  </a:cubicBezTo>
                  <a:cubicBezTo>
                    <a:pt x="34" y="13"/>
                    <a:pt x="30" y="12"/>
                    <a:pt x="28" y="15"/>
                  </a:cubicBezTo>
                  <a:cubicBezTo>
                    <a:pt x="27" y="19"/>
                    <a:pt x="31" y="25"/>
                    <a:pt x="35" y="24"/>
                  </a:cubicBezTo>
                  <a:cubicBezTo>
                    <a:pt x="40" y="22"/>
                    <a:pt x="44" y="12"/>
                    <a:pt x="60" y="5"/>
                  </a:cubicBezTo>
                  <a:cubicBezTo>
                    <a:pt x="73" y="0"/>
                    <a:pt x="91" y="11"/>
                    <a:pt x="91" y="11"/>
                  </a:cubicBezTo>
                  <a:cubicBezTo>
                    <a:pt x="91" y="11"/>
                    <a:pt x="110" y="0"/>
                    <a:pt x="122" y="5"/>
                  </a:cubicBezTo>
                  <a:cubicBezTo>
                    <a:pt x="139" y="12"/>
                    <a:pt x="142" y="22"/>
                    <a:pt x="147" y="24"/>
                  </a:cubicBezTo>
                  <a:cubicBezTo>
                    <a:pt x="152" y="25"/>
                    <a:pt x="156" y="19"/>
                    <a:pt x="154" y="15"/>
                  </a:cubicBezTo>
                  <a:cubicBezTo>
                    <a:pt x="153" y="12"/>
                    <a:pt x="149" y="13"/>
                    <a:pt x="145" y="13"/>
                  </a:cubicBezTo>
                  <a:cubicBezTo>
                    <a:pt x="142" y="13"/>
                    <a:pt x="142" y="1"/>
                    <a:pt x="149" y="1"/>
                  </a:cubicBezTo>
                  <a:cubicBezTo>
                    <a:pt x="156" y="1"/>
                    <a:pt x="161" y="6"/>
                    <a:pt x="162" y="11"/>
                  </a:cubicBezTo>
                  <a:cubicBezTo>
                    <a:pt x="170" y="8"/>
                    <a:pt x="180" y="11"/>
                    <a:pt x="182" y="18"/>
                  </a:cubicBezTo>
                  <a:cubicBezTo>
                    <a:pt x="182" y="18"/>
                    <a:pt x="174" y="12"/>
                    <a:pt x="168" y="21"/>
                  </a:cubicBezTo>
                  <a:cubicBezTo>
                    <a:pt x="161" y="31"/>
                    <a:pt x="155" y="36"/>
                    <a:pt x="138" y="31"/>
                  </a:cubicBezTo>
                  <a:cubicBezTo>
                    <a:pt x="138" y="31"/>
                    <a:pt x="137" y="40"/>
                    <a:pt x="132" y="42"/>
                  </a:cubicBezTo>
                  <a:cubicBezTo>
                    <a:pt x="137" y="44"/>
                    <a:pt x="138" y="54"/>
                    <a:pt x="138" y="5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186"/>
            <p:cNvSpPr/>
            <p:nvPr/>
          </p:nvSpPr>
          <p:spPr bwMode="auto">
            <a:xfrm>
              <a:off x="5808696" y="3277918"/>
              <a:ext cx="716920" cy="123988"/>
            </a:xfrm>
            <a:custGeom>
              <a:avLst/>
              <a:gdLst>
                <a:gd name="T0" fmla="*/ 230 w 247"/>
                <a:gd name="T1" fmla="*/ 21 h 42"/>
                <a:gd name="T2" fmla="*/ 202 w 247"/>
                <a:gd name="T3" fmla="*/ 32 h 42"/>
                <a:gd name="T4" fmla="*/ 183 w 247"/>
                <a:gd name="T5" fmla="*/ 33 h 42"/>
                <a:gd name="T6" fmla="*/ 184 w 247"/>
                <a:gd name="T7" fmla="*/ 23 h 42"/>
                <a:gd name="T8" fmla="*/ 191 w 247"/>
                <a:gd name="T9" fmla="*/ 27 h 42"/>
                <a:gd name="T10" fmla="*/ 189 w 247"/>
                <a:gd name="T11" fmla="*/ 16 h 42"/>
                <a:gd name="T12" fmla="*/ 163 w 247"/>
                <a:gd name="T13" fmla="*/ 25 h 42"/>
                <a:gd name="T14" fmla="*/ 123 w 247"/>
                <a:gd name="T15" fmla="*/ 27 h 42"/>
                <a:gd name="T16" fmla="*/ 83 w 247"/>
                <a:gd name="T17" fmla="*/ 25 h 42"/>
                <a:gd name="T18" fmla="*/ 58 w 247"/>
                <a:gd name="T19" fmla="*/ 16 h 42"/>
                <a:gd name="T20" fmla="*/ 55 w 247"/>
                <a:gd name="T21" fmla="*/ 27 h 42"/>
                <a:gd name="T22" fmla="*/ 62 w 247"/>
                <a:gd name="T23" fmla="*/ 23 h 42"/>
                <a:gd name="T24" fmla="*/ 63 w 247"/>
                <a:gd name="T25" fmla="*/ 33 h 42"/>
                <a:gd name="T26" fmla="*/ 44 w 247"/>
                <a:gd name="T27" fmla="*/ 32 h 42"/>
                <a:gd name="T28" fmla="*/ 16 w 247"/>
                <a:gd name="T29" fmla="*/ 21 h 42"/>
                <a:gd name="T30" fmla="*/ 0 w 247"/>
                <a:gd name="T31" fmla="*/ 9 h 42"/>
                <a:gd name="T32" fmla="*/ 18 w 247"/>
                <a:gd name="T33" fmla="*/ 9 h 42"/>
                <a:gd name="T34" fmla="*/ 35 w 247"/>
                <a:gd name="T35" fmla="*/ 6 h 42"/>
                <a:gd name="T36" fmla="*/ 33 w 247"/>
                <a:gd name="T37" fmla="*/ 16 h 42"/>
                <a:gd name="T38" fmla="*/ 28 w 247"/>
                <a:gd name="T39" fmla="*/ 22 h 42"/>
                <a:gd name="T40" fmla="*/ 45 w 247"/>
                <a:gd name="T41" fmla="*/ 15 h 42"/>
                <a:gd name="T42" fmla="*/ 85 w 247"/>
                <a:gd name="T43" fmla="*/ 11 h 42"/>
                <a:gd name="T44" fmla="*/ 108 w 247"/>
                <a:gd name="T45" fmla="*/ 7 h 42"/>
                <a:gd name="T46" fmla="*/ 101 w 247"/>
                <a:gd name="T47" fmla="*/ 15 h 42"/>
                <a:gd name="T48" fmla="*/ 93 w 247"/>
                <a:gd name="T49" fmla="*/ 15 h 42"/>
                <a:gd name="T50" fmla="*/ 106 w 247"/>
                <a:gd name="T51" fmla="*/ 25 h 42"/>
                <a:gd name="T52" fmla="*/ 123 w 247"/>
                <a:gd name="T53" fmla="*/ 16 h 42"/>
                <a:gd name="T54" fmla="*/ 141 w 247"/>
                <a:gd name="T55" fmla="*/ 25 h 42"/>
                <a:gd name="T56" fmla="*/ 153 w 247"/>
                <a:gd name="T57" fmla="*/ 15 h 42"/>
                <a:gd name="T58" fmla="*/ 145 w 247"/>
                <a:gd name="T59" fmla="*/ 15 h 42"/>
                <a:gd name="T60" fmla="*/ 139 w 247"/>
                <a:gd name="T61" fmla="*/ 7 h 42"/>
                <a:gd name="T62" fmla="*/ 161 w 247"/>
                <a:gd name="T63" fmla="*/ 11 h 42"/>
                <a:gd name="T64" fmla="*/ 202 w 247"/>
                <a:gd name="T65" fmla="*/ 15 h 42"/>
                <a:gd name="T66" fmla="*/ 218 w 247"/>
                <a:gd name="T67" fmla="*/ 22 h 42"/>
                <a:gd name="T68" fmla="*/ 214 w 247"/>
                <a:gd name="T69" fmla="*/ 16 h 42"/>
                <a:gd name="T70" fmla="*/ 212 w 247"/>
                <a:gd name="T71" fmla="*/ 6 h 42"/>
                <a:gd name="T72" fmla="*/ 228 w 247"/>
                <a:gd name="T73" fmla="*/ 9 h 42"/>
                <a:gd name="T74" fmla="*/ 247 w 247"/>
                <a:gd name="T75" fmla="*/ 9 h 42"/>
                <a:gd name="T76" fmla="*/ 230 w 247"/>
                <a:gd name="T7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2">
                  <a:moveTo>
                    <a:pt x="230" y="21"/>
                  </a:moveTo>
                  <a:cubicBezTo>
                    <a:pt x="225" y="31"/>
                    <a:pt x="219" y="36"/>
                    <a:pt x="202" y="32"/>
                  </a:cubicBezTo>
                  <a:cubicBezTo>
                    <a:pt x="199" y="35"/>
                    <a:pt x="189" y="40"/>
                    <a:pt x="183" y="33"/>
                  </a:cubicBezTo>
                  <a:cubicBezTo>
                    <a:pt x="178" y="27"/>
                    <a:pt x="182" y="23"/>
                    <a:pt x="184" y="23"/>
                  </a:cubicBezTo>
                  <a:cubicBezTo>
                    <a:pt x="188" y="23"/>
                    <a:pt x="188" y="27"/>
                    <a:pt x="191" y="27"/>
                  </a:cubicBezTo>
                  <a:cubicBezTo>
                    <a:pt x="194" y="27"/>
                    <a:pt x="199" y="20"/>
                    <a:pt x="189" y="16"/>
                  </a:cubicBezTo>
                  <a:cubicBezTo>
                    <a:pt x="179" y="12"/>
                    <a:pt x="169" y="18"/>
                    <a:pt x="163" y="25"/>
                  </a:cubicBezTo>
                  <a:cubicBezTo>
                    <a:pt x="158" y="32"/>
                    <a:pt x="140" y="42"/>
                    <a:pt x="123" y="27"/>
                  </a:cubicBezTo>
                  <a:cubicBezTo>
                    <a:pt x="106" y="42"/>
                    <a:pt x="89" y="32"/>
                    <a:pt x="83" y="25"/>
                  </a:cubicBezTo>
                  <a:cubicBezTo>
                    <a:pt x="77" y="18"/>
                    <a:pt x="67" y="12"/>
                    <a:pt x="58" y="16"/>
                  </a:cubicBezTo>
                  <a:cubicBezTo>
                    <a:pt x="48" y="20"/>
                    <a:pt x="52" y="27"/>
                    <a:pt x="55" y="27"/>
                  </a:cubicBezTo>
                  <a:cubicBezTo>
                    <a:pt x="58" y="27"/>
                    <a:pt x="58" y="23"/>
                    <a:pt x="62" y="23"/>
                  </a:cubicBezTo>
                  <a:cubicBezTo>
                    <a:pt x="64" y="23"/>
                    <a:pt x="68" y="27"/>
                    <a:pt x="63" y="33"/>
                  </a:cubicBezTo>
                  <a:cubicBezTo>
                    <a:pt x="58" y="40"/>
                    <a:pt x="47" y="35"/>
                    <a:pt x="44" y="32"/>
                  </a:cubicBezTo>
                  <a:cubicBezTo>
                    <a:pt x="27" y="36"/>
                    <a:pt x="21" y="31"/>
                    <a:pt x="16" y="21"/>
                  </a:cubicBezTo>
                  <a:cubicBezTo>
                    <a:pt x="11" y="10"/>
                    <a:pt x="0" y="9"/>
                    <a:pt x="0" y="9"/>
                  </a:cubicBezTo>
                  <a:cubicBezTo>
                    <a:pt x="5" y="5"/>
                    <a:pt x="15" y="6"/>
                    <a:pt x="18" y="9"/>
                  </a:cubicBezTo>
                  <a:cubicBezTo>
                    <a:pt x="25" y="3"/>
                    <a:pt x="31" y="3"/>
                    <a:pt x="35" y="6"/>
                  </a:cubicBezTo>
                  <a:cubicBezTo>
                    <a:pt x="39" y="9"/>
                    <a:pt x="37" y="17"/>
                    <a:pt x="33" y="16"/>
                  </a:cubicBezTo>
                  <a:cubicBezTo>
                    <a:pt x="28" y="14"/>
                    <a:pt x="25" y="19"/>
                    <a:pt x="28" y="22"/>
                  </a:cubicBezTo>
                  <a:cubicBezTo>
                    <a:pt x="30" y="25"/>
                    <a:pt x="34" y="26"/>
                    <a:pt x="45" y="15"/>
                  </a:cubicBezTo>
                  <a:cubicBezTo>
                    <a:pt x="55" y="5"/>
                    <a:pt x="73" y="1"/>
                    <a:pt x="85" y="11"/>
                  </a:cubicBezTo>
                  <a:cubicBezTo>
                    <a:pt x="89" y="0"/>
                    <a:pt x="104" y="1"/>
                    <a:pt x="108" y="7"/>
                  </a:cubicBezTo>
                  <a:cubicBezTo>
                    <a:pt x="111" y="13"/>
                    <a:pt x="103" y="19"/>
                    <a:pt x="101" y="15"/>
                  </a:cubicBezTo>
                  <a:cubicBezTo>
                    <a:pt x="99" y="10"/>
                    <a:pt x="93" y="10"/>
                    <a:pt x="93" y="15"/>
                  </a:cubicBezTo>
                  <a:cubicBezTo>
                    <a:pt x="93" y="20"/>
                    <a:pt x="98" y="25"/>
                    <a:pt x="106" y="25"/>
                  </a:cubicBezTo>
                  <a:cubicBezTo>
                    <a:pt x="113" y="25"/>
                    <a:pt x="123" y="16"/>
                    <a:pt x="123" y="16"/>
                  </a:cubicBezTo>
                  <a:cubicBezTo>
                    <a:pt x="123" y="16"/>
                    <a:pt x="133" y="25"/>
                    <a:pt x="141" y="25"/>
                  </a:cubicBezTo>
                  <a:cubicBezTo>
                    <a:pt x="148" y="25"/>
                    <a:pt x="153" y="20"/>
                    <a:pt x="153" y="15"/>
                  </a:cubicBezTo>
                  <a:cubicBezTo>
                    <a:pt x="153" y="10"/>
                    <a:pt x="147" y="10"/>
                    <a:pt x="145" y="15"/>
                  </a:cubicBezTo>
                  <a:cubicBezTo>
                    <a:pt x="143" y="19"/>
                    <a:pt x="135" y="13"/>
                    <a:pt x="139" y="7"/>
                  </a:cubicBezTo>
                  <a:cubicBezTo>
                    <a:pt x="142" y="1"/>
                    <a:pt x="158" y="0"/>
                    <a:pt x="161" y="11"/>
                  </a:cubicBezTo>
                  <a:cubicBezTo>
                    <a:pt x="174" y="1"/>
                    <a:pt x="191" y="5"/>
                    <a:pt x="202" y="15"/>
                  </a:cubicBezTo>
                  <a:cubicBezTo>
                    <a:pt x="212" y="26"/>
                    <a:pt x="216" y="25"/>
                    <a:pt x="218" y="22"/>
                  </a:cubicBezTo>
                  <a:cubicBezTo>
                    <a:pt x="221" y="19"/>
                    <a:pt x="218" y="14"/>
                    <a:pt x="214" y="16"/>
                  </a:cubicBezTo>
                  <a:cubicBezTo>
                    <a:pt x="209" y="17"/>
                    <a:pt x="208" y="9"/>
                    <a:pt x="212" y="6"/>
                  </a:cubicBezTo>
                  <a:cubicBezTo>
                    <a:pt x="216" y="3"/>
                    <a:pt x="222" y="3"/>
                    <a:pt x="228" y="9"/>
                  </a:cubicBezTo>
                  <a:cubicBezTo>
                    <a:pt x="231" y="6"/>
                    <a:pt x="242" y="5"/>
                    <a:pt x="247" y="9"/>
                  </a:cubicBezTo>
                  <a:cubicBezTo>
                    <a:pt x="247" y="9"/>
                    <a:pt x="235" y="10"/>
                    <a:pt x="230"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187"/>
            <p:cNvSpPr/>
            <p:nvPr/>
          </p:nvSpPr>
          <p:spPr bwMode="auto">
            <a:xfrm>
              <a:off x="5808696" y="3603233"/>
              <a:ext cx="716920" cy="127671"/>
            </a:xfrm>
            <a:custGeom>
              <a:avLst/>
              <a:gdLst>
                <a:gd name="T0" fmla="*/ 230 w 247"/>
                <a:gd name="T1" fmla="*/ 21 h 43"/>
                <a:gd name="T2" fmla="*/ 202 w 247"/>
                <a:gd name="T3" fmla="*/ 10 h 43"/>
                <a:gd name="T4" fmla="*/ 183 w 247"/>
                <a:gd name="T5" fmla="*/ 9 h 43"/>
                <a:gd name="T6" fmla="*/ 184 w 247"/>
                <a:gd name="T7" fmla="*/ 19 h 43"/>
                <a:gd name="T8" fmla="*/ 191 w 247"/>
                <a:gd name="T9" fmla="*/ 15 h 43"/>
                <a:gd name="T10" fmla="*/ 189 w 247"/>
                <a:gd name="T11" fmla="*/ 26 h 43"/>
                <a:gd name="T12" fmla="*/ 163 w 247"/>
                <a:gd name="T13" fmla="*/ 17 h 43"/>
                <a:gd name="T14" fmla="*/ 123 w 247"/>
                <a:gd name="T15" fmla="*/ 15 h 43"/>
                <a:gd name="T16" fmla="*/ 83 w 247"/>
                <a:gd name="T17" fmla="*/ 17 h 43"/>
                <a:gd name="T18" fmla="*/ 58 w 247"/>
                <a:gd name="T19" fmla="*/ 26 h 43"/>
                <a:gd name="T20" fmla="*/ 55 w 247"/>
                <a:gd name="T21" fmla="*/ 15 h 43"/>
                <a:gd name="T22" fmla="*/ 62 w 247"/>
                <a:gd name="T23" fmla="*/ 19 h 43"/>
                <a:gd name="T24" fmla="*/ 63 w 247"/>
                <a:gd name="T25" fmla="*/ 9 h 43"/>
                <a:gd name="T26" fmla="*/ 44 w 247"/>
                <a:gd name="T27" fmla="*/ 10 h 43"/>
                <a:gd name="T28" fmla="*/ 16 w 247"/>
                <a:gd name="T29" fmla="*/ 21 h 43"/>
                <a:gd name="T30" fmla="*/ 0 w 247"/>
                <a:gd name="T31" fmla="*/ 34 h 43"/>
                <a:gd name="T32" fmla="*/ 18 w 247"/>
                <a:gd name="T33" fmla="*/ 33 h 43"/>
                <a:gd name="T34" fmla="*/ 35 w 247"/>
                <a:gd name="T35" fmla="*/ 36 h 43"/>
                <a:gd name="T36" fmla="*/ 33 w 247"/>
                <a:gd name="T37" fmla="*/ 26 h 43"/>
                <a:gd name="T38" fmla="*/ 28 w 247"/>
                <a:gd name="T39" fmla="*/ 20 h 43"/>
                <a:gd name="T40" fmla="*/ 45 w 247"/>
                <a:gd name="T41" fmla="*/ 27 h 43"/>
                <a:gd name="T42" fmla="*/ 85 w 247"/>
                <a:gd name="T43" fmla="*/ 31 h 43"/>
                <a:gd name="T44" fmla="*/ 108 w 247"/>
                <a:gd name="T45" fmla="*/ 35 h 43"/>
                <a:gd name="T46" fmla="*/ 101 w 247"/>
                <a:gd name="T47" fmla="*/ 27 h 43"/>
                <a:gd name="T48" fmla="*/ 93 w 247"/>
                <a:gd name="T49" fmla="*/ 27 h 43"/>
                <a:gd name="T50" fmla="*/ 106 w 247"/>
                <a:gd name="T51" fmla="*/ 17 h 43"/>
                <a:gd name="T52" fmla="*/ 123 w 247"/>
                <a:gd name="T53" fmla="*/ 26 h 43"/>
                <a:gd name="T54" fmla="*/ 141 w 247"/>
                <a:gd name="T55" fmla="*/ 17 h 43"/>
                <a:gd name="T56" fmla="*/ 153 w 247"/>
                <a:gd name="T57" fmla="*/ 27 h 43"/>
                <a:gd name="T58" fmla="*/ 145 w 247"/>
                <a:gd name="T59" fmla="*/ 27 h 43"/>
                <a:gd name="T60" fmla="*/ 139 w 247"/>
                <a:gd name="T61" fmla="*/ 35 h 43"/>
                <a:gd name="T62" fmla="*/ 161 w 247"/>
                <a:gd name="T63" fmla="*/ 31 h 43"/>
                <a:gd name="T64" fmla="*/ 202 w 247"/>
                <a:gd name="T65" fmla="*/ 27 h 43"/>
                <a:gd name="T66" fmla="*/ 218 w 247"/>
                <a:gd name="T67" fmla="*/ 20 h 43"/>
                <a:gd name="T68" fmla="*/ 214 w 247"/>
                <a:gd name="T69" fmla="*/ 26 h 43"/>
                <a:gd name="T70" fmla="*/ 212 w 247"/>
                <a:gd name="T71" fmla="*/ 36 h 43"/>
                <a:gd name="T72" fmla="*/ 228 w 247"/>
                <a:gd name="T73" fmla="*/ 33 h 43"/>
                <a:gd name="T74" fmla="*/ 247 w 247"/>
                <a:gd name="T75" fmla="*/ 34 h 43"/>
                <a:gd name="T76" fmla="*/ 230 w 247"/>
                <a:gd name="T77"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3">
                  <a:moveTo>
                    <a:pt x="230" y="21"/>
                  </a:moveTo>
                  <a:cubicBezTo>
                    <a:pt x="225" y="11"/>
                    <a:pt x="219" y="7"/>
                    <a:pt x="202" y="10"/>
                  </a:cubicBezTo>
                  <a:cubicBezTo>
                    <a:pt x="199" y="7"/>
                    <a:pt x="189" y="2"/>
                    <a:pt x="183" y="9"/>
                  </a:cubicBezTo>
                  <a:cubicBezTo>
                    <a:pt x="178" y="15"/>
                    <a:pt x="182" y="19"/>
                    <a:pt x="184" y="19"/>
                  </a:cubicBezTo>
                  <a:cubicBezTo>
                    <a:pt x="188" y="20"/>
                    <a:pt x="188" y="15"/>
                    <a:pt x="191" y="15"/>
                  </a:cubicBezTo>
                  <a:cubicBezTo>
                    <a:pt x="194" y="16"/>
                    <a:pt x="199" y="22"/>
                    <a:pt x="189" y="26"/>
                  </a:cubicBezTo>
                  <a:cubicBezTo>
                    <a:pt x="179" y="30"/>
                    <a:pt x="169" y="24"/>
                    <a:pt x="163" y="17"/>
                  </a:cubicBezTo>
                  <a:cubicBezTo>
                    <a:pt x="158" y="10"/>
                    <a:pt x="140" y="0"/>
                    <a:pt x="123" y="15"/>
                  </a:cubicBezTo>
                  <a:cubicBezTo>
                    <a:pt x="106" y="0"/>
                    <a:pt x="89" y="10"/>
                    <a:pt x="83" y="17"/>
                  </a:cubicBezTo>
                  <a:cubicBezTo>
                    <a:pt x="77" y="24"/>
                    <a:pt x="67" y="30"/>
                    <a:pt x="58" y="26"/>
                  </a:cubicBezTo>
                  <a:cubicBezTo>
                    <a:pt x="48" y="22"/>
                    <a:pt x="52" y="16"/>
                    <a:pt x="55" y="15"/>
                  </a:cubicBezTo>
                  <a:cubicBezTo>
                    <a:pt x="58" y="15"/>
                    <a:pt x="58" y="20"/>
                    <a:pt x="62" y="19"/>
                  </a:cubicBezTo>
                  <a:cubicBezTo>
                    <a:pt x="64" y="19"/>
                    <a:pt x="68" y="15"/>
                    <a:pt x="63" y="9"/>
                  </a:cubicBezTo>
                  <a:cubicBezTo>
                    <a:pt x="58" y="2"/>
                    <a:pt x="47" y="7"/>
                    <a:pt x="44" y="10"/>
                  </a:cubicBezTo>
                  <a:cubicBezTo>
                    <a:pt x="27" y="7"/>
                    <a:pt x="21" y="11"/>
                    <a:pt x="16" y="21"/>
                  </a:cubicBezTo>
                  <a:cubicBezTo>
                    <a:pt x="11" y="32"/>
                    <a:pt x="0" y="34"/>
                    <a:pt x="0" y="34"/>
                  </a:cubicBezTo>
                  <a:cubicBezTo>
                    <a:pt x="5" y="37"/>
                    <a:pt x="15" y="36"/>
                    <a:pt x="18" y="33"/>
                  </a:cubicBezTo>
                  <a:cubicBezTo>
                    <a:pt x="25" y="39"/>
                    <a:pt x="31" y="39"/>
                    <a:pt x="35" y="36"/>
                  </a:cubicBezTo>
                  <a:cubicBezTo>
                    <a:pt x="39" y="33"/>
                    <a:pt x="37" y="25"/>
                    <a:pt x="33" y="26"/>
                  </a:cubicBezTo>
                  <a:cubicBezTo>
                    <a:pt x="28" y="28"/>
                    <a:pt x="25" y="23"/>
                    <a:pt x="28" y="20"/>
                  </a:cubicBezTo>
                  <a:cubicBezTo>
                    <a:pt x="30" y="18"/>
                    <a:pt x="34" y="16"/>
                    <a:pt x="45" y="27"/>
                  </a:cubicBezTo>
                  <a:cubicBezTo>
                    <a:pt x="55" y="37"/>
                    <a:pt x="73" y="41"/>
                    <a:pt x="85" y="31"/>
                  </a:cubicBezTo>
                  <a:cubicBezTo>
                    <a:pt x="89" y="43"/>
                    <a:pt x="104" y="41"/>
                    <a:pt x="108" y="35"/>
                  </a:cubicBezTo>
                  <a:cubicBezTo>
                    <a:pt x="111" y="29"/>
                    <a:pt x="103" y="23"/>
                    <a:pt x="101" y="27"/>
                  </a:cubicBezTo>
                  <a:cubicBezTo>
                    <a:pt x="99" y="32"/>
                    <a:pt x="93" y="32"/>
                    <a:pt x="93" y="27"/>
                  </a:cubicBezTo>
                  <a:cubicBezTo>
                    <a:pt x="93" y="22"/>
                    <a:pt x="98" y="17"/>
                    <a:pt x="106" y="17"/>
                  </a:cubicBezTo>
                  <a:cubicBezTo>
                    <a:pt x="113" y="17"/>
                    <a:pt x="123" y="26"/>
                    <a:pt x="123" y="26"/>
                  </a:cubicBezTo>
                  <a:cubicBezTo>
                    <a:pt x="123" y="26"/>
                    <a:pt x="133" y="17"/>
                    <a:pt x="141" y="17"/>
                  </a:cubicBezTo>
                  <a:cubicBezTo>
                    <a:pt x="148" y="17"/>
                    <a:pt x="153" y="22"/>
                    <a:pt x="153" y="27"/>
                  </a:cubicBezTo>
                  <a:cubicBezTo>
                    <a:pt x="153" y="32"/>
                    <a:pt x="147" y="32"/>
                    <a:pt x="145" y="27"/>
                  </a:cubicBezTo>
                  <a:cubicBezTo>
                    <a:pt x="143" y="23"/>
                    <a:pt x="135" y="29"/>
                    <a:pt x="139" y="35"/>
                  </a:cubicBezTo>
                  <a:cubicBezTo>
                    <a:pt x="142" y="41"/>
                    <a:pt x="158" y="43"/>
                    <a:pt x="161" y="31"/>
                  </a:cubicBezTo>
                  <a:cubicBezTo>
                    <a:pt x="174" y="41"/>
                    <a:pt x="191" y="37"/>
                    <a:pt x="202" y="27"/>
                  </a:cubicBezTo>
                  <a:cubicBezTo>
                    <a:pt x="212" y="16"/>
                    <a:pt x="216" y="18"/>
                    <a:pt x="218" y="20"/>
                  </a:cubicBezTo>
                  <a:cubicBezTo>
                    <a:pt x="221" y="23"/>
                    <a:pt x="218" y="28"/>
                    <a:pt x="214" y="26"/>
                  </a:cubicBezTo>
                  <a:cubicBezTo>
                    <a:pt x="209" y="25"/>
                    <a:pt x="208" y="33"/>
                    <a:pt x="212" y="36"/>
                  </a:cubicBezTo>
                  <a:cubicBezTo>
                    <a:pt x="216" y="39"/>
                    <a:pt x="222" y="39"/>
                    <a:pt x="228" y="33"/>
                  </a:cubicBezTo>
                  <a:cubicBezTo>
                    <a:pt x="231" y="36"/>
                    <a:pt x="242" y="37"/>
                    <a:pt x="247" y="34"/>
                  </a:cubicBezTo>
                  <a:cubicBezTo>
                    <a:pt x="247" y="34"/>
                    <a:pt x="235" y="32"/>
                    <a:pt x="230"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188"/>
            <p:cNvSpPr>
              <a:spLocks noEditPoints="1"/>
            </p:cNvSpPr>
            <p:nvPr/>
          </p:nvSpPr>
          <p:spPr bwMode="auto">
            <a:xfrm>
              <a:off x="5900766" y="3378582"/>
              <a:ext cx="531552" cy="249203"/>
            </a:xfrm>
            <a:custGeom>
              <a:avLst/>
              <a:gdLst>
                <a:gd name="T0" fmla="*/ 107 w 183"/>
                <a:gd name="T1" fmla="*/ 56 h 84"/>
                <a:gd name="T2" fmla="*/ 107 w 183"/>
                <a:gd name="T3" fmla="*/ 28 h 84"/>
                <a:gd name="T4" fmla="*/ 123 w 183"/>
                <a:gd name="T5" fmla="*/ 36 h 84"/>
                <a:gd name="T6" fmla="*/ 108 w 183"/>
                <a:gd name="T7" fmla="*/ 12 h 84"/>
                <a:gd name="T8" fmla="*/ 75 w 183"/>
                <a:gd name="T9" fmla="*/ 12 h 84"/>
                <a:gd name="T10" fmla="*/ 60 w 183"/>
                <a:gd name="T11" fmla="*/ 36 h 84"/>
                <a:gd name="T12" fmla="*/ 76 w 183"/>
                <a:gd name="T13" fmla="*/ 28 h 84"/>
                <a:gd name="T14" fmla="*/ 76 w 183"/>
                <a:gd name="T15" fmla="*/ 56 h 84"/>
                <a:gd name="T16" fmla="*/ 60 w 183"/>
                <a:gd name="T17" fmla="*/ 48 h 84"/>
                <a:gd name="T18" fmla="*/ 75 w 183"/>
                <a:gd name="T19" fmla="*/ 72 h 84"/>
                <a:gd name="T20" fmla="*/ 108 w 183"/>
                <a:gd name="T21" fmla="*/ 72 h 84"/>
                <a:gd name="T22" fmla="*/ 123 w 183"/>
                <a:gd name="T23" fmla="*/ 48 h 84"/>
                <a:gd name="T24" fmla="*/ 138 w 183"/>
                <a:gd name="T25" fmla="*/ 54 h 84"/>
                <a:gd name="T26" fmla="*/ 183 w 183"/>
                <a:gd name="T27" fmla="*/ 67 h 84"/>
                <a:gd name="T28" fmla="*/ 149 w 183"/>
                <a:gd name="T29" fmla="*/ 83 h 84"/>
                <a:gd name="T30" fmla="*/ 155 w 183"/>
                <a:gd name="T31" fmla="*/ 69 h 84"/>
                <a:gd name="T32" fmla="*/ 122 w 183"/>
                <a:gd name="T33" fmla="*/ 79 h 84"/>
                <a:gd name="T34" fmla="*/ 61 w 183"/>
                <a:gd name="T35" fmla="*/ 79 h 84"/>
                <a:gd name="T36" fmla="*/ 29 w 183"/>
                <a:gd name="T37" fmla="*/ 69 h 84"/>
                <a:gd name="T38" fmla="*/ 34 w 183"/>
                <a:gd name="T39" fmla="*/ 83 h 84"/>
                <a:gd name="T40" fmla="*/ 0 w 183"/>
                <a:gd name="T41" fmla="*/ 67 h 84"/>
                <a:gd name="T42" fmla="*/ 45 w 183"/>
                <a:gd name="T43" fmla="*/ 54 h 84"/>
                <a:gd name="T44" fmla="*/ 45 w 183"/>
                <a:gd name="T45" fmla="*/ 31 h 84"/>
                <a:gd name="T46" fmla="*/ 0 w 183"/>
                <a:gd name="T47" fmla="*/ 18 h 84"/>
                <a:gd name="T48" fmla="*/ 34 w 183"/>
                <a:gd name="T49" fmla="*/ 1 h 84"/>
                <a:gd name="T50" fmla="*/ 29 w 183"/>
                <a:gd name="T51" fmla="*/ 15 h 84"/>
                <a:gd name="T52" fmla="*/ 61 w 183"/>
                <a:gd name="T53" fmla="*/ 5 h 84"/>
                <a:gd name="T54" fmla="*/ 122 w 183"/>
                <a:gd name="T55" fmla="*/ 5 h 84"/>
                <a:gd name="T56" fmla="*/ 155 w 183"/>
                <a:gd name="T57" fmla="*/ 15 h 84"/>
                <a:gd name="T58" fmla="*/ 149 w 183"/>
                <a:gd name="T59" fmla="*/ 1 h 84"/>
                <a:gd name="T60" fmla="*/ 183 w 183"/>
                <a:gd name="T61" fmla="*/ 18 h 84"/>
                <a:gd name="T62" fmla="*/ 138 w 183"/>
                <a:gd name="T63" fmla="*/ 31 h 84"/>
                <a:gd name="T64" fmla="*/ 138 w 183"/>
                <a:gd name="T6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84">
                  <a:moveTo>
                    <a:pt x="119" y="59"/>
                  </a:moveTo>
                  <a:cubicBezTo>
                    <a:pt x="117" y="61"/>
                    <a:pt x="109" y="62"/>
                    <a:pt x="107" y="56"/>
                  </a:cubicBezTo>
                  <a:cubicBezTo>
                    <a:pt x="104" y="50"/>
                    <a:pt x="106" y="45"/>
                    <a:pt x="110" y="42"/>
                  </a:cubicBezTo>
                  <a:cubicBezTo>
                    <a:pt x="106" y="39"/>
                    <a:pt x="104" y="34"/>
                    <a:pt x="107" y="28"/>
                  </a:cubicBezTo>
                  <a:cubicBezTo>
                    <a:pt x="109" y="22"/>
                    <a:pt x="117" y="23"/>
                    <a:pt x="119" y="25"/>
                  </a:cubicBezTo>
                  <a:cubicBezTo>
                    <a:pt x="121" y="29"/>
                    <a:pt x="114" y="35"/>
                    <a:pt x="123" y="36"/>
                  </a:cubicBezTo>
                  <a:cubicBezTo>
                    <a:pt x="131" y="36"/>
                    <a:pt x="131" y="25"/>
                    <a:pt x="128" y="18"/>
                  </a:cubicBezTo>
                  <a:cubicBezTo>
                    <a:pt x="124" y="11"/>
                    <a:pt x="117" y="11"/>
                    <a:pt x="108" y="12"/>
                  </a:cubicBezTo>
                  <a:cubicBezTo>
                    <a:pt x="99" y="14"/>
                    <a:pt x="92" y="27"/>
                    <a:pt x="92" y="27"/>
                  </a:cubicBezTo>
                  <a:cubicBezTo>
                    <a:pt x="92" y="27"/>
                    <a:pt x="84" y="14"/>
                    <a:pt x="75" y="12"/>
                  </a:cubicBezTo>
                  <a:cubicBezTo>
                    <a:pt x="67" y="11"/>
                    <a:pt x="59" y="11"/>
                    <a:pt x="56" y="18"/>
                  </a:cubicBezTo>
                  <a:cubicBezTo>
                    <a:pt x="52" y="25"/>
                    <a:pt x="52" y="36"/>
                    <a:pt x="60" y="36"/>
                  </a:cubicBezTo>
                  <a:cubicBezTo>
                    <a:pt x="69" y="35"/>
                    <a:pt x="63" y="29"/>
                    <a:pt x="65" y="25"/>
                  </a:cubicBezTo>
                  <a:cubicBezTo>
                    <a:pt x="66" y="23"/>
                    <a:pt x="74" y="22"/>
                    <a:pt x="76" y="28"/>
                  </a:cubicBezTo>
                  <a:cubicBezTo>
                    <a:pt x="79" y="34"/>
                    <a:pt x="77" y="39"/>
                    <a:pt x="73" y="42"/>
                  </a:cubicBezTo>
                  <a:cubicBezTo>
                    <a:pt x="77" y="45"/>
                    <a:pt x="79" y="50"/>
                    <a:pt x="76" y="56"/>
                  </a:cubicBezTo>
                  <a:cubicBezTo>
                    <a:pt x="74" y="62"/>
                    <a:pt x="66" y="61"/>
                    <a:pt x="65" y="59"/>
                  </a:cubicBezTo>
                  <a:cubicBezTo>
                    <a:pt x="63" y="56"/>
                    <a:pt x="69" y="49"/>
                    <a:pt x="60" y="48"/>
                  </a:cubicBezTo>
                  <a:cubicBezTo>
                    <a:pt x="52" y="48"/>
                    <a:pt x="52" y="59"/>
                    <a:pt x="56" y="66"/>
                  </a:cubicBezTo>
                  <a:cubicBezTo>
                    <a:pt x="59" y="73"/>
                    <a:pt x="67" y="73"/>
                    <a:pt x="75" y="72"/>
                  </a:cubicBezTo>
                  <a:cubicBezTo>
                    <a:pt x="84" y="71"/>
                    <a:pt x="92" y="57"/>
                    <a:pt x="92" y="57"/>
                  </a:cubicBezTo>
                  <a:cubicBezTo>
                    <a:pt x="92" y="57"/>
                    <a:pt x="99" y="71"/>
                    <a:pt x="108" y="72"/>
                  </a:cubicBezTo>
                  <a:cubicBezTo>
                    <a:pt x="117" y="73"/>
                    <a:pt x="124" y="73"/>
                    <a:pt x="128" y="66"/>
                  </a:cubicBezTo>
                  <a:cubicBezTo>
                    <a:pt x="131" y="59"/>
                    <a:pt x="131" y="48"/>
                    <a:pt x="123" y="48"/>
                  </a:cubicBezTo>
                  <a:cubicBezTo>
                    <a:pt x="114" y="49"/>
                    <a:pt x="121" y="56"/>
                    <a:pt x="119" y="59"/>
                  </a:cubicBezTo>
                  <a:close/>
                  <a:moveTo>
                    <a:pt x="138" y="54"/>
                  </a:moveTo>
                  <a:cubicBezTo>
                    <a:pt x="155" y="48"/>
                    <a:pt x="161" y="54"/>
                    <a:pt x="168" y="63"/>
                  </a:cubicBezTo>
                  <a:cubicBezTo>
                    <a:pt x="174" y="73"/>
                    <a:pt x="183" y="67"/>
                    <a:pt x="183" y="67"/>
                  </a:cubicBezTo>
                  <a:cubicBezTo>
                    <a:pt x="180" y="73"/>
                    <a:pt x="170" y="76"/>
                    <a:pt x="162" y="73"/>
                  </a:cubicBezTo>
                  <a:cubicBezTo>
                    <a:pt x="161" y="78"/>
                    <a:pt x="156" y="83"/>
                    <a:pt x="149" y="83"/>
                  </a:cubicBezTo>
                  <a:cubicBezTo>
                    <a:pt x="142" y="83"/>
                    <a:pt x="142" y="71"/>
                    <a:pt x="146" y="71"/>
                  </a:cubicBezTo>
                  <a:cubicBezTo>
                    <a:pt x="149" y="71"/>
                    <a:pt x="153" y="73"/>
                    <a:pt x="155" y="69"/>
                  </a:cubicBezTo>
                  <a:cubicBezTo>
                    <a:pt x="156" y="65"/>
                    <a:pt x="152" y="59"/>
                    <a:pt x="147" y="60"/>
                  </a:cubicBezTo>
                  <a:cubicBezTo>
                    <a:pt x="142" y="62"/>
                    <a:pt x="139" y="73"/>
                    <a:pt x="122" y="79"/>
                  </a:cubicBezTo>
                  <a:cubicBezTo>
                    <a:pt x="110" y="84"/>
                    <a:pt x="92" y="73"/>
                    <a:pt x="92" y="73"/>
                  </a:cubicBezTo>
                  <a:cubicBezTo>
                    <a:pt x="92" y="73"/>
                    <a:pt x="73" y="84"/>
                    <a:pt x="61" y="79"/>
                  </a:cubicBezTo>
                  <a:cubicBezTo>
                    <a:pt x="44" y="73"/>
                    <a:pt x="41" y="62"/>
                    <a:pt x="36" y="60"/>
                  </a:cubicBezTo>
                  <a:cubicBezTo>
                    <a:pt x="31" y="59"/>
                    <a:pt x="27" y="65"/>
                    <a:pt x="29" y="69"/>
                  </a:cubicBezTo>
                  <a:cubicBezTo>
                    <a:pt x="30" y="73"/>
                    <a:pt x="34" y="71"/>
                    <a:pt x="37" y="71"/>
                  </a:cubicBezTo>
                  <a:cubicBezTo>
                    <a:pt x="41" y="71"/>
                    <a:pt x="41" y="83"/>
                    <a:pt x="34" y="83"/>
                  </a:cubicBezTo>
                  <a:cubicBezTo>
                    <a:pt x="27" y="83"/>
                    <a:pt x="22" y="78"/>
                    <a:pt x="21" y="73"/>
                  </a:cubicBezTo>
                  <a:cubicBezTo>
                    <a:pt x="13" y="76"/>
                    <a:pt x="3" y="73"/>
                    <a:pt x="0" y="67"/>
                  </a:cubicBezTo>
                  <a:cubicBezTo>
                    <a:pt x="0" y="67"/>
                    <a:pt x="9" y="73"/>
                    <a:pt x="15" y="63"/>
                  </a:cubicBezTo>
                  <a:cubicBezTo>
                    <a:pt x="22" y="54"/>
                    <a:pt x="28" y="48"/>
                    <a:pt x="45" y="54"/>
                  </a:cubicBezTo>
                  <a:cubicBezTo>
                    <a:pt x="45" y="54"/>
                    <a:pt x="46" y="44"/>
                    <a:pt x="51" y="42"/>
                  </a:cubicBezTo>
                  <a:cubicBezTo>
                    <a:pt x="46" y="40"/>
                    <a:pt x="45" y="31"/>
                    <a:pt x="45" y="31"/>
                  </a:cubicBezTo>
                  <a:cubicBezTo>
                    <a:pt x="28" y="36"/>
                    <a:pt x="22" y="31"/>
                    <a:pt x="15" y="21"/>
                  </a:cubicBezTo>
                  <a:cubicBezTo>
                    <a:pt x="9" y="12"/>
                    <a:pt x="0" y="18"/>
                    <a:pt x="0" y="18"/>
                  </a:cubicBezTo>
                  <a:cubicBezTo>
                    <a:pt x="3" y="11"/>
                    <a:pt x="13" y="8"/>
                    <a:pt x="21" y="11"/>
                  </a:cubicBezTo>
                  <a:cubicBezTo>
                    <a:pt x="22" y="6"/>
                    <a:pt x="27" y="1"/>
                    <a:pt x="34" y="1"/>
                  </a:cubicBezTo>
                  <a:cubicBezTo>
                    <a:pt x="41" y="1"/>
                    <a:pt x="41" y="13"/>
                    <a:pt x="37" y="13"/>
                  </a:cubicBezTo>
                  <a:cubicBezTo>
                    <a:pt x="34" y="13"/>
                    <a:pt x="30" y="12"/>
                    <a:pt x="29" y="15"/>
                  </a:cubicBezTo>
                  <a:cubicBezTo>
                    <a:pt x="27" y="19"/>
                    <a:pt x="31" y="25"/>
                    <a:pt x="36" y="24"/>
                  </a:cubicBezTo>
                  <a:cubicBezTo>
                    <a:pt x="41" y="22"/>
                    <a:pt x="44" y="12"/>
                    <a:pt x="61" y="5"/>
                  </a:cubicBezTo>
                  <a:cubicBezTo>
                    <a:pt x="73" y="0"/>
                    <a:pt x="92" y="11"/>
                    <a:pt x="92" y="11"/>
                  </a:cubicBezTo>
                  <a:cubicBezTo>
                    <a:pt x="92" y="11"/>
                    <a:pt x="110" y="0"/>
                    <a:pt x="122" y="5"/>
                  </a:cubicBezTo>
                  <a:cubicBezTo>
                    <a:pt x="139" y="12"/>
                    <a:pt x="142" y="22"/>
                    <a:pt x="147" y="24"/>
                  </a:cubicBezTo>
                  <a:cubicBezTo>
                    <a:pt x="152" y="25"/>
                    <a:pt x="156" y="19"/>
                    <a:pt x="155" y="15"/>
                  </a:cubicBezTo>
                  <a:cubicBezTo>
                    <a:pt x="153" y="12"/>
                    <a:pt x="149" y="13"/>
                    <a:pt x="146" y="13"/>
                  </a:cubicBezTo>
                  <a:cubicBezTo>
                    <a:pt x="142" y="13"/>
                    <a:pt x="142" y="1"/>
                    <a:pt x="149" y="1"/>
                  </a:cubicBezTo>
                  <a:cubicBezTo>
                    <a:pt x="156" y="1"/>
                    <a:pt x="161" y="6"/>
                    <a:pt x="162" y="11"/>
                  </a:cubicBezTo>
                  <a:cubicBezTo>
                    <a:pt x="170" y="8"/>
                    <a:pt x="180" y="11"/>
                    <a:pt x="183" y="18"/>
                  </a:cubicBezTo>
                  <a:cubicBezTo>
                    <a:pt x="183" y="18"/>
                    <a:pt x="174" y="12"/>
                    <a:pt x="168" y="21"/>
                  </a:cubicBezTo>
                  <a:cubicBezTo>
                    <a:pt x="161" y="31"/>
                    <a:pt x="155" y="36"/>
                    <a:pt x="138" y="31"/>
                  </a:cubicBezTo>
                  <a:cubicBezTo>
                    <a:pt x="138" y="31"/>
                    <a:pt x="138" y="40"/>
                    <a:pt x="132" y="42"/>
                  </a:cubicBezTo>
                  <a:cubicBezTo>
                    <a:pt x="138" y="44"/>
                    <a:pt x="138" y="54"/>
                    <a:pt x="138" y="5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189"/>
            <p:cNvSpPr/>
            <p:nvPr/>
          </p:nvSpPr>
          <p:spPr bwMode="auto">
            <a:xfrm>
              <a:off x="6674156" y="3277918"/>
              <a:ext cx="720603" cy="123988"/>
            </a:xfrm>
            <a:custGeom>
              <a:avLst/>
              <a:gdLst>
                <a:gd name="T0" fmla="*/ 231 w 248"/>
                <a:gd name="T1" fmla="*/ 21 h 42"/>
                <a:gd name="T2" fmla="*/ 203 w 248"/>
                <a:gd name="T3" fmla="*/ 32 h 42"/>
                <a:gd name="T4" fmla="*/ 184 w 248"/>
                <a:gd name="T5" fmla="*/ 33 h 42"/>
                <a:gd name="T6" fmla="*/ 185 w 248"/>
                <a:gd name="T7" fmla="*/ 23 h 42"/>
                <a:gd name="T8" fmla="*/ 192 w 248"/>
                <a:gd name="T9" fmla="*/ 27 h 42"/>
                <a:gd name="T10" fmla="*/ 190 w 248"/>
                <a:gd name="T11" fmla="*/ 16 h 42"/>
                <a:gd name="T12" fmla="*/ 164 w 248"/>
                <a:gd name="T13" fmla="*/ 25 h 42"/>
                <a:gd name="T14" fmla="*/ 124 w 248"/>
                <a:gd name="T15" fmla="*/ 27 h 42"/>
                <a:gd name="T16" fmla="*/ 84 w 248"/>
                <a:gd name="T17" fmla="*/ 25 h 42"/>
                <a:gd name="T18" fmla="*/ 58 w 248"/>
                <a:gd name="T19" fmla="*/ 16 h 42"/>
                <a:gd name="T20" fmla="*/ 56 w 248"/>
                <a:gd name="T21" fmla="*/ 27 h 42"/>
                <a:gd name="T22" fmla="*/ 63 w 248"/>
                <a:gd name="T23" fmla="*/ 23 h 42"/>
                <a:gd name="T24" fmla="*/ 64 w 248"/>
                <a:gd name="T25" fmla="*/ 33 h 42"/>
                <a:gd name="T26" fmla="*/ 45 w 248"/>
                <a:gd name="T27" fmla="*/ 32 h 42"/>
                <a:gd name="T28" fmla="*/ 17 w 248"/>
                <a:gd name="T29" fmla="*/ 21 h 42"/>
                <a:gd name="T30" fmla="*/ 0 w 248"/>
                <a:gd name="T31" fmla="*/ 9 h 42"/>
                <a:gd name="T32" fmla="*/ 19 w 248"/>
                <a:gd name="T33" fmla="*/ 9 h 42"/>
                <a:gd name="T34" fmla="*/ 36 w 248"/>
                <a:gd name="T35" fmla="*/ 6 h 42"/>
                <a:gd name="T36" fmla="*/ 34 w 248"/>
                <a:gd name="T37" fmla="*/ 16 h 42"/>
                <a:gd name="T38" fmla="*/ 29 w 248"/>
                <a:gd name="T39" fmla="*/ 22 h 42"/>
                <a:gd name="T40" fmla="*/ 46 w 248"/>
                <a:gd name="T41" fmla="*/ 15 h 42"/>
                <a:gd name="T42" fmla="*/ 86 w 248"/>
                <a:gd name="T43" fmla="*/ 11 h 42"/>
                <a:gd name="T44" fmla="*/ 109 w 248"/>
                <a:gd name="T45" fmla="*/ 7 h 42"/>
                <a:gd name="T46" fmla="*/ 102 w 248"/>
                <a:gd name="T47" fmla="*/ 15 h 42"/>
                <a:gd name="T48" fmla="*/ 94 w 248"/>
                <a:gd name="T49" fmla="*/ 15 h 42"/>
                <a:gd name="T50" fmla="*/ 107 w 248"/>
                <a:gd name="T51" fmla="*/ 25 h 42"/>
                <a:gd name="T52" fmla="*/ 124 w 248"/>
                <a:gd name="T53" fmla="*/ 16 h 42"/>
                <a:gd name="T54" fmla="*/ 142 w 248"/>
                <a:gd name="T55" fmla="*/ 25 h 42"/>
                <a:gd name="T56" fmla="*/ 154 w 248"/>
                <a:gd name="T57" fmla="*/ 15 h 42"/>
                <a:gd name="T58" fmla="*/ 146 w 248"/>
                <a:gd name="T59" fmla="*/ 15 h 42"/>
                <a:gd name="T60" fmla="*/ 140 w 248"/>
                <a:gd name="T61" fmla="*/ 7 h 42"/>
                <a:gd name="T62" fmla="*/ 162 w 248"/>
                <a:gd name="T63" fmla="*/ 11 h 42"/>
                <a:gd name="T64" fmla="*/ 203 w 248"/>
                <a:gd name="T65" fmla="*/ 15 h 42"/>
                <a:gd name="T66" fmla="*/ 219 w 248"/>
                <a:gd name="T67" fmla="*/ 22 h 42"/>
                <a:gd name="T68" fmla="*/ 215 w 248"/>
                <a:gd name="T69" fmla="*/ 16 h 42"/>
                <a:gd name="T70" fmla="*/ 212 w 248"/>
                <a:gd name="T71" fmla="*/ 6 h 42"/>
                <a:gd name="T72" fmla="*/ 229 w 248"/>
                <a:gd name="T73" fmla="*/ 9 h 42"/>
                <a:gd name="T74" fmla="*/ 248 w 248"/>
                <a:gd name="T75" fmla="*/ 9 h 42"/>
                <a:gd name="T76" fmla="*/ 231 w 248"/>
                <a:gd name="T7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8" h="42">
                  <a:moveTo>
                    <a:pt x="231" y="21"/>
                  </a:moveTo>
                  <a:cubicBezTo>
                    <a:pt x="226" y="31"/>
                    <a:pt x="220" y="36"/>
                    <a:pt x="203" y="32"/>
                  </a:cubicBezTo>
                  <a:cubicBezTo>
                    <a:pt x="200" y="35"/>
                    <a:pt x="190" y="40"/>
                    <a:pt x="184" y="33"/>
                  </a:cubicBezTo>
                  <a:cubicBezTo>
                    <a:pt x="179" y="27"/>
                    <a:pt x="183" y="23"/>
                    <a:pt x="185" y="23"/>
                  </a:cubicBezTo>
                  <a:cubicBezTo>
                    <a:pt x="189" y="23"/>
                    <a:pt x="189" y="27"/>
                    <a:pt x="192" y="27"/>
                  </a:cubicBezTo>
                  <a:cubicBezTo>
                    <a:pt x="195" y="27"/>
                    <a:pt x="199" y="20"/>
                    <a:pt x="190" y="16"/>
                  </a:cubicBezTo>
                  <a:cubicBezTo>
                    <a:pt x="180" y="12"/>
                    <a:pt x="170" y="18"/>
                    <a:pt x="164" y="25"/>
                  </a:cubicBezTo>
                  <a:cubicBezTo>
                    <a:pt x="158" y="32"/>
                    <a:pt x="141" y="42"/>
                    <a:pt x="124" y="27"/>
                  </a:cubicBezTo>
                  <a:cubicBezTo>
                    <a:pt x="107" y="42"/>
                    <a:pt x="90" y="32"/>
                    <a:pt x="84" y="25"/>
                  </a:cubicBezTo>
                  <a:cubicBezTo>
                    <a:pt x="78" y="18"/>
                    <a:pt x="68" y="12"/>
                    <a:pt x="58" y="16"/>
                  </a:cubicBezTo>
                  <a:cubicBezTo>
                    <a:pt x="49" y="20"/>
                    <a:pt x="53" y="27"/>
                    <a:pt x="56" y="27"/>
                  </a:cubicBezTo>
                  <a:cubicBezTo>
                    <a:pt x="59" y="27"/>
                    <a:pt x="59" y="23"/>
                    <a:pt x="63" y="23"/>
                  </a:cubicBezTo>
                  <a:cubicBezTo>
                    <a:pt x="65" y="23"/>
                    <a:pt x="69" y="27"/>
                    <a:pt x="64" y="33"/>
                  </a:cubicBezTo>
                  <a:cubicBezTo>
                    <a:pt x="59" y="40"/>
                    <a:pt x="48" y="35"/>
                    <a:pt x="45" y="32"/>
                  </a:cubicBezTo>
                  <a:cubicBezTo>
                    <a:pt x="28" y="36"/>
                    <a:pt x="22" y="31"/>
                    <a:pt x="17" y="21"/>
                  </a:cubicBezTo>
                  <a:cubicBezTo>
                    <a:pt x="12" y="10"/>
                    <a:pt x="0" y="9"/>
                    <a:pt x="0" y="9"/>
                  </a:cubicBezTo>
                  <a:cubicBezTo>
                    <a:pt x="5" y="5"/>
                    <a:pt x="16" y="6"/>
                    <a:pt x="19" y="9"/>
                  </a:cubicBezTo>
                  <a:cubicBezTo>
                    <a:pt x="25" y="3"/>
                    <a:pt x="32" y="3"/>
                    <a:pt x="36" y="6"/>
                  </a:cubicBezTo>
                  <a:cubicBezTo>
                    <a:pt x="40" y="9"/>
                    <a:pt x="38" y="17"/>
                    <a:pt x="34" y="16"/>
                  </a:cubicBezTo>
                  <a:cubicBezTo>
                    <a:pt x="29" y="14"/>
                    <a:pt x="26" y="19"/>
                    <a:pt x="29" y="22"/>
                  </a:cubicBezTo>
                  <a:cubicBezTo>
                    <a:pt x="31" y="25"/>
                    <a:pt x="35" y="26"/>
                    <a:pt x="46" y="15"/>
                  </a:cubicBezTo>
                  <a:cubicBezTo>
                    <a:pt x="56" y="5"/>
                    <a:pt x="73" y="1"/>
                    <a:pt x="86" y="11"/>
                  </a:cubicBezTo>
                  <a:cubicBezTo>
                    <a:pt x="90" y="0"/>
                    <a:pt x="105" y="1"/>
                    <a:pt x="109" y="7"/>
                  </a:cubicBezTo>
                  <a:cubicBezTo>
                    <a:pt x="112" y="13"/>
                    <a:pt x="104" y="19"/>
                    <a:pt x="102" y="15"/>
                  </a:cubicBezTo>
                  <a:cubicBezTo>
                    <a:pt x="100" y="10"/>
                    <a:pt x="94" y="10"/>
                    <a:pt x="94" y="15"/>
                  </a:cubicBezTo>
                  <a:cubicBezTo>
                    <a:pt x="94" y="20"/>
                    <a:pt x="99" y="25"/>
                    <a:pt x="107" y="25"/>
                  </a:cubicBezTo>
                  <a:cubicBezTo>
                    <a:pt x="114" y="25"/>
                    <a:pt x="124" y="16"/>
                    <a:pt x="124" y="16"/>
                  </a:cubicBezTo>
                  <a:cubicBezTo>
                    <a:pt x="124" y="16"/>
                    <a:pt x="134" y="25"/>
                    <a:pt x="142" y="25"/>
                  </a:cubicBezTo>
                  <a:cubicBezTo>
                    <a:pt x="149" y="25"/>
                    <a:pt x="154" y="20"/>
                    <a:pt x="154" y="15"/>
                  </a:cubicBezTo>
                  <a:cubicBezTo>
                    <a:pt x="154" y="10"/>
                    <a:pt x="148" y="10"/>
                    <a:pt x="146" y="15"/>
                  </a:cubicBezTo>
                  <a:cubicBezTo>
                    <a:pt x="144" y="19"/>
                    <a:pt x="136" y="13"/>
                    <a:pt x="140" y="7"/>
                  </a:cubicBezTo>
                  <a:cubicBezTo>
                    <a:pt x="143" y="1"/>
                    <a:pt x="158" y="0"/>
                    <a:pt x="162" y="11"/>
                  </a:cubicBezTo>
                  <a:cubicBezTo>
                    <a:pt x="175" y="1"/>
                    <a:pt x="192" y="5"/>
                    <a:pt x="203" y="15"/>
                  </a:cubicBezTo>
                  <a:cubicBezTo>
                    <a:pt x="213" y="26"/>
                    <a:pt x="217" y="25"/>
                    <a:pt x="219" y="22"/>
                  </a:cubicBezTo>
                  <a:cubicBezTo>
                    <a:pt x="222" y="19"/>
                    <a:pt x="219" y="14"/>
                    <a:pt x="215" y="16"/>
                  </a:cubicBezTo>
                  <a:cubicBezTo>
                    <a:pt x="210" y="17"/>
                    <a:pt x="209" y="9"/>
                    <a:pt x="212" y="6"/>
                  </a:cubicBezTo>
                  <a:cubicBezTo>
                    <a:pt x="217" y="3"/>
                    <a:pt x="223" y="3"/>
                    <a:pt x="229" y="9"/>
                  </a:cubicBezTo>
                  <a:cubicBezTo>
                    <a:pt x="232" y="6"/>
                    <a:pt x="243" y="5"/>
                    <a:pt x="248" y="9"/>
                  </a:cubicBezTo>
                  <a:cubicBezTo>
                    <a:pt x="248" y="9"/>
                    <a:pt x="236" y="10"/>
                    <a:pt x="231"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90"/>
            <p:cNvSpPr/>
            <p:nvPr/>
          </p:nvSpPr>
          <p:spPr bwMode="auto">
            <a:xfrm>
              <a:off x="6674156" y="3603233"/>
              <a:ext cx="720603" cy="127671"/>
            </a:xfrm>
            <a:custGeom>
              <a:avLst/>
              <a:gdLst>
                <a:gd name="T0" fmla="*/ 231 w 248"/>
                <a:gd name="T1" fmla="*/ 21 h 43"/>
                <a:gd name="T2" fmla="*/ 203 w 248"/>
                <a:gd name="T3" fmla="*/ 10 h 43"/>
                <a:gd name="T4" fmla="*/ 184 w 248"/>
                <a:gd name="T5" fmla="*/ 9 h 43"/>
                <a:gd name="T6" fmla="*/ 185 w 248"/>
                <a:gd name="T7" fmla="*/ 19 h 43"/>
                <a:gd name="T8" fmla="*/ 192 w 248"/>
                <a:gd name="T9" fmla="*/ 15 h 43"/>
                <a:gd name="T10" fmla="*/ 190 w 248"/>
                <a:gd name="T11" fmla="*/ 26 h 43"/>
                <a:gd name="T12" fmla="*/ 164 w 248"/>
                <a:gd name="T13" fmla="*/ 17 h 43"/>
                <a:gd name="T14" fmla="*/ 124 w 248"/>
                <a:gd name="T15" fmla="*/ 15 h 43"/>
                <a:gd name="T16" fmla="*/ 84 w 248"/>
                <a:gd name="T17" fmla="*/ 17 h 43"/>
                <a:gd name="T18" fmla="*/ 58 w 248"/>
                <a:gd name="T19" fmla="*/ 26 h 43"/>
                <a:gd name="T20" fmla="*/ 56 w 248"/>
                <a:gd name="T21" fmla="*/ 15 h 43"/>
                <a:gd name="T22" fmla="*/ 63 w 248"/>
                <a:gd name="T23" fmla="*/ 19 h 43"/>
                <a:gd name="T24" fmla="*/ 64 w 248"/>
                <a:gd name="T25" fmla="*/ 9 h 43"/>
                <a:gd name="T26" fmla="*/ 45 w 248"/>
                <a:gd name="T27" fmla="*/ 10 h 43"/>
                <a:gd name="T28" fmla="*/ 17 w 248"/>
                <a:gd name="T29" fmla="*/ 21 h 43"/>
                <a:gd name="T30" fmla="*/ 0 w 248"/>
                <a:gd name="T31" fmla="*/ 34 h 43"/>
                <a:gd name="T32" fmla="*/ 19 w 248"/>
                <a:gd name="T33" fmla="*/ 33 h 43"/>
                <a:gd name="T34" fmla="*/ 36 w 248"/>
                <a:gd name="T35" fmla="*/ 36 h 43"/>
                <a:gd name="T36" fmla="*/ 34 w 248"/>
                <a:gd name="T37" fmla="*/ 26 h 43"/>
                <a:gd name="T38" fmla="*/ 29 w 248"/>
                <a:gd name="T39" fmla="*/ 20 h 43"/>
                <a:gd name="T40" fmla="*/ 46 w 248"/>
                <a:gd name="T41" fmla="*/ 27 h 43"/>
                <a:gd name="T42" fmla="*/ 86 w 248"/>
                <a:gd name="T43" fmla="*/ 31 h 43"/>
                <a:gd name="T44" fmla="*/ 109 w 248"/>
                <a:gd name="T45" fmla="*/ 35 h 43"/>
                <a:gd name="T46" fmla="*/ 102 w 248"/>
                <a:gd name="T47" fmla="*/ 27 h 43"/>
                <a:gd name="T48" fmla="*/ 94 w 248"/>
                <a:gd name="T49" fmla="*/ 27 h 43"/>
                <a:gd name="T50" fmla="*/ 107 w 248"/>
                <a:gd name="T51" fmla="*/ 17 h 43"/>
                <a:gd name="T52" fmla="*/ 124 w 248"/>
                <a:gd name="T53" fmla="*/ 26 h 43"/>
                <a:gd name="T54" fmla="*/ 142 w 248"/>
                <a:gd name="T55" fmla="*/ 17 h 43"/>
                <a:gd name="T56" fmla="*/ 154 w 248"/>
                <a:gd name="T57" fmla="*/ 27 h 43"/>
                <a:gd name="T58" fmla="*/ 146 w 248"/>
                <a:gd name="T59" fmla="*/ 27 h 43"/>
                <a:gd name="T60" fmla="*/ 140 w 248"/>
                <a:gd name="T61" fmla="*/ 35 h 43"/>
                <a:gd name="T62" fmla="*/ 162 w 248"/>
                <a:gd name="T63" fmla="*/ 31 h 43"/>
                <a:gd name="T64" fmla="*/ 203 w 248"/>
                <a:gd name="T65" fmla="*/ 27 h 43"/>
                <a:gd name="T66" fmla="*/ 219 w 248"/>
                <a:gd name="T67" fmla="*/ 20 h 43"/>
                <a:gd name="T68" fmla="*/ 215 w 248"/>
                <a:gd name="T69" fmla="*/ 26 h 43"/>
                <a:gd name="T70" fmla="*/ 212 w 248"/>
                <a:gd name="T71" fmla="*/ 36 h 43"/>
                <a:gd name="T72" fmla="*/ 229 w 248"/>
                <a:gd name="T73" fmla="*/ 33 h 43"/>
                <a:gd name="T74" fmla="*/ 248 w 248"/>
                <a:gd name="T75" fmla="*/ 34 h 43"/>
                <a:gd name="T76" fmla="*/ 231 w 248"/>
                <a:gd name="T77"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8" h="43">
                  <a:moveTo>
                    <a:pt x="231" y="21"/>
                  </a:moveTo>
                  <a:cubicBezTo>
                    <a:pt x="226" y="11"/>
                    <a:pt x="220" y="7"/>
                    <a:pt x="203" y="10"/>
                  </a:cubicBezTo>
                  <a:cubicBezTo>
                    <a:pt x="200" y="7"/>
                    <a:pt x="190" y="2"/>
                    <a:pt x="184" y="9"/>
                  </a:cubicBezTo>
                  <a:cubicBezTo>
                    <a:pt x="179" y="15"/>
                    <a:pt x="183" y="19"/>
                    <a:pt x="185" y="19"/>
                  </a:cubicBezTo>
                  <a:cubicBezTo>
                    <a:pt x="189" y="20"/>
                    <a:pt x="189" y="15"/>
                    <a:pt x="192" y="15"/>
                  </a:cubicBezTo>
                  <a:cubicBezTo>
                    <a:pt x="195" y="16"/>
                    <a:pt x="199" y="22"/>
                    <a:pt x="190" y="26"/>
                  </a:cubicBezTo>
                  <a:cubicBezTo>
                    <a:pt x="180" y="30"/>
                    <a:pt x="170" y="24"/>
                    <a:pt x="164" y="17"/>
                  </a:cubicBezTo>
                  <a:cubicBezTo>
                    <a:pt x="158" y="10"/>
                    <a:pt x="141" y="0"/>
                    <a:pt x="124" y="15"/>
                  </a:cubicBezTo>
                  <a:cubicBezTo>
                    <a:pt x="107" y="0"/>
                    <a:pt x="90" y="10"/>
                    <a:pt x="84" y="17"/>
                  </a:cubicBezTo>
                  <a:cubicBezTo>
                    <a:pt x="78" y="24"/>
                    <a:pt x="68" y="30"/>
                    <a:pt x="58" y="26"/>
                  </a:cubicBezTo>
                  <a:cubicBezTo>
                    <a:pt x="49" y="22"/>
                    <a:pt x="53" y="16"/>
                    <a:pt x="56" y="15"/>
                  </a:cubicBezTo>
                  <a:cubicBezTo>
                    <a:pt x="59" y="15"/>
                    <a:pt x="59" y="20"/>
                    <a:pt x="63" y="19"/>
                  </a:cubicBezTo>
                  <a:cubicBezTo>
                    <a:pt x="65" y="19"/>
                    <a:pt x="69" y="15"/>
                    <a:pt x="64" y="9"/>
                  </a:cubicBezTo>
                  <a:cubicBezTo>
                    <a:pt x="59" y="2"/>
                    <a:pt x="48" y="7"/>
                    <a:pt x="45" y="10"/>
                  </a:cubicBezTo>
                  <a:cubicBezTo>
                    <a:pt x="28" y="7"/>
                    <a:pt x="22" y="11"/>
                    <a:pt x="17" y="21"/>
                  </a:cubicBezTo>
                  <a:cubicBezTo>
                    <a:pt x="12" y="32"/>
                    <a:pt x="0" y="34"/>
                    <a:pt x="0" y="34"/>
                  </a:cubicBezTo>
                  <a:cubicBezTo>
                    <a:pt x="5" y="37"/>
                    <a:pt x="16" y="36"/>
                    <a:pt x="19" y="33"/>
                  </a:cubicBezTo>
                  <a:cubicBezTo>
                    <a:pt x="25" y="39"/>
                    <a:pt x="32" y="39"/>
                    <a:pt x="36" y="36"/>
                  </a:cubicBezTo>
                  <a:cubicBezTo>
                    <a:pt x="40" y="33"/>
                    <a:pt x="38" y="25"/>
                    <a:pt x="34" y="26"/>
                  </a:cubicBezTo>
                  <a:cubicBezTo>
                    <a:pt x="29" y="28"/>
                    <a:pt x="26" y="23"/>
                    <a:pt x="29" y="20"/>
                  </a:cubicBezTo>
                  <a:cubicBezTo>
                    <a:pt x="31" y="18"/>
                    <a:pt x="35" y="16"/>
                    <a:pt x="46" y="27"/>
                  </a:cubicBezTo>
                  <a:cubicBezTo>
                    <a:pt x="56" y="37"/>
                    <a:pt x="73" y="41"/>
                    <a:pt x="86" y="31"/>
                  </a:cubicBezTo>
                  <a:cubicBezTo>
                    <a:pt x="90" y="43"/>
                    <a:pt x="105" y="41"/>
                    <a:pt x="109" y="35"/>
                  </a:cubicBezTo>
                  <a:cubicBezTo>
                    <a:pt x="112" y="29"/>
                    <a:pt x="104" y="23"/>
                    <a:pt x="102" y="27"/>
                  </a:cubicBezTo>
                  <a:cubicBezTo>
                    <a:pt x="100" y="32"/>
                    <a:pt x="94" y="32"/>
                    <a:pt x="94" y="27"/>
                  </a:cubicBezTo>
                  <a:cubicBezTo>
                    <a:pt x="94" y="22"/>
                    <a:pt x="99" y="17"/>
                    <a:pt x="107" y="17"/>
                  </a:cubicBezTo>
                  <a:cubicBezTo>
                    <a:pt x="114" y="17"/>
                    <a:pt x="124" y="26"/>
                    <a:pt x="124" y="26"/>
                  </a:cubicBezTo>
                  <a:cubicBezTo>
                    <a:pt x="124" y="26"/>
                    <a:pt x="134" y="17"/>
                    <a:pt x="142" y="17"/>
                  </a:cubicBezTo>
                  <a:cubicBezTo>
                    <a:pt x="149" y="17"/>
                    <a:pt x="154" y="22"/>
                    <a:pt x="154" y="27"/>
                  </a:cubicBezTo>
                  <a:cubicBezTo>
                    <a:pt x="154" y="32"/>
                    <a:pt x="148" y="32"/>
                    <a:pt x="146" y="27"/>
                  </a:cubicBezTo>
                  <a:cubicBezTo>
                    <a:pt x="144" y="23"/>
                    <a:pt x="136" y="29"/>
                    <a:pt x="140" y="35"/>
                  </a:cubicBezTo>
                  <a:cubicBezTo>
                    <a:pt x="143" y="41"/>
                    <a:pt x="158" y="43"/>
                    <a:pt x="162" y="31"/>
                  </a:cubicBezTo>
                  <a:cubicBezTo>
                    <a:pt x="175" y="41"/>
                    <a:pt x="192" y="37"/>
                    <a:pt x="203" y="27"/>
                  </a:cubicBezTo>
                  <a:cubicBezTo>
                    <a:pt x="213" y="16"/>
                    <a:pt x="217" y="18"/>
                    <a:pt x="219" y="20"/>
                  </a:cubicBezTo>
                  <a:cubicBezTo>
                    <a:pt x="222" y="23"/>
                    <a:pt x="219" y="28"/>
                    <a:pt x="215" y="26"/>
                  </a:cubicBezTo>
                  <a:cubicBezTo>
                    <a:pt x="210" y="25"/>
                    <a:pt x="209" y="33"/>
                    <a:pt x="212" y="36"/>
                  </a:cubicBezTo>
                  <a:cubicBezTo>
                    <a:pt x="217" y="39"/>
                    <a:pt x="223" y="39"/>
                    <a:pt x="229" y="33"/>
                  </a:cubicBezTo>
                  <a:cubicBezTo>
                    <a:pt x="232" y="36"/>
                    <a:pt x="243" y="37"/>
                    <a:pt x="248" y="34"/>
                  </a:cubicBezTo>
                  <a:cubicBezTo>
                    <a:pt x="248" y="34"/>
                    <a:pt x="236" y="32"/>
                    <a:pt x="231"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91"/>
            <p:cNvSpPr>
              <a:spLocks noEditPoints="1"/>
            </p:cNvSpPr>
            <p:nvPr/>
          </p:nvSpPr>
          <p:spPr bwMode="auto">
            <a:xfrm>
              <a:off x="6769909" y="3378582"/>
              <a:ext cx="531552" cy="249203"/>
            </a:xfrm>
            <a:custGeom>
              <a:avLst/>
              <a:gdLst>
                <a:gd name="T0" fmla="*/ 107 w 183"/>
                <a:gd name="T1" fmla="*/ 56 h 84"/>
                <a:gd name="T2" fmla="*/ 107 w 183"/>
                <a:gd name="T3" fmla="*/ 28 h 84"/>
                <a:gd name="T4" fmla="*/ 123 w 183"/>
                <a:gd name="T5" fmla="*/ 36 h 84"/>
                <a:gd name="T6" fmla="*/ 108 w 183"/>
                <a:gd name="T7" fmla="*/ 12 h 84"/>
                <a:gd name="T8" fmla="*/ 75 w 183"/>
                <a:gd name="T9" fmla="*/ 12 h 84"/>
                <a:gd name="T10" fmla="*/ 60 w 183"/>
                <a:gd name="T11" fmla="*/ 36 h 84"/>
                <a:gd name="T12" fmla="*/ 76 w 183"/>
                <a:gd name="T13" fmla="*/ 28 h 84"/>
                <a:gd name="T14" fmla="*/ 76 w 183"/>
                <a:gd name="T15" fmla="*/ 56 h 84"/>
                <a:gd name="T16" fmla="*/ 60 w 183"/>
                <a:gd name="T17" fmla="*/ 48 h 84"/>
                <a:gd name="T18" fmla="*/ 75 w 183"/>
                <a:gd name="T19" fmla="*/ 72 h 84"/>
                <a:gd name="T20" fmla="*/ 108 w 183"/>
                <a:gd name="T21" fmla="*/ 72 h 84"/>
                <a:gd name="T22" fmla="*/ 123 w 183"/>
                <a:gd name="T23" fmla="*/ 48 h 84"/>
                <a:gd name="T24" fmla="*/ 138 w 183"/>
                <a:gd name="T25" fmla="*/ 54 h 84"/>
                <a:gd name="T26" fmla="*/ 183 w 183"/>
                <a:gd name="T27" fmla="*/ 67 h 84"/>
                <a:gd name="T28" fmla="*/ 149 w 183"/>
                <a:gd name="T29" fmla="*/ 83 h 84"/>
                <a:gd name="T30" fmla="*/ 154 w 183"/>
                <a:gd name="T31" fmla="*/ 69 h 84"/>
                <a:gd name="T32" fmla="*/ 122 w 183"/>
                <a:gd name="T33" fmla="*/ 79 h 84"/>
                <a:gd name="T34" fmla="*/ 61 w 183"/>
                <a:gd name="T35" fmla="*/ 79 h 84"/>
                <a:gd name="T36" fmla="*/ 28 w 183"/>
                <a:gd name="T37" fmla="*/ 69 h 84"/>
                <a:gd name="T38" fmla="*/ 34 w 183"/>
                <a:gd name="T39" fmla="*/ 83 h 84"/>
                <a:gd name="T40" fmla="*/ 0 w 183"/>
                <a:gd name="T41" fmla="*/ 67 h 84"/>
                <a:gd name="T42" fmla="*/ 45 w 183"/>
                <a:gd name="T43" fmla="*/ 54 h 84"/>
                <a:gd name="T44" fmla="*/ 45 w 183"/>
                <a:gd name="T45" fmla="*/ 31 h 84"/>
                <a:gd name="T46" fmla="*/ 0 w 183"/>
                <a:gd name="T47" fmla="*/ 18 h 84"/>
                <a:gd name="T48" fmla="*/ 34 w 183"/>
                <a:gd name="T49" fmla="*/ 1 h 84"/>
                <a:gd name="T50" fmla="*/ 28 w 183"/>
                <a:gd name="T51" fmla="*/ 15 h 84"/>
                <a:gd name="T52" fmla="*/ 61 w 183"/>
                <a:gd name="T53" fmla="*/ 5 h 84"/>
                <a:gd name="T54" fmla="*/ 122 w 183"/>
                <a:gd name="T55" fmla="*/ 5 h 84"/>
                <a:gd name="T56" fmla="*/ 154 w 183"/>
                <a:gd name="T57" fmla="*/ 15 h 84"/>
                <a:gd name="T58" fmla="*/ 149 w 183"/>
                <a:gd name="T59" fmla="*/ 1 h 84"/>
                <a:gd name="T60" fmla="*/ 183 w 183"/>
                <a:gd name="T61" fmla="*/ 18 h 84"/>
                <a:gd name="T62" fmla="*/ 138 w 183"/>
                <a:gd name="T63" fmla="*/ 31 h 84"/>
                <a:gd name="T64" fmla="*/ 138 w 183"/>
                <a:gd name="T6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84">
                  <a:moveTo>
                    <a:pt x="119" y="59"/>
                  </a:moveTo>
                  <a:cubicBezTo>
                    <a:pt x="117" y="61"/>
                    <a:pt x="109" y="62"/>
                    <a:pt x="107" y="56"/>
                  </a:cubicBezTo>
                  <a:cubicBezTo>
                    <a:pt x="104" y="50"/>
                    <a:pt x="106" y="45"/>
                    <a:pt x="110" y="42"/>
                  </a:cubicBezTo>
                  <a:cubicBezTo>
                    <a:pt x="106" y="39"/>
                    <a:pt x="104" y="34"/>
                    <a:pt x="107" y="28"/>
                  </a:cubicBezTo>
                  <a:cubicBezTo>
                    <a:pt x="109" y="22"/>
                    <a:pt x="117" y="23"/>
                    <a:pt x="119" y="25"/>
                  </a:cubicBezTo>
                  <a:cubicBezTo>
                    <a:pt x="121" y="29"/>
                    <a:pt x="114" y="35"/>
                    <a:pt x="123" y="36"/>
                  </a:cubicBezTo>
                  <a:cubicBezTo>
                    <a:pt x="131" y="36"/>
                    <a:pt x="131" y="25"/>
                    <a:pt x="127" y="18"/>
                  </a:cubicBezTo>
                  <a:cubicBezTo>
                    <a:pt x="124" y="11"/>
                    <a:pt x="117" y="11"/>
                    <a:pt x="108" y="12"/>
                  </a:cubicBezTo>
                  <a:cubicBezTo>
                    <a:pt x="99" y="14"/>
                    <a:pt x="91" y="27"/>
                    <a:pt x="91" y="27"/>
                  </a:cubicBezTo>
                  <a:cubicBezTo>
                    <a:pt x="91" y="27"/>
                    <a:pt x="84" y="14"/>
                    <a:pt x="75" y="12"/>
                  </a:cubicBezTo>
                  <a:cubicBezTo>
                    <a:pt x="66" y="11"/>
                    <a:pt x="59" y="11"/>
                    <a:pt x="56" y="18"/>
                  </a:cubicBezTo>
                  <a:cubicBezTo>
                    <a:pt x="52" y="25"/>
                    <a:pt x="52" y="36"/>
                    <a:pt x="60" y="36"/>
                  </a:cubicBezTo>
                  <a:cubicBezTo>
                    <a:pt x="69" y="35"/>
                    <a:pt x="62" y="29"/>
                    <a:pt x="64" y="25"/>
                  </a:cubicBezTo>
                  <a:cubicBezTo>
                    <a:pt x="66" y="23"/>
                    <a:pt x="74" y="22"/>
                    <a:pt x="76" y="28"/>
                  </a:cubicBezTo>
                  <a:cubicBezTo>
                    <a:pt x="79" y="34"/>
                    <a:pt x="77" y="39"/>
                    <a:pt x="73" y="42"/>
                  </a:cubicBezTo>
                  <a:cubicBezTo>
                    <a:pt x="77" y="45"/>
                    <a:pt x="79" y="50"/>
                    <a:pt x="76" y="56"/>
                  </a:cubicBezTo>
                  <a:cubicBezTo>
                    <a:pt x="74" y="62"/>
                    <a:pt x="66" y="61"/>
                    <a:pt x="64" y="59"/>
                  </a:cubicBezTo>
                  <a:cubicBezTo>
                    <a:pt x="62" y="56"/>
                    <a:pt x="69" y="49"/>
                    <a:pt x="60" y="48"/>
                  </a:cubicBezTo>
                  <a:cubicBezTo>
                    <a:pt x="52" y="48"/>
                    <a:pt x="52" y="59"/>
                    <a:pt x="56" y="66"/>
                  </a:cubicBezTo>
                  <a:cubicBezTo>
                    <a:pt x="59" y="73"/>
                    <a:pt x="66" y="73"/>
                    <a:pt x="75" y="72"/>
                  </a:cubicBezTo>
                  <a:cubicBezTo>
                    <a:pt x="84" y="71"/>
                    <a:pt x="91" y="57"/>
                    <a:pt x="91" y="57"/>
                  </a:cubicBezTo>
                  <a:cubicBezTo>
                    <a:pt x="91" y="57"/>
                    <a:pt x="99" y="71"/>
                    <a:pt x="108" y="72"/>
                  </a:cubicBezTo>
                  <a:cubicBezTo>
                    <a:pt x="117" y="73"/>
                    <a:pt x="124" y="73"/>
                    <a:pt x="127" y="66"/>
                  </a:cubicBezTo>
                  <a:cubicBezTo>
                    <a:pt x="131" y="59"/>
                    <a:pt x="131" y="48"/>
                    <a:pt x="123" y="48"/>
                  </a:cubicBezTo>
                  <a:cubicBezTo>
                    <a:pt x="114" y="49"/>
                    <a:pt x="121" y="56"/>
                    <a:pt x="119" y="59"/>
                  </a:cubicBezTo>
                  <a:close/>
                  <a:moveTo>
                    <a:pt x="138" y="54"/>
                  </a:moveTo>
                  <a:cubicBezTo>
                    <a:pt x="155" y="48"/>
                    <a:pt x="161" y="54"/>
                    <a:pt x="168" y="63"/>
                  </a:cubicBezTo>
                  <a:cubicBezTo>
                    <a:pt x="174" y="73"/>
                    <a:pt x="183" y="67"/>
                    <a:pt x="183" y="67"/>
                  </a:cubicBezTo>
                  <a:cubicBezTo>
                    <a:pt x="180" y="73"/>
                    <a:pt x="170" y="76"/>
                    <a:pt x="162" y="73"/>
                  </a:cubicBezTo>
                  <a:cubicBezTo>
                    <a:pt x="161" y="78"/>
                    <a:pt x="156" y="83"/>
                    <a:pt x="149" y="83"/>
                  </a:cubicBezTo>
                  <a:cubicBezTo>
                    <a:pt x="142" y="83"/>
                    <a:pt x="142" y="71"/>
                    <a:pt x="146" y="71"/>
                  </a:cubicBezTo>
                  <a:cubicBezTo>
                    <a:pt x="149" y="71"/>
                    <a:pt x="153" y="73"/>
                    <a:pt x="154" y="69"/>
                  </a:cubicBezTo>
                  <a:cubicBezTo>
                    <a:pt x="156" y="65"/>
                    <a:pt x="152" y="59"/>
                    <a:pt x="147" y="60"/>
                  </a:cubicBezTo>
                  <a:cubicBezTo>
                    <a:pt x="142" y="62"/>
                    <a:pt x="139" y="73"/>
                    <a:pt x="122" y="79"/>
                  </a:cubicBezTo>
                  <a:cubicBezTo>
                    <a:pt x="110" y="84"/>
                    <a:pt x="91" y="73"/>
                    <a:pt x="91" y="73"/>
                  </a:cubicBezTo>
                  <a:cubicBezTo>
                    <a:pt x="91" y="73"/>
                    <a:pt x="73" y="84"/>
                    <a:pt x="61" y="79"/>
                  </a:cubicBezTo>
                  <a:cubicBezTo>
                    <a:pt x="44" y="73"/>
                    <a:pt x="41" y="62"/>
                    <a:pt x="36" y="60"/>
                  </a:cubicBezTo>
                  <a:cubicBezTo>
                    <a:pt x="31" y="59"/>
                    <a:pt x="27" y="65"/>
                    <a:pt x="28" y="69"/>
                  </a:cubicBezTo>
                  <a:cubicBezTo>
                    <a:pt x="30" y="73"/>
                    <a:pt x="34" y="71"/>
                    <a:pt x="37" y="71"/>
                  </a:cubicBezTo>
                  <a:cubicBezTo>
                    <a:pt x="41" y="71"/>
                    <a:pt x="41" y="83"/>
                    <a:pt x="34" y="83"/>
                  </a:cubicBezTo>
                  <a:cubicBezTo>
                    <a:pt x="27" y="83"/>
                    <a:pt x="22" y="78"/>
                    <a:pt x="21" y="73"/>
                  </a:cubicBezTo>
                  <a:cubicBezTo>
                    <a:pt x="13" y="76"/>
                    <a:pt x="3" y="73"/>
                    <a:pt x="0" y="67"/>
                  </a:cubicBezTo>
                  <a:cubicBezTo>
                    <a:pt x="0" y="67"/>
                    <a:pt x="9" y="73"/>
                    <a:pt x="15" y="63"/>
                  </a:cubicBezTo>
                  <a:cubicBezTo>
                    <a:pt x="22" y="54"/>
                    <a:pt x="28" y="48"/>
                    <a:pt x="45" y="54"/>
                  </a:cubicBezTo>
                  <a:cubicBezTo>
                    <a:pt x="45" y="54"/>
                    <a:pt x="45" y="44"/>
                    <a:pt x="51" y="42"/>
                  </a:cubicBezTo>
                  <a:cubicBezTo>
                    <a:pt x="45" y="40"/>
                    <a:pt x="45" y="31"/>
                    <a:pt x="45" y="31"/>
                  </a:cubicBezTo>
                  <a:cubicBezTo>
                    <a:pt x="28" y="36"/>
                    <a:pt x="22" y="31"/>
                    <a:pt x="15" y="21"/>
                  </a:cubicBezTo>
                  <a:cubicBezTo>
                    <a:pt x="9" y="12"/>
                    <a:pt x="0" y="18"/>
                    <a:pt x="0" y="18"/>
                  </a:cubicBezTo>
                  <a:cubicBezTo>
                    <a:pt x="3" y="11"/>
                    <a:pt x="13" y="8"/>
                    <a:pt x="21" y="11"/>
                  </a:cubicBezTo>
                  <a:cubicBezTo>
                    <a:pt x="22" y="6"/>
                    <a:pt x="27" y="1"/>
                    <a:pt x="34" y="1"/>
                  </a:cubicBezTo>
                  <a:cubicBezTo>
                    <a:pt x="41" y="1"/>
                    <a:pt x="41" y="13"/>
                    <a:pt x="37" y="13"/>
                  </a:cubicBezTo>
                  <a:cubicBezTo>
                    <a:pt x="34" y="13"/>
                    <a:pt x="30" y="12"/>
                    <a:pt x="28" y="15"/>
                  </a:cubicBezTo>
                  <a:cubicBezTo>
                    <a:pt x="27" y="19"/>
                    <a:pt x="31" y="25"/>
                    <a:pt x="36" y="24"/>
                  </a:cubicBezTo>
                  <a:cubicBezTo>
                    <a:pt x="41" y="22"/>
                    <a:pt x="44" y="12"/>
                    <a:pt x="61" y="5"/>
                  </a:cubicBezTo>
                  <a:cubicBezTo>
                    <a:pt x="73" y="0"/>
                    <a:pt x="91" y="11"/>
                    <a:pt x="91" y="11"/>
                  </a:cubicBezTo>
                  <a:cubicBezTo>
                    <a:pt x="91" y="11"/>
                    <a:pt x="110" y="0"/>
                    <a:pt x="122" y="5"/>
                  </a:cubicBezTo>
                  <a:cubicBezTo>
                    <a:pt x="139" y="12"/>
                    <a:pt x="142" y="22"/>
                    <a:pt x="147" y="24"/>
                  </a:cubicBezTo>
                  <a:cubicBezTo>
                    <a:pt x="152" y="25"/>
                    <a:pt x="156" y="19"/>
                    <a:pt x="154" y="15"/>
                  </a:cubicBezTo>
                  <a:cubicBezTo>
                    <a:pt x="153" y="12"/>
                    <a:pt x="149" y="13"/>
                    <a:pt x="146" y="13"/>
                  </a:cubicBezTo>
                  <a:cubicBezTo>
                    <a:pt x="142" y="13"/>
                    <a:pt x="142" y="1"/>
                    <a:pt x="149" y="1"/>
                  </a:cubicBezTo>
                  <a:cubicBezTo>
                    <a:pt x="156" y="1"/>
                    <a:pt x="161" y="6"/>
                    <a:pt x="162" y="11"/>
                  </a:cubicBezTo>
                  <a:cubicBezTo>
                    <a:pt x="170" y="8"/>
                    <a:pt x="180" y="11"/>
                    <a:pt x="183" y="18"/>
                  </a:cubicBezTo>
                  <a:cubicBezTo>
                    <a:pt x="183" y="18"/>
                    <a:pt x="174" y="12"/>
                    <a:pt x="168" y="21"/>
                  </a:cubicBezTo>
                  <a:cubicBezTo>
                    <a:pt x="161" y="31"/>
                    <a:pt x="155" y="36"/>
                    <a:pt x="138" y="31"/>
                  </a:cubicBezTo>
                  <a:cubicBezTo>
                    <a:pt x="138" y="31"/>
                    <a:pt x="138" y="40"/>
                    <a:pt x="132" y="42"/>
                  </a:cubicBezTo>
                  <a:cubicBezTo>
                    <a:pt x="138" y="44"/>
                    <a:pt x="138" y="54"/>
                    <a:pt x="138" y="5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192"/>
            <p:cNvSpPr/>
            <p:nvPr/>
          </p:nvSpPr>
          <p:spPr bwMode="auto">
            <a:xfrm>
              <a:off x="3198813" y="3277918"/>
              <a:ext cx="718148" cy="123988"/>
            </a:xfrm>
            <a:custGeom>
              <a:avLst/>
              <a:gdLst>
                <a:gd name="T0" fmla="*/ 16 w 247"/>
                <a:gd name="T1" fmla="*/ 21 h 42"/>
                <a:gd name="T2" fmla="*/ 45 w 247"/>
                <a:gd name="T3" fmla="*/ 32 h 42"/>
                <a:gd name="T4" fmla="*/ 63 w 247"/>
                <a:gd name="T5" fmla="*/ 33 h 42"/>
                <a:gd name="T6" fmla="*/ 62 w 247"/>
                <a:gd name="T7" fmla="*/ 23 h 42"/>
                <a:gd name="T8" fmla="*/ 55 w 247"/>
                <a:gd name="T9" fmla="*/ 27 h 42"/>
                <a:gd name="T10" fmla="*/ 58 w 247"/>
                <a:gd name="T11" fmla="*/ 16 h 42"/>
                <a:gd name="T12" fmla="*/ 83 w 247"/>
                <a:gd name="T13" fmla="*/ 25 h 42"/>
                <a:gd name="T14" fmla="*/ 123 w 247"/>
                <a:gd name="T15" fmla="*/ 27 h 42"/>
                <a:gd name="T16" fmla="*/ 164 w 247"/>
                <a:gd name="T17" fmla="*/ 25 h 42"/>
                <a:gd name="T18" fmla="*/ 189 w 247"/>
                <a:gd name="T19" fmla="*/ 16 h 42"/>
                <a:gd name="T20" fmla="*/ 192 w 247"/>
                <a:gd name="T21" fmla="*/ 27 h 42"/>
                <a:gd name="T22" fmla="*/ 184 w 247"/>
                <a:gd name="T23" fmla="*/ 23 h 42"/>
                <a:gd name="T24" fmla="*/ 184 w 247"/>
                <a:gd name="T25" fmla="*/ 33 h 42"/>
                <a:gd name="T26" fmla="*/ 202 w 247"/>
                <a:gd name="T27" fmla="*/ 32 h 42"/>
                <a:gd name="T28" fmla="*/ 230 w 247"/>
                <a:gd name="T29" fmla="*/ 21 h 42"/>
                <a:gd name="T30" fmla="*/ 247 w 247"/>
                <a:gd name="T31" fmla="*/ 9 h 42"/>
                <a:gd name="T32" fmla="*/ 228 w 247"/>
                <a:gd name="T33" fmla="*/ 9 h 42"/>
                <a:gd name="T34" fmla="*/ 212 w 247"/>
                <a:gd name="T35" fmla="*/ 6 h 42"/>
                <a:gd name="T36" fmla="*/ 214 w 247"/>
                <a:gd name="T37" fmla="*/ 16 h 42"/>
                <a:gd name="T38" fmla="*/ 219 w 247"/>
                <a:gd name="T39" fmla="*/ 22 h 42"/>
                <a:gd name="T40" fmla="*/ 202 w 247"/>
                <a:gd name="T41" fmla="*/ 15 h 42"/>
                <a:gd name="T42" fmla="*/ 161 w 247"/>
                <a:gd name="T43" fmla="*/ 11 h 42"/>
                <a:gd name="T44" fmla="*/ 139 w 247"/>
                <a:gd name="T45" fmla="*/ 7 h 42"/>
                <a:gd name="T46" fmla="*/ 145 w 247"/>
                <a:gd name="T47" fmla="*/ 15 h 42"/>
                <a:gd name="T48" fmla="*/ 153 w 247"/>
                <a:gd name="T49" fmla="*/ 15 h 42"/>
                <a:gd name="T50" fmla="*/ 141 w 247"/>
                <a:gd name="T51" fmla="*/ 25 h 42"/>
                <a:gd name="T52" fmla="*/ 123 w 247"/>
                <a:gd name="T53" fmla="*/ 16 h 42"/>
                <a:gd name="T54" fmla="*/ 106 w 247"/>
                <a:gd name="T55" fmla="*/ 25 h 42"/>
                <a:gd name="T56" fmla="*/ 94 w 247"/>
                <a:gd name="T57" fmla="*/ 15 h 42"/>
                <a:gd name="T58" fmla="*/ 101 w 247"/>
                <a:gd name="T59" fmla="*/ 15 h 42"/>
                <a:gd name="T60" fmla="*/ 108 w 247"/>
                <a:gd name="T61" fmla="*/ 7 h 42"/>
                <a:gd name="T62" fmla="*/ 85 w 247"/>
                <a:gd name="T63" fmla="*/ 11 h 42"/>
                <a:gd name="T64" fmla="*/ 45 w 247"/>
                <a:gd name="T65" fmla="*/ 15 h 42"/>
                <a:gd name="T66" fmla="*/ 28 w 247"/>
                <a:gd name="T67" fmla="*/ 22 h 42"/>
                <a:gd name="T68" fmla="*/ 33 w 247"/>
                <a:gd name="T69" fmla="*/ 16 h 42"/>
                <a:gd name="T70" fmla="*/ 35 w 247"/>
                <a:gd name="T71" fmla="*/ 6 h 42"/>
                <a:gd name="T72" fmla="*/ 18 w 247"/>
                <a:gd name="T73" fmla="*/ 9 h 42"/>
                <a:gd name="T74" fmla="*/ 0 w 247"/>
                <a:gd name="T75" fmla="*/ 9 h 42"/>
                <a:gd name="T76" fmla="*/ 16 w 247"/>
                <a:gd name="T7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2">
                  <a:moveTo>
                    <a:pt x="16" y="21"/>
                  </a:moveTo>
                  <a:cubicBezTo>
                    <a:pt x="21" y="31"/>
                    <a:pt x="27" y="36"/>
                    <a:pt x="45" y="32"/>
                  </a:cubicBezTo>
                  <a:cubicBezTo>
                    <a:pt x="47" y="35"/>
                    <a:pt x="58" y="40"/>
                    <a:pt x="63" y="33"/>
                  </a:cubicBezTo>
                  <a:cubicBezTo>
                    <a:pt x="68" y="27"/>
                    <a:pt x="64" y="23"/>
                    <a:pt x="62" y="23"/>
                  </a:cubicBezTo>
                  <a:cubicBezTo>
                    <a:pt x="58" y="23"/>
                    <a:pt x="58" y="27"/>
                    <a:pt x="55" y="27"/>
                  </a:cubicBezTo>
                  <a:cubicBezTo>
                    <a:pt x="52" y="27"/>
                    <a:pt x="48" y="20"/>
                    <a:pt x="58" y="16"/>
                  </a:cubicBezTo>
                  <a:cubicBezTo>
                    <a:pt x="67" y="12"/>
                    <a:pt x="77" y="18"/>
                    <a:pt x="83" y="25"/>
                  </a:cubicBezTo>
                  <a:cubicBezTo>
                    <a:pt x="89" y="32"/>
                    <a:pt x="106" y="42"/>
                    <a:pt x="123" y="27"/>
                  </a:cubicBezTo>
                  <a:cubicBezTo>
                    <a:pt x="141" y="42"/>
                    <a:pt x="158" y="32"/>
                    <a:pt x="164" y="25"/>
                  </a:cubicBezTo>
                  <a:cubicBezTo>
                    <a:pt x="170" y="18"/>
                    <a:pt x="179" y="12"/>
                    <a:pt x="189" y="16"/>
                  </a:cubicBezTo>
                  <a:cubicBezTo>
                    <a:pt x="199" y="20"/>
                    <a:pt x="194" y="27"/>
                    <a:pt x="192" y="27"/>
                  </a:cubicBezTo>
                  <a:cubicBezTo>
                    <a:pt x="188" y="27"/>
                    <a:pt x="189" y="23"/>
                    <a:pt x="184" y="23"/>
                  </a:cubicBezTo>
                  <a:cubicBezTo>
                    <a:pt x="183" y="23"/>
                    <a:pt x="178" y="27"/>
                    <a:pt x="184" y="33"/>
                  </a:cubicBezTo>
                  <a:cubicBezTo>
                    <a:pt x="189" y="40"/>
                    <a:pt x="200" y="35"/>
                    <a:pt x="202" y="32"/>
                  </a:cubicBezTo>
                  <a:cubicBezTo>
                    <a:pt x="219" y="36"/>
                    <a:pt x="225" y="31"/>
                    <a:pt x="230" y="21"/>
                  </a:cubicBezTo>
                  <a:cubicBezTo>
                    <a:pt x="235" y="10"/>
                    <a:pt x="247" y="9"/>
                    <a:pt x="247" y="9"/>
                  </a:cubicBezTo>
                  <a:cubicBezTo>
                    <a:pt x="242" y="5"/>
                    <a:pt x="231" y="6"/>
                    <a:pt x="228" y="9"/>
                  </a:cubicBezTo>
                  <a:cubicBezTo>
                    <a:pt x="222" y="3"/>
                    <a:pt x="216" y="3"/>
                    <a:pt x="212" y="6"/>
                  </a:cubicBezTo>
                  <a:cubicBezTo>
                    <a:pt x="208" y="9"/>
                    <a:pt x="209" y="17"/>
                    <a:pt x="214" y="16"/>
                  </a:cubicBezTo>
                  <a:cubicBezTo>
                    <a:pt x="218" y="14"/>
                    <a:pt x="221" y="19"/>
                    <a:pt x="219" y="22"/>
                  </a:cubicBezTo>
                  <a:cubicBezTo>
                    <a:pt x="216" y="25"/>
                    <a:pt x="212" y="26"/>
                    <a:pt x="202" y="15"/>
                  </a:cubicBezTo>
                  <a:cubicBezTo>
                    <a:pt x="191" y="5"/>
                    <a:pt x="174" y="1"/>
                    <a:pt x="161" y="11"/>
                  </a:cubicBezTo>
                  <a:cubicBezTo>
                    <a:pt x="158" y="0"/>
                    <a:pt x="143" y="1"/>
                    <a:pt x="139" y="7"/>
                  </a:cubicBezTo>
                  <a:cubicBezTo>
                    <a:pt x="135" y="13"/>
                    <a:pt x="143" y="19"/>
                    <a:pt x="145" y="15"/>
                  </a:cubicBezTo>
                  <a:cubicBezTo>
                    <a:pt x="147" y="10"/>
                    <a:pt x="153" y="10"/>
                    <a:pt x="153" y="15"/>
                  </a:cubicBezTo>
                  <a:cubicBezTo>
                    <a:pt x="153" y="20"/>
                    <a:pt x="148" y="25"/>
                    <a:pt x="141" y="25"/>
                  </a:cubicBezTo>
                  <a:cubicBezTo>
                    <a:pt x="133" y="25"/>
                    <a:pt x="123" y="16"/>
                    <a:pt x="123" y="16"/>
                  </a:cubicBezTo>
                  <a:cubicBezTo>
                    <a:pt x="123" y="16"/>
                    <a:pt x="113" y="25"/>
                    <a:pt x="106" y="25"/>
                  </a:cubicBezTo>
                  <a:cubicBezTo>
                    <a:pt x="98" y="25"/>
                    <a:pt x="94" y="20"/>
                    <a:pt x="94" y="15"/>
                  </a:cubicBezTo>
                  <a:cubicBezTo>
                    <a:pt x="94" y="10"/>
                    <a:pt x="99" y="10"/>
                    <a:pt x="101" y="15"/>
                  </a:cubicBezTo>
                  <a:cubicBezTo>
                    <a:pt x="104" y="19"/>
                    <a:pt x="111" y="13"/>
                    <a:pt x="108" y="7"/>
                  </a:cubicBezTo>
                  <a:cubicBezTo>
                    <a:pt x="104" y="1"/>
                    <a:pt x="89" y="0"/>
                    <a:pt x="85" y="11"/>
                  </a:cubicBezTo>
                  <a:cubicBezTo>
                    <a:pt x="73" y="1"/>
                    <a:pt x="55" y="5"/>
                    <a:pt x="45" y="15"/>
                  </a:cubicBezTo>
                  <a:cubicBezTo>
                    <a:pt x="34" y="26"/>
                    <a:pt x="31" y="25"/>
                    <a:pt x="28" y="22"/>
                  </a:cubicBezTo>
                  <a:cubicBezTo>
                    <a:pt x="25" y="19"/>
                    <a:pt x="28" y="14"/>
                    <a:pt x="33" y="16"/>
                  </a:cubicBezTo>
                  <a:cubicBezTo>
                    <a:pt x="37" y="17"/>
                    <a:pt x="39" y="9"/>
                    <a:pt x="35" y="6"/>
                  </a:cubicBezTo>
                  <a:cubicBezTo>
                    <a:pt x="31" y="3"/>
                    <a:pt x="25" y="3"/>
                    <a:pt x="18" y="9"/>
                  </a:cubicBezTo>
                  <a:cubicBezTo>
                    <a:pt x="15" y="6"/>
                    <a:pt x="5" y="5"/>
                    <a:pt x="0" y="9"/>
                  </a:cubicBezTo>
                  <a:cubicBezTo>
                    <a:pt x="0" y="9"/>
                    <a:pt x="11" y="10"/>
                    <a:pt x="16"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193"/>
            <p:cNvSpPr/>
            <p:nvPr/>
          </p:nvSpPr>
          <p:spPr bwMode="auto">
            <a:xfrm>
              <a:off x="3198813" y="3603233"/>
              <a:ext cx="718148" cy="127671"/>
            </a:xfrm>
            <a:custGeom>
              <a:avLst/>
              <a:gdLst>
                <a:gd name="T0" fmla="*/ 16 w 247"/>
                <a:gd name="T1" fmla="*/ 21 h 43"/>
                <a:gd name="T2" fmla="*/ 45 w 247"/>
                <a:gd name="T3" fmla="*/ 10 h 43"/>
                <a:gd name="T4" fmla="*/ 63 w 247"/>
                <a:gd name="T5" fmla="*/ 9 h 43"/>
                <a:gd name="T6" fmla="*/ 62 w 247"/>
                <a:gd name="T7" fmla="*/ 19 h 43"/>
                <a:gd name="T8" fmla="*/ 55 w 247"/>
                <a:gd name="T9" fmla="*/ 15 h 43"/>
                <a:gd name="T10" fmla="*/ 58 w 247"/>
                <a:gd name="T11" fmla="*/ 26 h 43"/>
                <a:gd name="T12" fmla="*/ 83 w 247"/>
                <a:gd name="T13" fmla="*/ 17 h 43"/>
                <a:gd name="T14" fmla="*/ 123 w 247"/>
                <a:gd name="T15" fmla="*/ 15 h 43"/>
                <a:gd name="T16" fmla="*/ 164 w 247"/>
                <a:gd name="T17" fmla="*/ 17 h 43"/>
                <a:gd name="T18" fmla="*/ 189 w 247"/>
                <a:gd name="T19" fmla="*/ 26 h 43"/>
                <a:gd name="T20" fmla="*/ 192 w 247"/>
                <a:gd name="T21" fmla="*/ 15 h 43"/>
                <a:gd name="T22" fmla="*/ 184 w 247"/>
                <a:gd name="T23" fmla="*/ 19 h 43"/>
                <a:gd name="T24" fmla="*/ 184 w 247"/>
                <a:gd name="T25" fmla="*/ 9 h 43"/>
                <a:gd name="T26" fmla="*/ 202 w 247"/>
                <a:gd name="T27" fmla="*/ 10 h 43"/>
                <a:gd name="T28" fmla="*/ 230 w 247"/>
                <a:gd name="T29" fmla="*/ 21 h 43"/>
                <a:gd name="T30" fmla="*/ 247 w 247"/>
                <a:gd name="T31" fmla="*/ 34 h 43"/>
                <a:gd name="T32" fmla="*/ 228 w 247"/>
                <a:gd name="T33" fmla="*/ 33 h 43"/>
                <a:gd name="T34" fmla="*/ 212 w 247"/>
                <a:gd name="T35" fmla="*/ 36 h 43"/>
                <a:gd name="T36" fmla="*/ 214 w 247"/>
                <a:gd name="T37" fmla="*/ 26 h 43"/>
                <a:gd name="T38" fmla="*/ 219 w 247"/>
                <a:gd name="T39" fmla="*/ 20 h 43"/>
                <a:gd name="T40" fmla="*/ 202 w 247"/>
                <a:gd name="T41" fmla="*/ 27 h 43"/>
                <a:gd name="T42" fmla="*/ 161 w 247"/>
                <a:gd name="T43" fmla="*/ 31 h 43"/>
                <a:gd name="T44" fmla="*/ 139 w 247"/>
                <a:gd name="T45" fmla="*/ 35 h 43"/>
                <a:gd name="T46" fmla="*/ 145 w 247"/>
                <a:gd name="T47" fmla="*/ 27 h 43"/>
                <a:gd name="T48" fmla="*/ 153 w 247"/>
                <a:gd name="T49" fmla="*/ 27 h 43"/>
                <a:gd name="T50" fmla="*/ 141 w 247"/>
                <a:gd name="T51" fmla="*/ 17 h 43"/>
                <a:gd name="T52" fmla="*/ 123 w 247"/>
                <a:gd name="T53" fmla="*/ 26 h 43"/>
                <a:gd name="T54" fmla="*/ 106 w 247"/>
                <a:gd name="T55" fmla="*/ 17 h 43"/>
                <a:gd name="T56" fmla="*/ 94 w 247"/>
                <a:gd name="T57" fmla="*/ 27 h 43"/>
                <a:gd name="T58" fmla="*/ 101 w 247"/>
                <a:gd name="T59" fmla="*/ 27 h 43"/>
                <a:gd name="T60" fmla="*/ 108 w 247"/>
                <a:gd name="T61" fmla="*/ 35 h 43"/>
                <a:gd name="T62" fmla="*/ 85 w 247"/>
                <a:gd name="T63" fmla="*/ 31 h 43"/>
                <a:gd name="T64" fmla="*/ 45 w 247"/>
                <a:gd name="T65" fmla="*/ 27 h 43"/>
                <a:gd name="T66" fmla="*/ 28 w 247"/>
                <a:gd name="T67" fmla="*/ 20 h 43"/>
                <a:gd name="T68" fmla="*/ 33 w 247"/>
                <a:gd name="T69" fmla="*/ 26 h 43"/>
                <a:gd name="T70" fmla="*/ 35 w 247"/>
                <a:gd name="T71" fmla="*/ 36 h 43"/>
                <a:gd name="T72" fmla="*/ 18 w 247"/>
                <a:gd name="T73" fmla="*/ 33 h 43"/>
                <a:gd name="T74" fmla="*/ 0 w 247"/>
                <a:gd name="T75" fmla="*/ 34 h 43"/>
                <a:gd name="T76" fmla="*/ 16 w 247"/>
                <a:gd name="T77"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43">
                  <a:moveTo>
                    <a:pt x="16" y="21"/>
                  </a:moveTo>
                  <a:cubicBezTo>
                    <a:pt x="21" y="11"/>
                    <a:pt x="27" y="7"/>
                    <a:pt x="45" y="10"/>
                  </a:cubicBezTo>
                  <a:cubicBezTo>
                    <a:pt x="47" y="7"/>
                    <a:pt x="58" y="2"/>
                    <a:pt x="63" y="9"/>
                  </a:cubicBezTo>
                  <a:cubicBezTo>
                    <a:pt x="68" y="15"/>
                    <a:pt x="64" y="19"/>
                    <a:pt x="62" y="19"/>
                  </a:cubicBezTo>
                  <a:cubicBezTo>
                    <a:pt x="58" y="20"/>
                    <a:pt x="58" y="15"/>
                    <a:pt x="55" y="15"/>
                  </a:cubicBezTo>
                  <a:cubicBezTo>
                    <a:pt x="52" y="16"/>
                    <a:pt x="48" y="22"/>
                    <a:pt x="58" y="26"/>
                  </a:cubicBezTo>
                  <a:cubicBezTo>
                    <a:pt x="67" y="30"/>
                    <a:pt x="77" y="24"/>
                    <a:pt x="83" y="17"/>
                  </a:cubicBezTo>
                  <a:cubicBezTo>
                    <a:pt x="89" y="10"/>
                    <a:pt x="106" y="0"/>
                    <a:pt x="123" y="15"/>
                  </a:cubicBezTo>
                  <a:cubicBezTo>
                    <a:pt x="141" y="0"/>
                    <a:pt x="158" y="10"/>
                    <a:pt x="164" y="17"/>
                  </a:cubicBezTo>
                  <a:cubicBezTo>
                    <a:pt x="170" y="24"/>
                    <a:pt x="179" y="30"/>
                    <a:pt x="189" y="26"/>
                  </a:cubicBezTo>
                  <a:cubicBezTo>
                    <a:pt x="199" y="22"/>
                    <a:pt x="194" y="16"/>
                    <a:pt x="192" y="15"/>
                  </a:cubicBezTo>
                  <a:cubicBezTo>
                    <a:pt x="188" y="15"/>
                    <a:pt x="189" y="20"/>
                    <a:pt x="184" y="19"/>
                  </a:cubicBezTo>
                  <a:cubicBezTo>
                    <a:pt x="183" y="19"/>
                    <a:pt x="178" y="15"/>
                    <a:pt x="184" y="9"/>
                  </a:cubicBezTo>
                  <a:cubicBezTo>
                    <a:pt x="189" y="2"/>
                    <a:pt x="200" y="7"/>
                    <a:pt x="202" y="10"/>
                  </a:cubicBezTo>
                  <a:cubicBezTo>
                    <a:pt x="219" y="7"/>
                    <a:pt x="225" y="11"/>
                    <a:pt x="230" y="21"/>
                  </a:cubicBezTo>
                  <a:cubicBezTo>
                    <a:pt x="235" y="32"/>
                    <a:pt x="247" y="34"/>
                    <a:pt x="247" y="34"/>
                  </a:cubicBezTo>
                  <a:cubicBezTo>
                    <a:pt x="242" y="37"/>
                    <a:pt x="231" y="36"/>
                    <a:pt x="228" y="33"/>
                  </a:cubicBezTo>
                  <a:cubicBezTo>
                    <a:pt x="222" y="39"/>
                    <a:pt x="216" y="39"/>
                    <a:pt x="212" y="36"/>
                  </a:cubicBezTo>
                  <a:cubicBezTo>
                    <a:pt x="208" y="33"/>
                    <a:pt x="209" y="25"/>
                    <a:pt x="214" y="26"/>
                  </a:cubicBezTo>
                  <a:cubicBezTo>
                    <a:pt x="218" y="28"/>
                    <a:pt x="221" y="23"/>
                    <a:pt x="219" y="20"/>
                  </a:cubicBezTo>
                  <a:cubicBezTo>
                    <a:pt x="216" y="18"/>
                    <a:pt x="212" y="16"/>
                    <a:pt x="202" y="27"/>
                  </a:cubicBezTo>
                  <a:cubicBezTo>
                    <a:pt x="191" y="37"/>
                    <a:pt x="174" y="41"/>
                    <a:pt x="161" y="31"/>
                  </a:cubicBezTo>
                  <a:cubicBezTo>
                    <a:pt x="158" y="43"/>
                    <a:pt x="143" y="41"/>
                    <a:pt x="139" y="35"/>
                  </a:cubicBezTo>
                  <a:cubicBezTo>
                    <a:pt x="135" y="29"/>
                    <a:pt x="143" y="23"/>
                    <a:pt x="145" y="27"/>
                  </a:cubicBezTo>
                  <a:cubicBezTo>
                    <a:pt x="147" y="32"/>
                    <a:pt x="153" y="32"/>
                    <a:pt x="153" y="27"/>
                  </a:cubicBezTo>
                  <a:cubicBezTo>
                    <a:pt x="153" y="22"/>
                    <a:pt x="148" y="17"/>
                    <a:pt x="141" y="17"/>
                  </a:cubicBezTo>
                  <a:cubicBezTo>
                    <a:pt x="133" y="17"/>
                    <a:pt x="123" y="26"/>
                    <a:pt x="123" y="26"/>
                  </a:cubicBezTo>
                  <a:cubicBezTo>
                    <a:pt x="123" y="26"/>
                    <a:pt x="113" y="17"/>
                    <a:pt x="106" y="17"/>
                  </a:cubicBezTo>
                  <a:cubicBezTo>
                    <a:pt x="98" y="17"/>
                    <a:pt x="94" y="22"/>
                    <a:pt x="94" y="27"/>
                  </a:cubicBezTo>
                  <a:cubicBezTo>
                    <a:pt x="94" y="32"/>
                    <a:pt x="99" y="32"/>
                    <a:pt x="101" y="27"/>
                  </a:cubicBezTo>
                  <a:cubicBezTo>
                    <a:pt x="104" y="23"/>
                    <a:pt x="111" y="29"/>
                    <a:pt x="108" y="35"/>
                  </a:cubicBezTo>
                  <a:cubicBezTo>
                    <a:pt x="104" y="41"/>
                    <a:pt x="89" y="43"/>
                    <a:pt x="85" y="31"/>
                  </a:cubicBezTo>
                  <a:cubicBezTo>
                    <a:pt x="73" y="41"/>
                    <a:pt x="55" y="37"/>
                    <a:pt x="45" y="27"/>
                  </a:cubicBezTo>
                  <a:cubicBezTo>
                    <a:pt x="34" y="16"/>
                    <a:pt x="31" y="18"/>
                    <a:pt x="28" y="20"/>
                  </a:cubicBezTo>
                  <a:cubicBezTo>
                    <a:pt x="25" y="23"/>
                    <a:pt x="28" y="28"/>
                    <a:pt x="33" y="26"/>
                  </a:cubicBezTo>
                  <a:cubicBezTo>
                    <a:pt x="37" y="25"/>
                    <a:pt x="39" y="33"/>
                    <a:pt x="35" y="36"/>
                  </a:cubicBezTo>
                  <a:cubicBezTo>
                    <a:pt x="31" y="39"/>
                    <a:pt x="25" y="39"/>
                    <a:pt x="18" y="33"/>
                  </a:cubicBezTo>
                  <a:cubicBezTo>
                    <a:pt x="15" y="36"/>
                    <a:pt x="5" y="37"/>
                    <a:pt x="0" y="34"/>
                  </a:cubicBezTo>
                  <a:cubicBezTo>
                    <a:pt x="0" y="34"/>
                    <a:pt x="11" y="32"/>
                    <a:pt x="16" y="2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194"/>
            <p:cNvSpPr>
              <a:spLocks noEditPoints="1"/>
            </p:cNvSpPr>
            <p:nvPr/>
          </p:nvSpPr>
          <p:spPr bwMode="auto">
            <a:xfrm>
              <a:off x="3292111" y="3378582"/>
              <a:ext cx="529097" cy="249203"/>
            </a:xfrm>
            <a:custGeom>
              <a:avLst/>
              <a:gdLst>
                <a:gd name="T0" fmla="*/ 76 w 182"/>
                <a:gd name="T1" fmla="*/ 56 h 84"/>
                <a:gd name="T2" fmla="*/ 76 w 182"/>
                <a:gd name="T3" fmla="*/ 28 h 84"/>
                <a:gd name="T4" fmla="*/ 59 w 182"/>
                <a:gd name="T5" fmla="*/ 36 h 84"/>
                <a:gd name="T6" fmla="*/ 75 w 182"/>
                <a:gd name="T7" fmla="*/ 12 h 84"/>
                <a:gd name="T8" fmla="*/ 107 w 182"/>
                <a:gd name="T9" fmla="*/ 12 h 84"/>
                <a:gd name="T10" fmla="*/ 122 w 182"/>
                <a:gd name="T11" fmla="*/ 36 h 84"/>
                <a:gd name="T12" fmla="*/ 106 w 182"/>
                <a:gd name="T13" fmla="*/ 28 h 84"/>
                <a:gd name="T14" fmla="*/ 106 w 182"/>
                <a:gd name="T15" fmla="*/ 56 h 84"/>
                <a:gd name="T16" fmla="*/ 122 w 182"/>
                <a:gd name="T17" fmla="*/ 48 h 84"/>
                <a:gd name="T18" fmla="*/ 107 w 182"/>
                <a:gd name="T19" fmla="*/ 72 h 84"/>
                <a:gd name="T20" fmla="*/ 75 w 182"/>
                <a:gd name="T21" fmla="*/ 72 h 84"/>
                <a:gd name="T22" fmla="*/ 59 w 182"/>
                <a:gd name="T23" fmla="*/ 48 h 84"/>
                <a:gd name="T24" fmla="*/ 44 w 182"/>
                <a:gd name="T25" fmla="*/ 54 h 84"/>
                <a:gd name="T26" fmla="*/ 0 w 182"/>
                <a:gd name="T27" fmla="*/ 67 h 84"/>
                <a:gd name="T28" fmla="*/ 33 w 182"/>
                <a:gd name="T29" fmla="*/ 83 h 84"/>
                <a:gd name="T30" fmla="*/ 28 w 182"/>
                <a:gd name="T31" fmla="*/ 69 h 84"/>
                <a:gd name="T32" fmla="*/ 60 w 182"/>
                <a:gd name="T33" fmla="*/ 79 h 84"/>
                <a:gd name="T34" fmla="*/ 122 w 182"/>
                <a:gd name="T35" fmla="*/ 79 h 84"/>
                <a:gd name="T36" fmla="*/ 154 w 182"/>
                <a:gd name="T37" fmla="*/ 69 h 84"/>
                <a:gd name="T38" fmla="*/ 148 w 182"/>
                <a:gd name="T39" fmla="*/ 83 h 84"/>
                <a:gd name="T40" fmla="*/ 182 w 182"/>
                <a:gd name="T41" fmla="*/ 67 h 84"/>
                <a:gd name="T42" fmla="*/ 138 w 182"/>
                <a:gd name="T43" fmla="*/ 54 h 84"/>
                <a:gd name="T44" fmla="*/ 138 w 182"/>
                <a:gd name="T45" fmla="*/ 31 h 84"/>
                <a:gd name="T46" fmla="*/ 182 w 182"/>
                <a:gd name="T47" fmla="*/ 18 h 84"/>
                <a:gd name="T48" fmla="*/ 148 w 182"/>
                <a:gd name="T49" fmla="*/ 1 h 84"/>
                <a:gd name="T50" fmla="*/ 154 w 182"/>
                <a:gd name="T51" fmla="*/ 15 h 84"/>
                <a:gd name="T52" fmla="*/ 122 w 182"/>
                <a:gd name="T53" fmla="*/ 5 h 84"/>
                <a:gd name="T54" fmla="*/ 60 w 182"/>
                <a:gd name="T55" fmla="*/ 5 h 84"/>
                <a:gd name="T56" fmla="*/ 28 w 182"/>
                <a:gd name="T57" fmla="*/ 15 h 84"/>
                <a:gd name="T58" fmla="*/ 33 w 182"/>
                <a:gd name="T59" fmla="*/ 1 h 84"/>
                <a:gd name="T60" fmla="*/ 0 w 182"/>
                <a:gd name="T61" fmla="*/ 18 h 84"/>
                <a:gd name="T62" fmla="*/ 44 w 182"/>
                <a:gd name="T63" fmla="*/ 31 h 84"/>
                <a:gd name="T64" fmla="*/ 44 w 182"/>
                <a:gd name="T6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2" h="84">
                  <a:moveTo>
                    <a:pt x="64" y="59"/>
                  </a:moveTo>
                  <a:cubicBezTo>
                    <a:pt x="65" y="61"/>
                    <a:pt x="73" y="62"/>
                    <a:pt x="76" y="56"/>
                  </a:cubicBezTo>
                  <a:cubicBezTo>
                    <a:pt x="78" y="50"/>
                    <a:pt x="76" y="45"/>
                    <a:pt x="72" y="42"/>
                  </a:cubicBezTo>
                  <a:cubicBezTo>
                    <a:pt x="76" y="39"/>
                    <a:pt x="78" y="34"/>
                    <a:pt x="76" y="28"/>
                  </a:cubicBezTo>
                  <a:cubicBezTo>
                    <a:pt x="73" y="22"/>
                    <a:pt x="65" y="23"/>
                    <a:pt x="64" y="25"/>
                  </a:cubicBezTo>
                  <a:cubicBezTo>
                    <a:pt x="62" y="29"/>
                    <a:pt x="68" y="35"/>
                    <a:pt x="59" y="36"/>
                  </a:cubicBezTo>
                  <a:cubicBezTo>
                    <a:pt x="52" y="36"/>
                    <a:pt x="52" y="25"/>
                    <a:pt x="55" y="18"/>
                  </a:cubicBezTo>
                  <a:cubicBezTo>
                    <a:pt x="58" y="11"/>
                    <a:pt x="66" y="11"/>
                    <a:pt x="75" y="12"/>
                  </a:cubicBezTo>
                  <a:cubicBezTo>
                    <a:pt x="84" y="14"/>
                    <a:pt x="91" y="27"/>
                    <a:pt x="91" y="27"/>
                  </a:cubicBezTo>
                  <a:cubicBezTo>
                    <a:pt x="91" y="27"/>
                    <a:pt x="98" y="14"/>
                    <a:pt x="107" y="12"/>
                  </a:cubicBezTo>
                  <a:cubicBezTo>
                    <a:pt x="116" y="11"/>
                    <a:pt x="124" y="11"/>
                    <a:pt x="127" y="18"/>
                  </a:cubicBezTo>
                  <a:cubicBezTo>
                    <a:pt x="130" y="25"/>
                    <a:pt x="130" y="36"/>
                    <a:pt x="122" y="36"/>
                  </a:cubicBezTo>
                  <a:cubicBezTo>
                    <a:pt x="114" y="35"/>
                    <a:pt x="120" y="29"/>
                    <a:pt x="118" y="25"/>
                  </a:cubicBezTo>
                  <a:cubicBezTo>
                    <a:pt x="116" y="23"/>
                    <a:pt x="109" y="22"/>
                    <a:pt x="106" y="28"/>
                  </a:cubicBezTo>
                  <a:cubicBezTo>
                    <a:pt x="103" y="34"/>
                    <a:pt x="105" y="39"/>
                    <a:pt x="110" y="42"/>
                  </a:cubicBezTo>
                  <a:cubicBezTo>
                    <a:pt x="105" y="45"/>
                    <a:pt x="103" y="50"/>
                    <a:pt x="106" y="56"/>
                  </a:cubicBezTo>
                  <a:cubicBezTo>
                    <a:pt x="109" y="62"/>
                    <a:pt x="116" y="61"/>
                    <a:pt x="118" y="59"/>
                  </a:cubicBezTo>
                  <a:cubicBezTo>
                    <a:pt x="120" y="56"/>
                    <a:pt x="114" y="49"/>
                    <a:pt x="122" y="48"/>
                  </a:cubicBezTo>
                  <a:cubicBezTo>
                    <a:pt x="130" y="48"/>
                    <a:pt x="130" y="59"/>
                    <a:pt x="127" y="66"/>
                  </a:cubicBezTo>
                  <a:cubicBezTo>
                    <a:pt x="124" y="73"/>
                    <a:pt x="116" y="73"/>
                    <a:pt x="107" y="72"/>
                  </a:cubicBezTo>
                  <a:cubicBezTo>
                    <a:pt x="98" y="71"/>
                    <a:pt x="91" y="57"/>
                    <a:pt x="91" y="57"/>
                  </a:cubicBezTo>
                  <a:cubicBezTo>
                    <a:pt x="91" y="57"/>
                    <a:pt x="84" y="71"/>
                    <a:pt x="75" y="72"/>
                  </a:cubicBezTo>
                  <a:cubicBezTo>
                    <a:pt x="66" y="73"/>
                    <a:pt x="58" y="73"/>
                    <a:pt x="55" y="66"/>
                  </a:cubicBezTo>
                  <a:cubicBezTo>
                    <a:pt x="52" y="59"/>
                    <a:pt x="52" y="48"/>
                    <a:pt x="59" y="48"/>
                  </a:cubicBezTo>
                  <a:cubicBezTo>
                    <a:pt x="68" y="49"/>
                    <a:pt x="62" y="56"/>
                    <a:pt x="64" y="59"/>
                  </a:cubicBezTo>
                  <a:close/>
                  <a:moveTo>
                    <a:pt x="44" y="54"/>
                  </a:moveTo>
                  <a:cubicBezTo>
                    <a:pt x="27" y="48"/>
                    <a:pt x="21" y="54"/>
                    <a:pt x="15" y="63"/>
                  </a:cubicBezTo>
                  <a:cubicBezTo>
                    <a:pt x="8" y="73"/>
                    <a:pt x="0" y="67"/>
                    <a:pt x="0" y="67"/>
                  </a:cubicBezTo>
                  <a:cubicBezTo>
                    <a:pt x="2" y="73"/>
                    <a:pt x="12" y="76"/>
                    <a:pt x="20" y="73"/>
                  </a:cubicBezTo>
                  <a:cubicBezTo>
                    <a:pt x="21" y="78"/>
                    <a:pt x="26" y="83"/>
                    <a:pt x="33" y="83"/>
                  </a:cubicBezTo>
                  <a:cubicBezTo>
                    <a:pt x="40" y="83"/>
                    <a:pt x="40" y="71"/>
                    <a:pt x="37" y="71"/>
                  </a:cubicBezTo>
                  <a:cubicBezTo>
                    <a:pt x="33" y="71"/>
                    <a:pt x="30" y="73"/>
                    <a:pt x="28" y="69"/>
                  </a:cubicBezTo>
                  <a:cubicBezTo>
                    <a:pt x="26" y="65"/>
                    <a:pt x="30" y="59"/>
                    <a:pt x="35" y="60"/>
                  </a:cubicBezTo>
                  <a:cubicBezTo>
                    <a:pt x="40" y="62"/>
                    <a:pt x="43" y="73"/>
                    <a:pt x="60" y="79"/>
                  </a:cubicBezTo>
                  <a:cubicBezTo>
                    <a:pt x="72" y="84"/>
                    <a:pt x="91" y="73"/>
                    <a:pt x="91" y="73"/>
                  </a:cubicBezTo>
                  <a:cubicBezTo>
                    <a:pt x="91" y="73"/>
                    <a:pt x="109" y="84"/>
                    <a:pt x="122" y="79"/>
                  </a:cubicBezTo>
                  <a:cubicBezTo>
                    <a:pt x="139" y="73"/>
                    <a:pt x="142" y="62"/>
                    <a:pt x="147" y="60"/>
                  </a:cubicBezTo>
                  <a:cubicBezTo>
                    <a:pt x="152" y="59"/>
                    <a:pt x="156" y="65"/>
                    <a:pt x="154" y="69"/>
                  </a:cubicBezTo>
                  <a:cubicBezTo>
                    <a:pt x="152" y="73"/>
                    <a:pt x="148" y="71"/>
                    <a:pt x="145" y="71"/>
                  </a:cubicBezTo>
                  <a:cubicBezTo>
                    <a:pt x="141" y="71"/>
                    <a:pt x="141" y="83"/>
                    <a:pt x="148" y="83"/>
                  </a:cubicBezTo>
                  <a:cubicBezTo>
                    <a:pt x="156" y="83"/>
                    <a:pt x="161" y="78"/>
                    <a:pt x="162" y="73"/>
                  </a:cubicBezTo>
                  <a:cubicBezTo>
                    <a:pt x="169" y="76"/>
                    <a:pt x="179" y="73"/>
                    <a:pt x="182" y="67"/>
                  </a:cubicBezTo>
                  <a:cubicBezTo>
                    <a:pt x="182" y="67"/>
                    <a:pt x="174" y="73"/>
                    <a:pt x="167" y="63"/>
                  </a:cubicBezTo>
                  <a:cubicBezTo>
                    <a:pt x="160" y="54"/>
                    <a:pt x="155" y="48"/>
                    <a:pt x="138" y="54"/>
                  </a:cubicBezTo>
                  <a:cubicBezTo>
                    <a:pt x="138" y="54"/>
                    <a:pt x="137" y="44"/>
                    <a:pt x="131" y="42"/>
                  </a:cubicBezTo>
                  <a:cubicBezTo>
                    <a:pt x="137" y="40"/>
                    <a:pt x="138" y="31"/>
                    <a:pt x="138" y="31"/>
                  </a:cubicBezTo>
                  <a:cubicBezTo>
                    <a:pt x="155" y="36"/>
                    <a:pt x="160" y="31"/>
                    <a:pt x="167" y="21"/>
                  </a:cubicBezTo>
                  <a:cubicBezTo>
                    <a:pt x="174" y="12"/>
                    <a:pt x="182" y="18"/>
                    <a:pt x="182" y="18"/>
                  </a:cubicBezTo>
                  <a:cubicBezTo>
                    <a:pt x="179" y="11"/>
                    <a:pt x="169" y="8"/>
                    <a:pt x="162" y="11"/>
                  </a:cubicBezTo>
                  <a:cubicBezTo>
                    <a:pt x="161" y="6"/>
                    <a:pt x="156" y="1"/>
                    <a:pt x="148" y="1"/>
                  </a:cubicBezTo>
                  <a:cubicBezTo>
                    <a:pt x="141" y="1"/>
                    <a:pt x="141" y="13"/>
                    <a:pt x="145" y="13"/>
                  </a:cubicBezTo>
                  <a:cubicBezTo>
                    <a:pt x="148" y="13"/>
                    <a:pt x="152" y="12"/>
                    <a:pt x="154" y="15"/>
                  </a:cubicBezTo>
                  <a:cubicBezTo>
                    <a:pt x="156" y="19"/>
                    <a:pt x="152" y="25"/>
                    <a:pt x="147" y="24"/>
                  </a:cubicBezTo>
                  <a:cubicBezTo>
                    <a:pt x="142" y="22"/>
                    <a:pt x="139" y="12"/>
                    <a:pt x="122" y="5"/>
                  </a:cubicBezTo>
                  <a:cubicBezTo>
                    <a:pt x="109" y="0"/>
                    <a:pt x="91" y="11"/>
                    <a:pt x="91" y="11"/>
                  </a:cubicBezTo>
                  <a:cubicBezTo>
                    <a:pt x="91" y="11"/>
                    <a:pt x="72" y="0"/>
                    <a:pt x="60" y="5"/>
                  </a:cubicBezTo>
                  <a:cubicBezTo>
                    <a:pt x="43" y="12"/>
                    <a:pt x="40" y="22"/>
                    <a:pt x="35" y="24"/>
                  </a:cubicBezTo>
                  <a:cubicBezTo>
                    <a:pt x="30" y="25"/>
                    <a:pt x="26" y="19"/>
                    <a:pt x="28" y="15"/>
                  </a:cubicBezTo>
                  <a:cubicBezTo>
                    <a:pt x="30" y="12"/>
                    <a:pt x="33" y="13"/>
                    <a:pt x="37" y="13"/>
                  </a:cubicBezTo>
                  <a:cubicBezTo>
                    <a:pt x="40" y="13"/>
                    <a:pt x="40" y="1"/>
                    <a:pt x="33" y="1"/>
                  </a:cubicBezTo>
                  <a:cubicBezTo>
                    <a:pt x="26" y="1"/>
                    <a:pt x="21" y="6"/>
                    <a:pt x="20" y="11"/>
                  </a:cubicBezTo>
                  <a:cubicBezTo>
                    <a:pt x="12" y="8"/>
                    <a:pt x="2" y="11"/>
                    <a:pt x="0" y="18"/>
                  </a:cubicBezTo>
                  <a:cubicBezTo>
                    <a:pt x="0" y="18"/>
                    <a:pt x="8" y="12"/>
                    <a:pt x="15" y="21"/>
                  </a:cubicBezTo>
                  <a:cubicBezTo>
                    <a:pt x="21" y="31"/>
                    <a:pt x="27" y="36"/>
                    <a:pt x="44" y="31"/>
                  </a:cubicBezTo>
                  <a:cubicBezTo>
                    <a:pt x="44" y="31"/>
                    <a:pt x="45" y="40"/>
                    <a:pt x="50" y="42"/>
                  </a:cubicBezTo>
                  <a:cubicBezTo>
                    <a:pt x="45" y="44"/>
                    <a:pt x="44" y="54"/>
                    <a:pt x="44" y="5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57" name="组合 356"/>
            <p:cNvGrpSpPr/>
            <p:nvPr/>
          </p:nvGrpSpPr>
          <p:grpSpPr>
            <a:xfrm>
              <a:off x="2893821" y="3275463"/>
              <a:ext cx="461579" cy="472627"/>
              <a:chOff x="7237625" y="3275463"/>
              <a:chExt cx="461579" cy="472627"/>
            </a:xfrm>
          </p:grpSpPr>
          <p:sp>
            <p:nvSpPr>
              <p:cNvPr id="358" name="Freeform 9"/>
              <p:cNvSpPr>
                <a:spLocks noEditPoints="1"/>
              </p:cNvSpPr>
              <p:nvPr/>
            </p:nvSpPr>
            <p:spPr bwMode="auto">
              <a:xfrm>
                <a:off x="7237625" y="3275463"/>
                <a:ext cx="461579" cy="472627"/>
              </a:xfrm>
              <a:custGeom>
                <a:avLst/>
                <a:gdLst>
                  <a:gd name="T0" fmla="*/ 100 w 159"/>
                  <a:gd name="T1" fmla="*/ 31 h 160"/>
                  <a:gd name="T2" fmla="*/ 60 w 159"/>
                  <a:gd name="T3" fmla="*/ 31 h 160"/>
                  <a:gd name="T4" fmla="*/ 30 w 159"/>
                  <a:gd name="T5" fmla="*/ 54 h 160"/>
                  <a:gd name="T6" fmla="*/ 30 w 159"/>
                  <a:gd name="T7" fmla="*/ 93 h 160"/>
                  <a:gd name="T8" fmla="*/ 56 w 159"/>
                  <a:gd name="T9" fmla="*/ 120 h 160"/>
                  <a:gd name="T10" fmla="*/ 97 w 159"/>
                  <a:gd name="T11" fmla="*/ 125 h 160"/>
                  <a:gd name="T12" fmla="*/ 121 w 159"/>
                  <a:gd name="T13" fmla="*/ 98 h 160"/>
                  <a:gd name="T14" fmla="*/ 126 w 159"/>
                  <a:gd name="T15" fmla="*/ 59 h 160"/>
                  <a:gd name="T16" fmla="*/ 100 w 159"/>
                  <a:gd name="T17" fmla="*/ 31 h 160"/>
                  <a:gd name="T18" fmla="*/ 138 w 159"/>
                  <a:gd name="T19" fmla="*/ 52 h 160"/>
                  <a:gd name="T20" fmla="*/ 132 w 159"/>
                  <a:gd name="T21" fmla="*/ 110 h 160"/>
                  <a:gd name="T22" fmla="*/ 101 w 159"/>
                  <a:gd name="T23" fmla="*/ 136 h 160"/>
                  <a:gd name="T24" fmla="*/ 52 w 159"/>
                  <a:gd name="T25" fmla="*/ 132 h 160"/>
                  <a:gd name="T26" fmla="*/ 19 w 159"/>
                  <a:gd name="T27" fmla="*/ 98 h 160"/>
                  <a:gd name="T28" fmla="*/ 19 w 159"/>
                  <a:gd name="T29" fmla="*/ 52 h 160"/>
                  <a:gd name="T30" fmla="*/ 53 w 159"/>
                  <a:gd name="T31" fmla="*/ 20 h 160"/>
                  <a:gd name="T32" fmla="*/ 102 w 159"/>
                  <a:gd name="T33" fmla="*/ 19 h 160"/>
                  <a:gd name="T34" fmla="*/ 138 w 159"/>
                  <a:gd name="T3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60">
                    <a:moveTo>
                      <a:pt x="100" y="31"/>
                    </a:moveTo>
                    <a:cubicBezTo>
                      <a:pt x="97" y="25"/>
                      <a:pt x="74" y="8"/>
                      <a:pt x="60" y="31"/>
                    </a:cubicBezTo>
                    <a:cubicBezTo>
                      <a:pt x="49" y="28"/>
                      <a:pt x="32" y="27"/>
                      <a:pt x="30" y="54"/>
                    </a:cubicBezTo>
                    <a:cubicBezTo>
                      <a:pt x="21" y="61"/>
                      <a:pt x="14" y="83"/>
                      <a:pt x="30" y="93"/>
                    </a:cubicBezTo>
                    <a:cubicBezTo>
                      <a:pt x="30" y="93"/>
                      <a:pt x="23" y="123"/>
                      <a:pt x="56" y="120"/>
                    </a:cubicBezTo>
                    <a:cubicBezTo>
                      <a:pt x="60" y="134"/>
                      <a:pt x="81" y="143"/>
                      <a:pt x="97" y="125"/>
                    </a:cubicBezTo>
                    <a:cubicBezTo>
                      <a:pt x="111" y="127"/>
                      <a:pt x="125" y="120"/>
                      <a:pt x="121" y="98"/>
                    </a:cubicBezTo>
                    <a:cubicBezTo>
                      <a:pt x="141" y="97"/>
                      <a:pt x="141" y="68"/>
                      <a:pt x="126" y="59"/>
                    </a:cubicBezTo>
                    <a:cubicBezTo>
                      <a:pt x="129" y="48"/>
                      <a:pt x="122" y="27"/>
                      <a:pt x="100" y="31"/>
                    </a:cubicBezTo>
                    <a:close/>
                    <a:moveTo>
                      <a:pt x="138" y="52"/>
                    </a:moveTo>
                    <a:cubicBezTo>
                      <a:pt x="159" y="71"/>
                      <a:pt x="152" y="94"/>
                      <a:pt x="132" y="110"/>
                    </a:cubicBezTo>
                    <a:cubicBezTo>
                      <a:pt x="130" y="133"/>
                      <a:pt x="113" y="137"/>
                      <a:pt x="101" y="136"/>
                    </a:cubicBezTo>
                    <a:cubicBezTo>
                      <a:pt x="68" y="160"/>
                      <a:pt x="52" y="132"/>
                      <a:pt x="52" y="132"/>
                    </a:cubicBezTo>
                    <a:cubicBezTo>
                      <a:pt x="25" y="133"/>
                      <a:pt x="18" y="116"/>
                      <a:pt x="19" y="98"/>
                    </a:cubicBezTo>
                    <a:cubicBezTo>
                      <a:pt x="0" y="84"/>
                      <a:pt x="9" y="65"/>
                      <a:pt x="19" y="52"/>
                    </a:cubicBezTo>
                    <a:cubicBezTo>
                      <a:pt x="19" y="26"/>
                      <a:pt x="40" y="17"/>
                      <a:pt x="53" y="20"/>
                    </a:cubicBezTo>
                    <a:cubicBezTo>
                      <a:pt x="70" y="0"/>
                      <a:pt x="96" y="11"/>
                      <a:pt x="102" y="19"/>
                    </a:cubicBezTo>
                    <a:cubicBezTo>
                      <a:pt x="120" y="16"/>
                      <a:pt x="141" y="31"/>
                      <a:pt x="138" y="5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4"/>
              <p:cNvSpPr/>
              <p:nvPr/>
            </p:nvSpPr>
            <p:spPr bwMode="auto">
              <a:xfrm>
                <a:off x="7411945" y="3544308"/>
                <a:ext cx="95753" cy="98208"/>
              </a:xfrm>
              <a:custGeom>
                <a:avLst/>
                <a:gdLst>
                  <a:gd name="T0" fmla="*/ 16 w 33"/>
                  <a:gd name="T1" fmla="*/ 8 h 33"/>
                  <a:gd name="T2" fmla="*/ 21 w 33"/>
                  <a:gd name="T3" fmla="*/ 2 h 33"/>
                  <a:gd name="T4" fmla="*/ 15 w 33"/>
                  <a:gd name="T5" fmla="*/ 33 h 33"/>
                  <a:gd name="T6" fmla="*/ 3 w 33"/>
                  <a:gd name="T7" fmla="*/ 15 h 33"/>
                  <a:gd name="T8" fmla="*/ 11 w 33"/>
                  <a:gd name="T9" fmla="*/ 0 h 33"/>
                  <a:gd name="T10" fmla="*/ 11 w 33"/>
                  <a:gd name="T11" fmla="*/ 2 h 33"/>
                  <a:gd name="T12" fmla="*/ 16 w 33"/>
                  <a:gd name="T13" fmla="*/ 8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16" y="8"/>
                    </a:moveTo>
                    <a:cubicBezTo>
                      <a:pt x="19" y="8"/>
                      <a:pt x="21" y="6"/>
                      <a:pt x="21" y="2"/>
                    </a:cubicBezTo>
                    <a:cubicBezTo>
                      <a:pt x="33" y="25"/>
                      <a:pt x="22" y="33"/>
                      <a:pt x="15" y="33"/>
                    </a:cubicBezTo>
                    <a:cubicBezTo>
                      <a:pt x="6" y="32"/>
                      <a:pt x="0" y="27"/>
                      <a:pt x="3" y="15"/>
                    </a:cubicBezTo>
                    <a:cubicBezTo>
                      <a:pt x="4" y="10"/>
                      <a:pt x="8" y="4"/>
                      <a:pt x="11" y="0"/>
                    </a:cubicBezTo>
                    <a:cubicBezTo>
                      <a:pt x="11" y="1"/>
                      <a:pt x="11" y="1"/>
                      <a:pt x="11" y="2"/>
                    </a:cubicBezTo>
                    <a:cubicBezTo>
                      <a:pt x="10" y="6"/>
                      <a:pt x="13" y="8"/>
                      <a:pt x="16"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9"/>
              <p:cNvSpPr/>
              <p:nvPr/>
            </p:nvSpPr>
            <p:spPr bwMode="auto">
              <a:xfrm>
                <a:off x="7341972" y="3517301"/>
                <a:ext cx="95753" cy="98208"/>
              </a:xfrm>
              <a:custGeom>
                <a:avLst/>
                <a:gdLst>
                  <a:gd name="T0" fmla="*/ 27 w 33"/>
                  <a:gd name="T1" fmla="*/ 0 h 33"/>
                  <a:gd name="T2" fmla="*/ 26 w 33"/>
                  <a:gd name="T3" fmla="*/ 0 h 33"/>
                  <a:gd name="T4" fmla="*/ 26 w 33"/>
                  <a:gd name="T5" fmla="*/ 8 h 33"/>
                  <a:gd name="T6" fmla="*/ 33 w 33"/>
                  <a:gd name="T7" fmla="*/ 9 h 33"/>
                  <a:gd name="T8" fmla="*/ 6 w 33"/>
                  <a:gd name="T9" fmla="*/ 25 h 33"/>
                  <a:gd name="T10" fmla="*/ 10 w 33"/>
                  <a:gd name="T11" fmla="*/ 5 h 33"/>
                  <a:gd name="T12" fmla="*/ 14 w 33"/>
                  <a:gd name="T13" fmla="*/ 3 h 33"/>
                  <a:gd name="T14" fmla="*/ 20 w 33"/>
                  <a:gd name="T15" fmla="*/ 1 h 33"/>
                  <a:gd name="T16" fmla="*/ 27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27" y="0"/>
                    </a:moveTo>
                    <a:cubicBezTo>
                      <a:pt x="27" y="0"/>
                      <a:pt x="27" y="0"/>
                      <a:pt x="26" y="0"/>
                    </a:cubicBezTo>
                    <a:cubicBezTo>
                      <a:pt x="23" y="4"/>
                      <a:pt x="24" y="6"/>
                      <a:pt x="26" y="8"/>
                    </a:cubicBezTo>
                    <a:cubicBezTo>
                      <a:pt x="28" y="10"/>
                      <a:pt x="30" y="11"/>
                      <a:pt x="33" y="9"/>
                    </a:cubicBezTo>
                    <a:cubicBezTo>
                      <a:pt x="24" y="33"/>
                      <a:pt x="11" y="31"/>
                      <a:pt x="6" y="25"/>
                    </a:cubicBezTo>
                    <a:cubicBezTo>
                      <a:pt x="0" y="19"/>
                      <a:pt x="0" y="11"/>
                      <a:pt x="10" y="5"/>
                    </a:cubicBezTo>
                    <a:cubicBezTo>
                      <a:pt x="11" y="4"/>
                      <a:pt x="13" y="3"/>
                      <a:pt x="14" y="3"/>
                    </a:cubicBezTo>
                    <a:cubicBezTo>
                      <a:pt x="16" y="2"/>
                      <a:pt x="18" y="2"/>
                      <a:pt x="20" y="1"/>
                    </a:cubicBezTo>
                    <a:cubicBezTo>
                      <a:pt x="22" y="1"/>
                      <a:pt x="25" y="0"/>
                      <a:pt x="27"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24"/>
              <p:cNvSpPr/>
              <p:nvPr/>
            </p:nvSpPr>
            <p:spPr bwMode="auto">
              <a:xfrm>
                <a:off x="7324785" y="3449783"/>
                <a:ext cx="95753" cy="85932"/>
              </a:xfrm>
              <a:custGeom>
                <a:avLst/>
                <a:gdLst>
                  <a:gd name="T0" fmla="*/ 33 w 33"/>
                  <a:gd name="T1" fmla="*/ 11 h 29"/>
                  <a:gd name="T2" fmla="*/ 32 w 33"/>
                  <a:gd name="T3" fmla="*/ 11 h 29"/>
                  <a:gd name="T4" fmla="*/ 26 w 33"/>
                  <a:gd name="T5" fmla="*/ 16 h 29"/>
                  <a:gd name="T6" fmla="*/ 32 w 33"/>
                  <a:gd name="T7" fmla="*/ 21 h 29"/>
                  <a:gd name="T8" fmla="*/ 26 w 33"/>
                  <a:gd name="T9" fmla="*/ 24 h 29"/>
                  <a:gd name="T10" fmla="*/ 20 w 33"/>
                  <a:gd name="T11" fmla="*/ 26 h 29"/>
                  <a:gd name="T12" fmla="*/ 1 w 33"/>
                  <a:gd name="T13" fmla="*/ 15 h 29"/>
                  <a:gd name="T14" fmla="*/ 18 w 33"/>
                  <a:gd name="T15" fmla="*/ 3 h 29"/>
                  <a:gd name="T16" fmla="*/ 23 w 33"/>
                  <a:gd name="T17" fmla="*/ 5 h 29"/>
                  <a:gd name="T18" fmla="*/ 27 w 33"/>
                  <a:gd name="T19" fmla="*/ 7 h 29"/>
                  <a:gd name="T20" fmla="*/ 33 w 33"/>
                  <a:gd name="T2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9">
                    <a:moveTo>
                      <a:pt x="33" y="11"/>
                    </a:moveTo>
                    <a:cubicBezTo>
                      <a:pt x="33" y="11"/>
                      <a:pt x="33" y="11"/>
                      <a:pt x="32" y="11"/>
                    </a:cubicBezTo>
                    <a:cubicBezTo>
                      <a:pt x="28" y="11"/>
                      <a:pt x="27" y="13"/>
                      <a:pt x="26" y="16"/>
                    </a:cubicBezTo>
                    <a:cubicBezTo>
                      <a:pt x="26" y="19"/>
                      <a:pt x="28" y="21"/>
                      <a:pt x="32" y="21"/>
                    </a:cubicBezTo>
                    <a:cubicBezTo>
                      <a:pt x="30" y="23"/>
                      <a:pt x="28" y="23"/>
                      <a:pt x="26" y="24"/>
                    </a:cubicBezTo>
                    <a:cubicBezTo>
                      <a:pt x="24" y="25"/>
                      <a:pt x="22" y="25"/>
                      <a:pt x="20" y="26"/>
                    </a:cubicBezTo>
                    <a:cubicBezTo>
                      <a:pt x="6" y="29"/>
                      <a:pt x="0" y="21"/>
                      <a:pt x="1" y="15"/>
                    </a:cubicBezTo>
                    <a:cubicBezTo>
                      <a:pt x="1" y="6"/>
                      <a:pt x="6" y="0"/>
                      <a:pt x="18" y="3"/>
                    </a:cubicBezTo>
                    <a:cubicBezTo>
                      <a:pt x="20" y="3"/>
                      <a:pt x="21" y="4"/>
                      <a:pt x="23" y="5"/>
                    </a:cubicBezTo>
                    <a:cubicBezTo>
                      <a:pt x="24" y="5"/>
                      <a:pt x="26" y="6"/>
                      <a:pt x="27" y="7"/>
                    </a:cubicBezTo>
                    <a:cubicBezTo>
                      <a:pt x="29" y="8"/>
                      <a:pt x="31" y="9"/>
                      <a:pt x="33" y="1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29"/>
              <p:cNvSpPr/>
              <p:nvPr/>
            </p:nvSpPr>
            <p:spPr bwMode="auto">
              <a:xfrm>
                <a:off x="7354248" y="3382264"/>
                <a:ext cx="93298" cy="94525"/>
              </a:xfrm>
              <a:custGeom>
                <a:avLst/>
                <a:gdLst>
                  <a:gd name="T0" fmla="*/ 32 w 32"/>
                  <a:gd name="T1" fmla="*/ 25 h 32"/>
                  <a:gd name="T2" fmla="*/ 24 w 32"/>
                  <a:gd name="T3" fmla="*/ 24 h 32"/>
                  <a:gd name="T4" fmla="*/ 24 w 32"/>
                  <a:gd name="T5" fmla="*/ 32 h 32"/>
                  <a:gd name="T6" fmla="*/ 17 w 32"/>
                  <a:gd name="T7" fmla="*/ 30 h 32"/>
                  <a:gd name="T8" fmla="*/ 13 w 32"/>
                  <a:gd name="T9" fmla="*/ 28 h 32"/>
                  <a:gd name="T10" fmla="*/ 6 w 32"/>
                  <a:gd name="T11" fmla="*/ 6 h 32"/>
                  <a:gd name="T12" fmla="*/ 27 w 32"/>
                  <a:gd name="T13" fmla="*/ 9 h 32"/>
                  <a:gd name="T14" fmla="*/ 30 w 32"/>
                  <a:gd name="T15" fmla="*/ 17 h 32"/>
                  <a:gd name="T16" fmla="*/ 30 w 32"/>
                  <a:gd name="T17" fmla="*/ 17 h 32"/>
                  <a:gd name="T18" fmla="*/ 32 w 32"/>
                  <a:gd name="T1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5"/>
                    </a:moveTo>
                    <a:cubicBezTo>
                      <a:pt x="29" y="21"/>
                      <a:pt x="26" y="22"/>
                      <a:pt x="24" y="24"/>
                    </a:cubicBezTo>
                    <a:cubicBezTo>
                      <a:pt x="22" y="26"/>
                      <a:pt x="21" y="30"/>
                      <a:pt x="24" y="32"/>
                    </a:cubicBezTo>
                    <a:cubicBezTo>
                      <a:pt x="22" y="32"/>
                      <a:pt x="19" y="31"/>
                      <a:pt x="17" y="30"/>
                    </a:cubicBezTo>
                    <a:cubicBezTo>
                      <a:pt x="16" y="29"/>
                      <a:pt x="14" y="28"/>
                      <a:pt x="13" y="28"/>
                    </a:cubicBezTo>
                    <a:cubicBezTo>
                      <a:pt x="0" y="20"/>
                      <a:pt x="1" y="10"/>
                      <a:pt x="6" y="6"/>
                    </a:cubicBezTo>
                    <a:cubicBezTo>
                      <a:pt x="12" y="0"/>
                      <a:pt x="20" y="0"/>
                      <a:pt x="27" y="9"/>
                    </a:cubicBezTo>
                    <a:cubicBezTo>
                      <a:pt x="28" y="12"/>
                      <a:pt x="29" y="14"/>
                      <a:pt x="30" y="17"/>
                    </a:cubicBezTo>
                    <a:cubicBezTo>
                      <a:pt x="30" y="17"/>
                      <a:pt x="30" y="17"/>
                      <a:pt x="30" y="17"/>
                    </a:cubicBezTo>
                    <a:cubicBezTo>
                      <a:pt x="31" y="20"/>
                      <a:pt x="31" y="22"/>
                      <a:pt x="32" y="25"/>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34"/>
              <p:cNvSpPr/>
              <p:nvPr/>
            </p:nvSpPr>
            <p:spPr bwMode="auto">
              <a:xfrm>
                <a:off x="7424221" y="3361395"/>
                <a:ext cx="87160" cy="96981"/>
              </a:xfrm>
              <a:custGeom>
                <a:avLst/>
                <a:gdLst>
                  <a:gd name="T0" fmla="*/ 16 w 30"/>
                  <a:gd name="T1" fmla="*/ 26 h 33"/>
                  <a:gd name="T2" fmla="*/ 10 w 30"/>
                  <a:gd name="T3" fmla="*/ 32 h 33"/>
                  <a:gd name="T4" fmla="*/ 10 w 30"/>
                  <a:gd name="T5" fmla="*/ 33 h 33"/>
                  <a:gd name="T6" fmla="*/ 6 w 30"/>
                  <a:gd name="T7" fmla="*/ 24 h 33"/>
                  <a:gd name="T8" fmla="*/ 6 w 30"/>
                  <a:gd name="T9" fmla="*/ 24 h 33"/>
                  <a:gd name="T10" fmla="*/ 16 w 30"/>
                  <a:gd name="T11" fmla="*/ 0 h 33"/>
                  <a:gd name="T12" fmla="*/ 28 w 30"/>
                  <a:gd name="T13" fmla="*/ 17 h 33"/>
                  <a:gd name="T14" fmla="*/ 21 w 30"/>
                  <a:gd name="T15" fmla="*/ 32 h 33"/>
                  <a:gd name="T16" fmla="*/ 16 w 30"/>
                  <a:gd name="T17"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3">
                    <a:moveTo>
                      <a:pt x="16" y="26"/>
                    </a:moveTo>
                    <a:cubicBezTo>
                      <a:pt x="13" y="26"/>
                      <a:pt x="10" y="28"/>
                      <a:pt x="10" y="32"/>
                    </a:cubicBezTo>
                    <a:cubicBezTo>
                      <a:pt x="10" y="33"/>
                      <a:pt x="10" y="33"/>
                      <a:pt x="10" y="33"/>
                    </a:cubicBezTo>
                    <a:cubicBezTo>
                      <a:pt x="8" y="30"/>
                      <a:pt x="7" y="27"/>
                      <a:pt x="6" y="24"/>
                    </a:cubicBezTo>
                    <a:cubicBezTo>
                      <a:pt x="6" y="24"/>
                      <a:pt x="6" y="24"/>
                      <a:pt x="6" y="24"/>
                    </a:cubicBezTo>
                    <a:cubicBezTo>
                      <a:pt x="0" y="7"/>
                      <a:pt x="9" y="0"/>
                      <a:pt x="16" y="0"/>
                    </a:cubicBezTo>
                    <a:cubicBezTo>
                      <a:pt x="24" y="1"/>
                      <a:pt x="30" y="6"/>
                      <a:pt x="28" y="17"/>
                    </a:cubicBezTo>
                    <a:cubicBezTo>
                      <a:pt x="27" y="23"/>
                      <a:pt x="24" y="28"/>
                      <a:pt x="21" y="32"/>
                    </a:cubicBezTo>
                    <a:cubicBezTo>
                      <a:pt x="21" y="28"/>
                      <a:pt x="19" y="27"/>
                      <a:pt x="16"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39"/>
              <p:cNvSpPr/>
              <p:nvPr/>
            </p:nvSpPr>
            <p:spPr bwMode="auto">
              <a:xfrm>
                <a:off x="7484374" y="3387175"/>
                <a:ext cx="99436" cy="94525"/>
              </a:xfrm>
              <a:custGeom>
                <a:avLst/>
                <a:gdLst>
                  <a:gd name="T0" fmla="*/ 9 w 34"/>
                  <a:gd name="T1" fmla="*/ 26 h 32"/>
                  <a:gd name="T2" fmla="*/ 1 w 34"/>
                  <a:gd name="T3" fmla="*/ 26 h 32"/>
                  <a:gd name="T4" fmla="*/ 0 w 34"/>
                  <a:gd name="T5" fmla="*/ 26 h 32"/>
                  <a:gd name="T6" fmla="*/ 27 w 34"/>
                  <a:gd name="T7" fmla="*/ 6 h 32"/>
                  <a:gd name="T8" fmla="*/ 24 w 34"/>
                  <a:gd name="T9" fmla="*/ 27 h 32"/>
                  <a:gd name="T10" fmla="*/ 10 w 34"/>
                  <a:gd name="T11" fmla="*/ 32 h 32"/>
                  <a:gd name="T12" fmla="*/ 9 w 34"/>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9" y="26"/>
                    </a:moveTo>
                    <a:cubicBezTo>
                      <a:pt x="8" y="23"/>
                      <a:pt x="4" y="23"/>
                      <a:pt x="1" y="26"/>
                    </a:cubicBezTo>
                    <a:cubicBezTo>
                      <a:pt x="1" y="26"/>
                      <a:pt x="1" y="26"/>
                      <a:pt x="0" y="26"/>
                    </a:cubicBezTo>
                    <a:cubicBezTo>
                      <a:pt x="8" y="0"/>
                      <a:pt x="22" y="1"/>
                      <a:pt x="27" y="6"/>
                    </a:cubicBezTo>
                    <a:cubicBezTo>
                      <a:pt x="33" y="13"/>
                      <a:pt x="34" y="21"/>
                      <a:pt x="24" y="27"/>
                    </a:cubicBezTo>
                    <a:cubicBezTo>
                      <a:pt x="20" y="30"/>
                      <a:pt x="14" y="31"/>
                      <a:pt x="10" y="32"/>
                    </a:cubicBezTo>
                    <a:cubicBezTo>
                      <a:pt x="12" y="30"/>
                      <a:pt x="11" y="28"/>
                      <a:pt x="9" y="2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44"/>
              <p:cNvSpPr/>
              <p:nvPr/>
            </p:nvSpPr>
            <p:spPr bwMode="auto">
              <a:xfrm>
                <a:off x="7501560" y="3452238"/>
                <a:ext cx="99436" cy="98208"/>
              </a:xfrm>
              <a:custGeom>
                <a:avLst/>
                <a:gdLst>
                  <a:gd name="T0" fmla="*/ 17 w 34"/>
                  <a:gd name="T1" fmla="*/ 31 h 33"/>
                  <a:gd name="T2" fmla="*/ 3 w 34"/>
                  <a:gd name="T3" fmla="*/ 24 h 33"/>
                  <a:gd name="T4" fmla="*/ 7 w 34"/>
                  <a:gd name="T5" fmla="*/ 20 h 33"/>
                  <a:gd name="T6" fmla="*/ 1 w 34"/>
                  <a:gd name="T7" fmla="*/ 14 h 33"/>
                  <a:gd name="T8" fmla="*/ 0 w 34"/>
                  <a:gd name="T9" fmla="*/ 14 h 33"/>
                  <a:gd name="T10" fmla="*/ 34 w 34"/>
                  <a:gd name="T11" fmla="*/ 19 h 33"/>
                  <a:gd name="T12" fmla="*/ 17 w 34"/>
                  <a:gd name="T13" fmla="*/ 3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17" y="31"/>
                    </a:moveTo>
                    <a:cubicBezTo>
                      <a:pt x="12" y="30"/>
                      <a:pt x="7" y="27"/>
                      <a:pt x="3" y="24"/>
                    </a:cubicBezTo>
                    <a:cubicBezTo>
                      <a:pt x="6" y="24"/>
                      <a:pt x="7" y="22"/>
                      <a:pt x="7" y="20"/>
                    </a:cubicBezTo>
                    <a:cubicBezTo>
                      <a:pt x="8" y="17"/>
                      <a:pt x="5" y="14"/>
                      <a:pt x="1" y="14"/>
                    </a:cubicBezTo>
                    <a:cubicBezTo>
                      <a:pt x="1" y="14"/>
                      <a:pt x="1" y="14"/>
                      <a:pt x="0" y="14"/>
                    </a:cubicBezTo>
                    <a:cubicBezTo>
                      <a:pt x="25" y="0"/>
                      <a:pt x="34" y="11"/>
                      <a:pt x="34" y="19"/>
                    </a:cubicBezTo>
                    <a:cubicBezTo>
                      <a:pt x="33" y="27"/>
                      <a:pt x="28" y="33"/>
                      <a:pt x="17" y="3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49"/>
              <p:cNvSpPr/>
              <p:nvPr/>
            </p:nvSpPr>
            <p:spPr bwMode="auto">
              <a:xfrm>
                <a:off x="7479463" y="3527122"/>
                <a:ext cx="95753" cy="96981"/>
              </a:xfrm>
              <a:custGeom>
                <a:avLst/>
                <a:gdLst>
                  <a:gd name="T0" fmla="*/ 7 w 33"/>
                  <a:gd name="T1" fmla="*/ 8 h 33"/>
                  <a:gd name="T2" fmla="*/ 7 w 33"/>
                  <a:gd name="T3" fmla="*/ 0 h 33"/>
                  <a:gd name="T4" fmla="*/ 26 w 33"/>
                  <a:gd name="T5" fmla="*/ 27 h 33"/>
                  <a:gd name="T6" fmla="*/ 5 w 33"/>
                  <a:gd name="T7" fmla="*/ 23 h 33"/>
                  <a:gd name="T8" fmla="*/ 0 w 33"/>
                  <a:gd name="T9" fmla="*/ 8 h 33"/>
                  <a:gd name="T10" fmla="*/ 7 w 33"/>
                  <a:gd name="T11" fmla="*/ 8 h 33"/>
                </a:gdLst>
                <a:ahLst/>
                <a:cxnLst>
                  <a:cxn ang="0">
                    <a:pos x="T0" y="T1"/>
                  </a:cxn>
                  <a:cxn ang="0">
                    <a:pos x="T2" y="T3"/>
                  </a:cxn>
                  <a:cxn ang="0">
                    <a:pos x="T4" y="T5"/>
                  </a:cxn>
                  <a:cxn ang="0">
                    <a:pos x="T6" y="T7"/>
                  </a:cxn>
                  <a:cxn ang="0">
                    <a:pos x="T8" y="T9"/>
                  </a:cxn>
                  <a:cxn ang="0">
                    <a:pos x="T10" y="T11"/>
                  </a:cxn>
                </a:cxnLst>
                <a:rect l="0" t="0" r="r" b="b"/>
                <a:pathLst>
                  <a:path w="33" h="33">
                    <a:moveTo>
                      <a:pt x="7" y="8"/>
                    </a:moveTo>
                    <a:cubicBezTo>
                      <a:pt x="9" y="6"/>
                      <a:pt x="10" y="3"/>
                      <a:pt x="7" y="0"/>
                    </a:cubicBezTo>
                    <a:cubicBezTo>
                      <a:pt x="33" y="8"/>
                      <a:pt x="32" y="22"/>
                      <a:pt x="26" y="27"/>
                    </a:cubicBezTo>
                    <a:cubicBezTo>
                      <a:pt x="20" y="32"/>
                      <a:pt x="12" y="33"/>
                      <a:pt x="5" y="23"/>
                    </a:cubicBezTo>
                    <a:cubicBezTo>
                      <a:pt x="2" y="19"/>
                      <a:pt x="1" y="13"/>
                      <a:pt x="0" y="8"/>
                    </a:cubicBezTo>
                    <a:cubicBezTo>
                      <a:pt x="3" y="10"/>
                      <a:pt x="5" y="9"/>
                      <a:pt x="7" y="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54"/>
              <p:cNvSpPr/>
              <p:nvPr/>
            </p:nvSpPr>
            <p:spPr bwMode="auto">
              <a:xfrm>
                <a:off x="7443863" y="3527122"/>
                <a:ext cx="14731" cy="17186"/>
              </a:xfrm>
              <a:custGeom>
                <a:avLst/>
                <a:gdLst>
                  <a:gd name="T0" fmla="*/ 0 w 5"/>
                  <a:gd name="T1" fmla="*/ 6 h 6"/>
                  <a:gd name="T2" fmla="*/ 3 w 5"/>
                  <a:gd name="T3" fmla="*/ 0 h 6"/>
                  <a:gd name="T4" fmla="*/ 5 w 5"/>
                  <a:gd name="T5" fmla="*/ 1 h 6"/>
                  <a:gd name="T6" fmla="*/ 0 w 5"/>
                  <a:gd name="T7" fmla="*/ 6 h 6"/>
                </a:gdLst>
                <a:ahLst/>
                <a:cxnLst>
                  <a:cxn ang="0">
                    <a:pos x="T0" y="T1"/>
                  </a:cxn>
                  <a:cxn ang="0">
                    <a:pos x="T2" y="T3"/>
                  </a:cxn>
                  <a:cxn ang="0">
                    <a:pos x="T4" y="T5"/>
                  </a:cxn>
                  <a:cxn ang="0">
                    <a:pos x="T6" y="T7"/>
                  </a:cxn>
                </a:cxnLst>
                <a:rect l="0" t="0" r="r" b="b"/>
                <a:pathLst>
                  <a:path w="5" h="6">
                    <a:moveTo>
                      <a:pt x="0" y="6"/>
                    </a:moveTo>
                    <a:cubicBezTo>
                      <a:pt x="0" y="4"/>
                      <a:pt x="2" y="2"/>
                      <a:pt x="3" y="0"/>
                    </a:cubicBezTo>
                    <a:cubicBezTo>
                      <a:pt x="3" y="1"/>
                      <a:pt x="4" y="1"/>
                      <a:pt x="5" y="1"/>
                    </a:cubicBezTo>
                    <a:cubicBezTo>
                      <a:pt x="4" y="2"/>
                      <a:pt x="2" y="4"/>
                      <a:pt x="0" y="6"/>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59"/>
              <p:cNvSpPr/>
              <p:nvPr/>
            </p:nvSpPr>
            <p:spPr bwMode="auto">
              <a:xfrm>
                <a:off x="7464732" y="3529577"/>
                <a:ext cx="11048" cy="20869"/>
              </a:xfrm>
              <a:custGeom>
                <a:avLst/>
                <a:gdLst>
                  <a:gd name="T0" fmla="*/ 2 w 4"/>
                  <a:gd name="T1" fmla="*/ 0 h 7"/>
                  <a:gd name="T2" fmla="*/ 2 w 4"/>
                  <a:gd name="T3" fmla="*/ 0 h 7"/>
                  <a:gd name="T4" fmla="*/ 3 w 4"/>
                  <a:gd name="T5" fmla="*/ 4 h 7"/>
                  <a:gd name="T6" fmla="*/ 4 w 4"/>
                  <a:gd name="T7" fmla="*/ 6 h 7"/>
                  <a:gd name="T8" fmla="*/ 3 w 4"/>
                  <a:gd name="T9" fmla="*/ 7 h 7"/>
                  <a:gd name="T10" fmla="*/ 0 w 4"/>
                  <a:gd name="T11" fmla="*/ 0 h 7"/>
                  <a:gd name="T12" fmla="*/ 2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0"/>
                    </a:moveTo>
                    <a:cubicBezTo>
                      <a:pt x="2" y="0"/>
                      <a:pt x="2" y="0"/>
                      <a:pt x="2" y="0"/>
                    </a:cubicBezTo>
                    <a:cubicBezTo>
                      <a:pt x="2" y="2"/>
                      <a:pt x="3" y="3"/>
                      <a:pt x="3" y="4"/>
                    </a:cubicBezTo>
                    <a:cubicBezTo>
                      <a:pt x="3" y="5"/>
                      <a:pt x="3" y="6"/>
                      <a:pt x="4" y="6"/>
                    </a:cubicBezTo>
                    <a:cubicBezTo>
                      <a:pt x="4" y="6"/>
                      <a:pt x="3" y="7"/>
                      <a:pt x="3" y="7"/>
                    </a:cubicBezTo>
                    <a:cubicBezTo>
                      <a:pt x="2" y="5"/>
                      <a:pt x="1" y="2"/>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64"/>
              <p:cNvSpPr/>
              <p:nvPr/>
            </p:nvSpPr>
            <p:spPr bwMode="auto">
              <a:xfrm>
                <a:off x="7437725" y="3523439"/>
                <a:ext cx="12276" cy="20869"/>
              </a:xfrm>
              <a:custGeom>
                <a:avLst/>
                <a:gdLst>
                  <a:gd name="T0" fmla="*/ 4 w 4"/>
                  <a:gd name="T1" fmla="*/ 1 h 7"/>
                  <a:gd name="T2" fmla="*/ 2 w 4"/>
                  <a:gd name="T3" fmla="*/ 5 h 7"/>
                  <a:gd name="T4" fmla="*/ 0 w 4"/>
                  <a:gd name="T5" fmla="*/ 7 h 7"/>
                  <a:gd name="T6" fmla="*/ 2 w 4"/>
                  <a:gd name="T7" fmla="*/ 0 h 7"/>
                  <a:gd name="T8" fmla="*/ 4 w 4"/>
                  <a:gd name="T9" fmla="*/ 1 h 7"/>
                </a:gdLst>
                <a:ahLst/>
                <a:cxnLst>
                  <a:cxn ang="0">
                    <a:pos x="T0" y="T1"/>
                  </a:cxn>
                  <a:cxn ang="0">
                    <a:pos x="T2" y="T3"/>
                  </a:cxn>
                  <a:cxn ang="0">
                    <a:pos x="T4" y="T5"/>
                  </a:cxn>
                  <a:cxn ang="0">
                    <a:pos x="T6" y="T7"/>
                  </a:cxn>
                  <a:cxn ang="0">
                    <a:pos x="T8" y="T9"/>
                  </a:cxn>
                </a:cxnLst>
                <a:rect l="0" t="0" r="r" b="b"/>
                <a:pathLst>
                  <a:path w="4" h="7">
                    <a:moveTo>
                      <a:pt x="4" y="1"/>
                    </a:moveTo>
                    <a:cubicBezTo>
                      <a:pt x="3" y="3"/>
                      <a:pt x="3" y="4"/>
                      <a:pt x="2" y="5"/>
                    </a:cubicBezTo>
                    <a:cubicBezTo>
                      <a:pt x="1" y="6"/>
                      <a:pt x="0" y="7"/>
                      <a:pt x="0" y="7"/>
                    </a:cubicBezTo>
                    <a:cubicBezTo>
                      <a:pt x="0" y="5"/>
                      <a:pt x="1" y="2"/>
                      <a:pt x="2" y="0"/>
                    </a:cubicBezTo>
                    <a:cubicBezTo>
                      <a:pt x="3" y="0"/>
                      <a:pt x="3" y="1"/>
                      <a:pt x="4"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69"/>
              <p:cNvSpPr/>
              <p:nvPr/>
            </p:nvSpPr>
            <p:spPr bwMode="auto">
              <a:xfrm>
                <a:off x="7420538" y="3508707"/>
                <a:ext cx="20869" cy="8593"/>
              </a:xfrm>
              <a:custGeom>
                <a:avLst/>
                <a:gdLst>
                  <a:gd name="T0" fmla="*/ 0 w 7"/>
                  <a:gd name="T1" fmla="*/ 3 h 3"/>
                  <a:gd name="T2" fmla="*/ 5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2" y="2"/>
                      <a:pt x="3" y="1"/>
                      <a:pt x="5" y="0"/>
                    </a:cubicBezTo>
                    <a:cubicBezTo>
                      <a:pt x="6" y="1"/>
                      <a:pt x="6" y="2"/>
                      <a:pt x="7" y="3"/>
                    </a:cubicBezTo>
                    <a:cubicBezTo>
                      <a:pt x="5" y="3"/>
                      <a:pt x="3" y="3"/>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74"/>
              <p:cNvSpPr/>
              <p:nvPr/>
            </p:nvSpPr>
            <p:spPr bwMode="auto">
              <a:xfrm>
                <a:off x="7420538" y="3481700"/>
                <a:ext cx="17186" cy="15959"/>
              </a:xfrm>
              <a:custGeom>
                <a:avLst/>
                <a:gdLst>
                  <a:gd name="T0" fmla="*/ 0 w 6"/>
                  <a:gd name="T1" fmla="*/ 0 h 5"/>
                  <a:gd name="T2" fmla="*/ 6 w 6"/>
                  <a:gd name="T3" fmla="*/ 2 h 5"/>
                  <a:gd name="T4" fmla="*/ 5 w 6"/>
                  <a:gd name="T5" fmla="*/ 5 h 5"/>
                  <a:gd name="T6" fmla="*/ 0 w 6"/>
                  <a:gd name="T7" fmla="*/ 0 h 5"/>
                </a:gdLst>
                <a:ahLst/>
                <a:cxnLst>
                  <a:cxn ang="0">
                    <a:pos x="T0" y="T1"/>
                  </a:cxn>
                  <a:cxn ang="0">
                    <a:pos x="T2" y="T3"/>
                  </a:cxn>
                  <a:cxn ang="0">
                    <a:pos x="T4" y="T5"/>
                  </a:cxn>
                  <a:cxn ang="0">
                    <a:pos x="T6" y="T7"/>
                  </a:cxn>
                </a:cxnLst>
                <a:rect l="0" t="0" r="r" b="b"/>
                <a:pathLst>
                  <a:path w="6" h="5">
                    <a:moveTo>
                      <a:pt x="0" y="0"/>
                    </a:moveTo>
                    <a:cubicBezTo>
                      <a:pt x="2" y="0"/>
                      <a:pt x="4" y="1"/>
                      <a:pt x="6" y="2"/>
                    </a:cubicBezTo>
                    <a:cubicBezTo>
                      <a:pt x="5" y="3"/>
                      <a:pt x="5" y="4"/>
                      <a:pt x="5" y="5"/>
                    </a:cubicBezTo>
                    <a:cubicBezTo>
                      <a:pt x="4" y="3"/>
                      <a:pt x="2" y="2"/>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79"/>
              <p:cNvSpPr/>
              <p:nvPr/>
            </p:nvSpPr>
            <p:spPr bwMode="auto">
              <a:xfrm>
                <a:off x="7418083" y="3502569"/>
                <a:ext cx="17186" cy="12276"/>
              </a:xfrm>
              <a:custGeom>
                <a:avLst/>
                <a:gdLst>
                  <a:gd name="T0" fmla="*/ 0 w 6"/>
                  <a:gd name="T1" fmla="*/ 3 h 4"/>
                  <a:gd name="T2" fmla="*/ 6 w 6"/>
                  <a:gd name="T3" fmla="*/ 0 h 4"/>
                  <a:gd name="T4" fmla="*/ 6 w 6"/>
                  <a:gd name="T5" fmla="*/ 2 h 4"/>
                  <a:gd name="T6" fmla="*/ 1 w 6"/>
                  <a:gd name="T7" fmla="*/ 4 h 4"/>
                  <a:gd name="T8" fmla="*/ 0 w 6"/>
                  <a:gd name="T9" fmla="*/ 3 h 4"/>
                </a:gdLst>
                <a:ahLst/>
                <a:cxnLst>
                  <a:cxn ang="0">
                    <a:pos x="T0" y="T1"/>
                  </a:cxn>
                  <a:cxn ang="0">
                    <a:pos x="T2" y="T3"/>
                  </a:cxn>
                  <a:cxn ang="0">
                    <a:pos x="T4" y="T5"/>
                  </a:cxn>
                  <a:cxn ang="0">
                    <a:pos x="T6" y="T7"/>
                  </a:cxn>
                  <a:cxn ang="0">
                    <a:pos x="T8" y="T9"/>
                  </a:cxn>
                </a:cxnLst>
                <a:rect l="0" t="0" r="r" b="b"/>
                <a:pathLst>
                  <a:path w="6" h="4">
                    <a:moveTo>
                      <a:pt x="0" y="3"/>
                    </a:moveTo>
                    <a:cubicBezTo>
                      <a:pt x="2" y="2"/>
                      <a:pt x="4" y="1"/>
                      <a:pt x="6" y="0"/>
                    </a:cubicBezTo>
                    <a:cubicBezTo>
                      <a:pt x="6" y="1"/>
                      <a:pt x="6" y="1"/>
                      <a:pt x="6" y="2"/>
                    </a:cubicBezTo>
                    <a:cubicBezTo>
                      <a:pt x="5" y="3"/>
                      <a:pt x="3" y="4"/>
                      <a:pt x="1" y="4"/>
                    </a:cubicBezTo>
                    <a:cubicBezTo>
                      <a:pt x="1" y="4"/>
                      <a:pt x="0" y="4"/>
                      <a:pt x="0" y="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84"/>
              <p:cNvSpPr/>
              <p:nvPr/>
            </p:nvSpPr>
            <p:spPr bwMode="auto">
              <a:xfrm>
                <a:off x="7424221" y="3476790"/>
                <a:ext cx="17186" cy="11048"/>
              </a:xfrm>
              <a:custGeom>
                <a:avLst/>
                <a:gdLst>
                  <a:gd name="T0" fmla="*/ 0 w 6"/>
                  <a:gd name="T1" fmla="*/ 0 h 4"/>
                  <a:gd name="T2" fmla="*/ 6 w 6"/>
                  <a:gd name="T3" fmla="*/ 2 h 4"/>
                  <a:gd name="T4" fmla="*/ 5 w 6"/>
                  <a:gd name="T5" fmla="*/ 4 h 4"/>
                  <a:gd name="T6" fmla="*/ 0 w 6"/>
                  <a:gd name="T7" fmla="*/ 1 h 4"/>
                  <a:gd name="T8" fmla="*/ 0 w 6"/>
                  <a:gd name="T9" fmla="*/ 0 h 4"/>
                </a:gdLst>
                <a:ahLst/>
                <a:cxnLst>
                  <a:cxn ang="0">
                    <a:pos x="T0" y="T1"/>
                  </a:cxn>
                  <a:cxn ang="0">
                    <a:pos x="T2" y="T3"/>
                  </a:cxn>
                  <a:cxn ang="0">
                    <a:pos x="T4" y="T5"/>
                  </a:cxn>
                  <a:cxn ang="0">
                    <a:pos x="T6" y="T7"/>
                  </a:cxn>
                  <a:cxn ang="0">
                    <a:pos x="T8" y="T9"/>
                  </a:cxn>
                </a:cxnLst>
                <a:rect l="0" t="0" r="r" b="b"/>
                <a:pathLst>
                  <a:path w="6" h="4">
                    <a:moveTo>
                      <a:pt x="0" y="0"/>
                    </a:moveTo>
                    <a:cubicBezTo>
                      <a:pt x="2" y="1"/>
                      <a:pt x="4" y="2"/>
                      <a:pt x="6" y="2"/>
                    </a:cubicBezTo>
                    <a:cubicBezTo>
                      <a:pt x="6" y="3"/>
                      <a:pt x="5" y="3"/>
                      <a:pt x="5" y="4"/>
                    </a:cubicBezTo>
                    <a:cubicBezTo>
                      <a:pt x="3" y="3"/>
                      <a:pt x="1" y="2"/>
                      <a:pt x="0" y="1"/>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89"/>
              <p:cNvSpPr/>
              <p:nvPr/>
            </p:nvSpPr>
            <p:spPr bwMode="auto">
              <a:xfrm>
                <a:off x="7447545" y="3455921"/>
                <a:ext cx="8593" cy="20869"/>
              </a:xfrm>
              <a:custGeom>
                <a:avLst/>
                <a:gdLst>
                  <a:gd name="T0" fmla="*/ 0 w 3"/>
                  <a:gd name="T1" fmla="*/ 0 h 7"/>
                  <a:gd name="T2" fmla="*/ 0 w 3"/>
                  <a:gd name="T3" fmla="*/ 0 h 7"/>
                  <a:gd name="T4" fmla="*/ 3 w 3"/>
                  <a:gd name="T5" fmla="*/ 6 h 7"/>
                  <a:gd name="T6" fmla="*/ 0 w 3"/>
                  <a:gd name="T7" fmla="*/ 7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0" y="0"/>
                    </a:cubicBezTo>
                    <a:cubicBezTo>
                      <a:pt x="1" y="1"/>
                      <a:pt x="2" y="4"/>
                      <a:pt x="3" y="6"/>
                    </a:cubicBezTo>
                    <a:cubicBezTo>
                      <a:pt x="2" y="6"/>
                      <a:pt x="1" y="7"/>
                      <a:pt x="0" y="7"/>
                    </a:cubicBezTo>
                    <a:cubicBezTo>
                      <a:pt x="0" y="5"/>
                      <a:pt x="0" y="3"/>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94"/>
              <p:cNvSpPr/>
              <p:nvPr/>
            </p:nvSpPr>
            <p:spPr bwMode="auto">
              <a:xfrm>
                <a:off x="7452456" y="3458376"/>
                <a:ext cx="8593" cy="14731"/>
              </a:xfrm>
              <a:custGeom>
                <a:avLst/>
                <a:gdLst>
                  <a:gd name="T0" fmla="*/ 3 w 3"/>
                  <a:gd name="T1" fmla="*/ 4 h 5"/>
                  <a:gd name="T2" fmla="*/ 1 w 3"/>
                  <a:gd name="T3" fmla="*/ 5 h 5"/>
                  <a:gd name="T4" fmla="*/ 0 w 3"/>
                  <a:gd name="T5" fmla="*/ 0 h 5"/>
                  <a:gd name="T6" fmla="*/ 3 w 3"/>
                  <a:gd name="T7" fmla="*/ 4 h 5"/>
                </a:gdLst>
                <a:ahLst/>
                <a:cxnLst>
                  <a:cxn ang="0">
                    <a:pos x="T0" y="T1"/>
                  </a:cxn>
                  <a:cxn ang="0">
                    <a:pos x="T2" y="T3"/>
                  </a:cxn>
                  <a:cxn ang="0">
                    <a:pos x="T4" y="T5"/>
                  </a:cxn>
                  <a:cxn ang="0">
                    <a:pos x="T6" y="T7"/>
                  </a:cxn>
                </a:cxnLst>
                <a:rect l="0" t="0" r="r" b="b"/>
                <a:pathLst>
                  <a:path w="3" h="5">
                    <a:moveTo>
                      <a:pt x="3" y="4"/>
                    </a:moveTo>
                    <a:cubicBezTo>
                      <a:pt x="2" y="5"/>
                      <a:pt x="2" y="5"/>
                      <a:pt x="1" y="5"/>
                    </a:cubicBezTo>
                    <a:cubicBezTo>
                      <a:pt x="0" y="3"/>
                      <a:pt x="0" y="1"/>
                      <a:pt x="0" y="0"/>
                    </a:cubicBezTo>
                    <a:cubicBezTo>
                      <a:pt x="1" y="1"/>
                      <a:pt x="2" y="3"/>
                      <a:pt x="3"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99"/>
              <p:cNvSpPr/>
              <p:nvPr/>
            </p:nvSpPr>
            <p:spPr bwMode="auto">
              <a:xfrm>
                <a:off x="7469642" y="3455921"/>
                <a:ext cx="14731" cy="20869"/>
              </a:xfrm>
              <a:custGeom>
                <a:avLst/>
                <a:gdLst>
                  <a:gd name="T0" fmla="*/ 5 w 5"/>
                  <a:gd name="T1" fmla="*/ 0 h 7"/>
                  <a:gd name="T2" fmla="*/ 5 w 5"/>
                  <a:gd name="T3" fmla="*/ 1 h 7"/>
                  <a:gd name="T4" fmla="*/ 2 w 5"/>
                  <a:gd name="T5" fmla="*/ 7 h 7"/>
                  <a:gd name="T6" fmla="*/ 0 w 5"/>
                  <a:gd name="T7" fmla="*/ 6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1"/>
                    </a:cubicBezTo>
                    <a:cubicBezTo>
                      <a:pt x="5" y="2"/>
                      <a:pt x="3" y="5"/>
                      <a:pt x="2" y="7"/>
                    </a:cubicBezTo>
                    <a:cubicBezTo>
                      <a:pt x="1" y="6"/>
                      <a:pt x="1" y="6"/>
                      <a:pt x="0" y="6"/>
                    </a:cubicBezTo>
                    <a:cubicBezTo>
                      <a:pt x="1" y="4"/>
                      <a:pt x="3" y="2"/>
                      <a:pt x="5"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04"/>
              <p:cNvSpPr/>
              <p:nvPr/>
            </p:nvSpPr>
            <p:spPr bwMode="auto">
              <a:xfrm>
                <a:off x="7488056" y="3481700"/>
                <a:ext cx="25780" cy="12276"/>
              </a:xfrm>
              <a:custGeom>
                <a:avLst/>
                <a:gdLst>
                  <a:gd name="T0" fmla="*/ 9 w 9"/>
                  <a:gd name="T1" fmla="*/ 0 h 4"/>
                  <a:gd name="T2" fmla="*/ 7 w 9"/>
                  <a:gd name="T3" fmla="*/ 2 h 4"/>
                  <a:gd name="T4" fmla="*/ 1 w 9"/>
                  <a:gd name="T5" fmla="*/ 4 h 4"/>
                  <a:gd name="T6" fmla="*/ 0 w 9"/>
                  <a:gd name="T7" fmla="*/ 1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cubicBezTo>
                      <a:pt x="8" y="1"/>
                      <a:pt x="8" y="1"/>
                      <a:pt x="7" y="2"/>
                    </a:cubicBezTo>
                    <a:cubicBezTo>
                      <a:pt x="6" y="3"/>
                      <a:pt x="3" y="3"/>
                      <a:pt x="1" y="4"/>
                    </a:cubicBezTo>
                    <a:cubicBezTo>
                      <a:pt x="1" y="3"/>
                      <a:pt x="0" y="2"/>
                      <a:pt x="0" y="1"/>
                    </a:cubicBezTo>
                    <a:cubicBezTo>
                      <a:pt x="2" y="1"/>
                      <a:pt x="5" y="1"/>
                      <a:pt x="9"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09"/>
              <p:cNvSpPr/>
              <p:nvPr/>
            </p:nvSpPr>
            <p:spPr bwMode="auto">
              <a:xfrm>
                <a:off x="7479463" y="3464514"/>
                <a:ext cx="4910" cy="14731"/>
              </a:xfrm>
              <a:custGeom>
                <a:avLst/>
                <a:gdLst>
                  <a:gd name="T0" fmla="*/ 0 w 2"/>
                  <a:gd name="T1" fmla="*/ 4 h 5"/>
                  <a:gd name="T2" fmla="*/ 2 w 2"/>
                  <a:gd name="T3" fmla="*/ 0 h 5"/>
                  <a:gd name="T4" fmla="*/ 1 w 2"/>
                  <a:gd name="T5" fmla="*/ 5 h 5"/>
                  <a:gd name="T6" fmla="*/ 0 w 2"/>
                  <a:gd name="T7" fmla="*/ 4 h 5"/>
                </a:gdLst>
                <a:ahLst/>
                <a:cxnLst>
                  <a:cxn ang="0">
                    <a:pos x="T0" y="T1"/>
                  </a:cxn>
                  <a:cxn ang="0">
                    <a:pos x="T2" y="T3"/>
                  </a:cxn>
                  <a:cxn ang="0">
                    <a:pos x="T4" y="T5"/>
                  </a:cxn>
                  <a:cxn ang="0">
                    <a:pos x="T6" y="T7"/>
                  </a:cxn>
                </a:cxnLst>
                <a:rect l="0" t="0" r="r" b="b"/>
                <a:pathLst>
                  <a:path w="2" h="5">
                    <a:moveTo>
                      <a:pt x="0" y="4"/>
                    </a:moveTo>
                    <a:cubicBezTo>
                      <a:pt x="0" y="2"/>
                      <a:pt x="1" y="1"/>
                      <a:pt x="2" y="0"/>
                    </a:cubicBezTo>
                    <a:cubicBezTo>
                      <a:pt x="2" y="2"/>
                      <a:pt x="2" y="3"/>
                      <a:pt x="1" y="5"/>
                    </a:cubicBezTo>
                    <a:cubicBezTo>
                      <a:pt x="1" y="5"/>
                      <a:pt x="0" y="4"/>
                      <a:pt x="0" y="4"/>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14"/>
              <p:cNvSpPr/>
              <p:nvPr/>
            </p:nvSpPr>
            <p:spPr bwMode="auto">
              <a:xfrm>
                <a:off x="7490512" y="3493976"/>
                <a:ext cx="11048" cy="6138"/>
              </a:xfrm>
              <a:custGeom>
                <a:avLst/>
                <a:gdLst>
                  <a:gd name="T0" fmla="*/ 0 w 4"/>
                  <a:gd name="T1" fmla="*/ 0 h 2"/>
                  <a:gd name="T2" fmla="*/ 4 w 4"/>
                  <a:gd name="T3" fmla="*/ 0 h 2"/>
                  <a:gd name="T4" fmla="*/ 0 w 4"/>
                  <a:gd name="T5" fmla="*/ 2 h 2"/>
                  <a:gd name="T6" fmla="*/ 0 w 4"/>
                  <a:gd name="T7" fmla="*/ 0 h 2"/>
                </a:gdLst>
                <a:ahLst/>
                <a:cxnLst>
                  <a:cxn ang="0">
                    <a:pos x="T0" y="T1"/>
                  </a:cxn>
                  <a:cxn ang="0">
                    <a:pos x="T2" y="T3"/>
                  </a:cxn>
                  <a:cxn ang="0">
                    <a:pos x="T4" y="T5"/>
                  </a:cxn>
                  <a:cxn ang="0">
                    <a:pos x="T6" y="T7"/>
                  </a:cxn>
                </a:cxnLst>
                <a:rect l="0" t="0" r="r" b="b"/>
                <a:pathLst>
                  <a:path w="4" h="2">
                    <a:moveTo>
                      <a:pt x="0" y="0"/>
                    </a:moveTo>
                    <a:cubicBezTo>
                      <a:pt x="2" y="0"/>
                      <a:pt x="3" y="0"/>
                      <a:pt x="4" y="0"/>
                    </a:cubicBezTo>
                    <a:cubicBezTo>
                      <a:pt x="3" y="0"/>
                      <a:pt x="2" y="1"/>
                      <a:pt x="0" y="2"/>
                    </a:cubicBezTo>
                    <a:cubicBezTo>
                      <a:pt x="0" y="1"/>
                      <a:pt x="0"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19"/>
              <p:cNvSpPr/>
              <p:nvPr/>
            </p:nvSpPr>
            <p:spPr bwMode="auto">
              <a:xfrm>
                <a:off x="7488056" y="3506252"/>
                <a:ext cx="23324" cy="20869"/>
              </a:xfrm>
              <a:custGeom>
                <a:avLst/>
                <a:gdLst>
                  <a:gd name="T0" fmla="*/ 1 w 8"/>
                  <a:gd name="T1" fmla="*/ 0 h 7"/>
                  <a:gd name="T2" fmla="*/ 8 w 8"/>
                  <a:gd name="T3" fmla="*/ 6 h 7"/>
                  <a:gd name="T4" fmla="*/ 5 w 8"/>
                  <a:gd name="T5" fmla="*/ 6 h 7"/>
                  <a:gd name="T6" fmla="*/ 4 w 8"/>
                  <a:gd name="T7" fmla="*/ 6 h 7"/>
                  <a:gd name="T8" fmla="*/ 0 w 8"/>
                  <a:gd name="T9" fmla="*/ 3 h 7"/>
                  <a:gd name="T10" fmla="*/ 1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1" y="0"/>
                    </a:moveTo>
                    <a:cubicBezTo>
                      <a:pt x="2" y="2"/>
                      <a:pt x="5" y="4"/>
                      <a:pt x="8" y="6"/>
                    </a:cubicBezTo>
                    <a:cubicBezTo>
                      <a:pt x="8" y="7"/>
                      <a:pt x="7" y="7"/>
                      <a:pt x="5" y="6"/>
                    </a:cubicBezTo>
                    <a:cubicBezTo>
                      <a:pt x="5" y="6"/>
                      <a:pt x="4" y="6"/>
                      <a:pt x="4" y="6"/>
                    </a:cubicBezTo>
                    <a:cubicBezTo>
                      <a:pt x="3" y="5"/>
                      <a:pt x="1" y="4"/>
                      <a:pt x="0" y="3"/>
                    </a:cubicBezTo>
                    <a:cubicBezTo>
                      <a:pt x="0" y="2"/>
                      <a:pt x="1" y="1"/>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4"/>
              <p:cNvSpPr/>
              <p:nvPr/>
            </p:nvSpPr>
            <p:spPr bwMode="auto">
              <a:xfrm>
                <a:off x="7469642" y="3523439"/>
                <a:ext cx="9821" cy="27007"/>
              </a:xfrm>
              <a:custGeom>
                <a:avLst/>
                <a:gdLst>
                  <a:gd name="T0" fmla="*/ 0 w 3"/>
                  <a:gd name="T1" fmla="*/ 2 h 9"/>
                  <a:gd name="T2" fmla="*/ 3 w 3"/>
                  <a:gd name="T3" fmla="*/ 0 h 9"/>
                  <a:gd name="T4" fmla="*/ 3 w 3"/>
                  <a:gd name="T5" fmla="*/ 9 h 9"/>
                  <a:gd name="T6" fmla="*/ 2 w 3"/>
                  <a:gd name="T7" fmla="*/ 8 h 9"/>
                  <a:gd name="T8" fmla="*/ 1 w 3"/>
                  <a:gd name="T9" fmla="*/ 6 h 9"/>
                  <a:gd name="T10" fmla="*/ 0 w 3"/>
                  <a:gd name="T11" fmla="*/ 2 h 9"/>
                  <a:gd name="T12" fmla="*/ 0 w 3"/>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0" y="2"/>
                    </a:moveTo>
                    <a:cubicBezTo>
                      <a:pt x="1" y="1"/>
                      <a:pt x="2" y="1"/>
                      <a:pt x="3" y="0"/>
                    </a:cubicBezTo>
                    <a:cubicBezTo>
                      <a:pt x="3" y="2"/>
                      <a:pt x="3" y="5"/>
                      <a:pt x="3" y="9"/>
                    </a:cubicBezTo>
                    <a:cubicBezTo>
                      <a:pt x="3" y="9"/>
                      <a:pt x="3" y="8"/>
                      <a:pt x="2" y="8"/>
                    </a:cubicBezTo>
                    <a:cubicBezTo>
                      <a:pt x="2" y="7"/>
                      <a:pt x="1" y="6"/>
                      <a:pt x="1" y="6"/>
                    </a:cubicBezTo>
                    <a:cubicBezTo>
                      <a:pt x="1" y="5"/>
                      <a:pt x="0" y="4"/>
                      <a:pt x="0" y="2"/>
                    </a:cubicBezTo>
                    <a:cubicBezTo>
                      <a:pt x="0" y="2"/>
                      <a:pt x="0" y="2"/>
                      <a:pt x="0"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9"/>
              <p:cNvSpPr/>
              <p:nvPr/>
            </p:nvSpPr>
            <p:spPr bwMode="auto">
              <a:xfrm>
                <a:off x="7484374" y="3517301"/>
                <a:ext cx="14731" cy="9821"/>
              </a:xfrm>
              <a:custGeom>
                <a:avLst/>
                <a:gdLst>
                  <a:gd name="T0" fmla="*/ 1 w 5"/>
                  <a:gd name="T1" fmla="*/ 0 h 3"/>
                  <a:gd name="T2" fmla="*/ 5 w 5"/>
                  <a:gd name="T3" fmla="*/ 2 h 3"/>
                  <a:gd name="T4" fmla="*/ 5 w 5"/>
                  <a:gd name="T5" fmla="*/ 2 h 3"/>
                  <a:gd name="T6" fmla="*/ 5 w 5"/>
                  <a:gd name="T7" fmla="*/ 3 h 3"/>
                  <a:gd name="T8" fmla="*/ 0 w 5"/>
                  <a:gd name="T9" fmla="*/ 1 h 3"/>
                  <a:gd name="T10" fmla="*/ 1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1" y="0"/>
                    </a:moveTo>
                    <a:cubicBezTo>
                      <a:pt x="2" y="0"/>
                      <a:pt x="3" y="1"/>
                      <a:pt x="5" y="2"/>
                    </a:cubicBezTo>
                    <a:cubicBezTo>
                      <a:pt x="5" y="2"/>
                      <a:pt x="5" y="2"/>
                      <a:pt x="5" y="2"/>
                    </a:cubicBezTo>
                    <a:cubicBezTo>
                      <a:pt x="5" y="2"/>
                      <a:pt x="5" y="3"/>
                      <a:pt x="5" y="3"/>
                    </a:cubicBezTo>
                    <a:cubicBezTo>
                      <a:pt x="4" y="2"/>
                      <a:pt x="2" y="2"/>
                      <a:pt x="0" y="1"/>
                    </a:cubicBezTo>
                    <a:cubicBezTo>
                      <a:pt x="0" y="1"/>
                      <a:pt x="0" y="0"/>
                      <a:pt x="1"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34"/>
              <p:cNvSpPr/>
              <p:nvPr/>
            </p:nvSpPr>
            <p:spPr bwMode="auto">
              <a:xfrm>
                <a:off x="7435269" y="3473107"/>
                <a:ext cx="55242" cy="56470"/>
              </a:xfrm>
              <a:custGeom>
                <a:avLst/>
                <a:gdLst>
                  <a:gd name="T0" fmla="*/ 16 w 19"/>
                  <a:gd name="T1" fmla="*/ 13 h 19"/>
                  <a:gd name="T2" fmla="*/ 11 w 19"/>
                  <a:gd name="T3" fmla="*/ 11 h 19"/>
                  <a:gd name="T4" fmla="*/ 12 w 19"/>
                  <a:gd name="T5" fmla="*/ 19 h 19"/>
                  <a:gd name="T6" fmla="*/ 12 w 19"/>
                  <a:gd name="T7" fmla="*/ 19 h 19"/>
                  <a:gd name="T8" fmla="*/ 9 w 19"/>
                  <a:gd name="T9" fmla="*/ 13 h 19"/>
                  <a:gd name="T10" fmla="*/ 6 w 19"/>
                  <a:gd name="T11" fmla="*/ 18 h 19"/>
                  <a:gd name="T12" fmla="*/ 5 w 19"/>
                  <a:gd name="T13" fmla="*/ 18 h 19"/>
                  <a:gd name="T14" fmla="*/ 7 w 19"/>
                  <a:gd name="T15" fmla="*/ 11 h 19"/>
                  <a:gd name="T16" fmla="*/ 0 w 19"/>
                  <a:gd name="T17" fmla="*/ 12 h 19"/>
                  <a:gd name="T18" fmla="*/ 0 w 19"/>
                  <a:gd name="T19" fmla="*/ 12 h 19"/>
                  <a:gd name="T20" fmla="*/ 7 w 19"/>
                  <a:gd name="T21" fmla="*/ 9 h 19"/>
                  <a:gd name="T22" fmla="*/ 1 w 19"/>
                  <a:gd name="T23" fmla="*/ 5 h 19"/>
                  <a:gd name="T24" fmla="*/ 1 w 19"/>
                  <a:gd name="T25" fmla="*/ 5 h 19"/>
                  <a:gd name="T26" fmla="*/ 8 w 19"/>
                  <a:gd name="T27" fmla="*/ 7 h 19"/>
                  <a:gd name="T28" fmla="*/ 7 w 19"/>
                  <a:gd name="T29" fmla="*/ 0 h 19"/>
                  <a:gd name="T30" fmla="*/ 7 w 19"/>
                  <a:gd name="T31" fmla="*/ 0 h 19"/>
                  <a:gd name="T32" fmla="*/ 10 w 19"/>
                  <a:gd name="T33" fmla="*/ 6 h 19"/>
                  <a:gd name="T34" fmla="*/ 14 w 19"/>
                  <a:gd name="T35" fmla="*/ 1 h 19"/>
                  <a:gd name="T36" fmla="*/ 15 w 19"/>
                  <a:gd name="T37" fmla="*/ 1 h 19"/>
                  <a:gd name="T38" fmla="*/ 12 w 19"/>
                  <a:gd name="T39" fmla="*/ 8 h 19"/>
                  <a:gd name="T40" fmla="*/ 19 w 19"/>
                  <a:gd name="T41" fmla="*/ 7 h 19"/>
                  <a:gd name="T42" fmla="*/ 19 w 19"/>
                  <a:gd name="T43" fmla="*/ 7 h 19"/>
                  <a:gd name="T44" fmla="*/ 12 w 19"/>
                  <a:gd name="T45" fmla="*/ 10 h 19"/>
                  <a:gd name="T46" fmla="*/ 16 w 19"/>
                  <a:gd name="T4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9">
                    <a:moveTo>
                      <a:pt x="16" y="13"/>
                    </a:moveTo>
                    <a:cubicBezTo>
                      <a:pt x="13" y="12"/>
                      <a:pt x="11" y="11"/>
                      <a:pt x="11" y="11"/>
                    </a:cubicBezTo>
                    <a:cubicBezTo>
                      <a:pt x="11" y="11"/>
                      <a:pt x="11" y="15"/>
                      <a:pt x="12" y="19"/>
                    </a:cubicBezTo>
                    <a:cubicBezTo>
                      <a:pt x="12" y="19"/>
                      <a:pt x="12" y="19"/>
                      <a:pt x="12" y="19"/>
                    </a:cubicBezTo>
                    <a:cubicBezTo>
                      <a:pt x="11" y="16"/>
                      <a:pt x="9" y="13"/>
                      <a:pt x="9" y="13"/>
                    </a:cubicBezTo>
                    <a:cubicBezTo>
                      <a:pt x="9" y="13"/>
                      <a:pt x="7" y="16"/>
                      <a:pt x="6" y="18"/>
                    </a:cubicBezTo>
                    <a:cubicBezTo>
                      <a:pt x="6" y="18"/>
                      <a:pt x="5" y="18"/>
                      <a:pt x="5" y="18"/>
                    </a:cubicBezTo>
                    <a:cubicBezTo>
                      <a:pt x="7" y="15"/>
                      <a:pt x="7" y="11"/>
                      <a:pt x="7" y="11"/>
                    </a:cubicBezTo>
                    <a:cubicBezTo>
                      <a:pt x="7" y="11"/>
                      <a:pt x="4" y="11"/>
                      <a:pt x="0" y="12"/>
                    </a:cubicBezTo>
                    <a:cubicBezTo>
                      <a:pt x="0" y="12"/>
                      <a:pt x="0" y="12"/>
                      <a:pt x="0" y="12"/>
                    </a:cubicBezTo>
                    <a:cubicBezTo>
                      <a:pt x="4" y="11"/>
                      <a:pt x="7" y="9"/>
                      <a:pt x="7" y="9"/>
                    </a:cubicBezTo>
                    <a:cubicBezTo>
                      <a:pt x="7" y="9"/>
                      <a:pt x="4" y="7"/>
                      <a:pt x="1" y="5"/>
                    </a:cubicBezTo>
                    <a:cubicBezTo>
                      <a:pt x="1" y="5"/>
                      <a:pt x="1" y="5"/>
                      <a:pt x="1" y="5"/>
                    </a:cubicBezTo>
                    <a:cubicBezTo>
                      <a:pt x="4" y="6"/>
                      <a:pt x="8" y="7"/>
                      <a:pt x="8" y="7"/>
                    </a:cubicBezTo>
                    <a:cubicBezTo>
                      <a:pt x="8" y="7"/>
                      <a:pt x="7" y="3"/>
                      <a:pt x="7" y="0"/>
                    </a:cubicBezTo>
                    <a:cubicBezTo>
                      <a:pt x="7" y="0"/>
                      <a:pt x="7" y="0"/>
                      <a:pt x="7" y="0"/>
                    </a:cubicBezTo>
                    <a:cubicBezTo>
                      <a:pt x="8" y="3"/>
                      <a:pt x="10" y="6"/>
                      <a:pt x="10" y="6"/>
                    </a:cubicBezTo>
                    <a:cubicBezTo>
                      <a:pt x="10" y="6"/>
                      <a:pt x="12" y="4"/>
                      <a:pt x="14" y="1"/>
                    </a:cubicBezTo>
                    <a:cubicBezTo>
                      <a:pt x="14" y="1"/>
                      <a:pt x="15" y="1"/>
                      <a:pt x="15" y="1"/>
                    </a:cubicBezTo>
                    <a:cubicBezTo>
                      <a:pt x="13" y="4"/>
                      <a:pt x="12" y="8"/>
                      <a:pt x="12" y="8"/>
                    </a:cubicBezTo>
                    <a:cubicBezTo>
                      <a:pt x="12" y="8"/>
                      <a:pt x="15" y="8"/>
                      <a:pt x="19" y="7"/>
                    </a:cubicBezTo>
                    <a:cubicBezTo>
                      <a:pt x="19" y="7"/>
                      <a:pt x="19" y="7"/>
                      <a:pt x="19" y="7"/>
                    </a:cubicBezTo>
                    <a:cubicBezTo>
                      <a:pt x="15" y="8"/>
                      <a:pt x="12" y="10"/>
                      <a:pt x="12" y="10"/>
                    </a:cubicBezTo>
                    <a:cubicBezTo>
                      <a:pt x="12" y="10"/>
                      <a:pt x="14" y="12"/>
                      <a:pt x="16" y="13"/>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39"/>
              <p:cNvSpPr/>
              <p:nvPr/>
            </p:nvSpPr>
            <p:spPr bwMode="auto">
              <a:xfrm>
                <a:off x="7458594" y="3527122"/>
                <a:ext cx="6138" cy="2455"/>
              </a:xfrm>
              <a:custGeom>
                <a:avLst/>
                <a:gdLst>
                  <a:gd name="T0" fmla="*/ 0 w 2"/>
                  <a:gd name="T1" fmla="*/ 1 h 1"/>
                  <a:gd name="T2" fmla="*/ 1 w 2"/>
                  <a:gd name="T3" fmla="*/ 0 h 1"/>
                  <a:gd name="T4" fmla="*/ 2 w 2"/>
                  <a:gd name="T5" fmla="*/ 1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0"/>
                      <a:pt x="1" y="0"/>
                      <a:pt x="1" y="0"/>
                    </a:cubicBezTo>
                    <a:cubicBezTo>
                      <a:pt x="1" y="0"/>
                      <a:pt x="2" y="1"/>
                      <a:pt x="2" y="1"/>
                    </a:cubicBezTo>
                    <a:cubicBezTo>
                      <a:pt x="2" y="1"/>
                      <a:pt x="2" y="1"/>
                      <a:pt x="2" y="1"/>
                    </a:cubicBezTo>
                    <a:cubicBezTo>
                      <a:pt x="1" y="1"/>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44"/>
              <p:cNvSpPr/>
              <p:nvPr/>
            </p:nvSpPr>
            <p:spPr bwMode="auto">
              <a:xfrm>
                <a:off x="7441407" y="3517301"/>
                <a:ext cx="2455" cy="6138"/>
              </a:xfrm>
              <a:custGeom>
                <a:avLst/>
                <a:gdLst>
                  <a:gd name="T0" fmla="*/ 1 w 1"/>
                  <a:gd name="T1" fmla="*/ 2 h 2"/>
                  <a:gd name="T2" fmla="*/ 0 w 1"/>
                  <a:gd name="T3" fmla="*/ 0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0" y="1"/>
                      <a:pt x="0" y="0"/>
                      <a:pt x="0" y="0"/>
                    </a:cubicBezTo>
                    <a:cubicBezTo>
                      <a:pt x="1" y="0"/>
                      <a:pt x="1" y="0"/>
                      <a:pt x="1" y="0"/>
                    </a:cubicBezTo>
                    <a:cubicBezTo>
                      <a:pt x="1" y="0"/>
                      <a:pt x="1" y="1"/>
                      <a:pt x="1"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49"/>
              <p:cNvSpPr/>
              <p:nvPr/>
            </p:nvSpPr>
            <p:spPr bwMode="auto">
              <a:xfrm>
                <a:off x="7435269" y="3497659"/>
                <a:ext cx="6138" cy="4910"/>
              </a:xfrm>
              <a:custGeom>
                <a:avLst/>
                <a:gdLst>
                  <a:gd name="T0" fmla="*/ 0 w 2"/>
                  <a:gd name="T1" fmla="*/ 0 h 2"/>
                  <a:gd name="T2" fmla="*/ 2 w 2"/>
                  <a:gd name="T3" fmla="*/ 1 h 2"/>
                  <a:gd name="T4" fmla="*/ 0 w 2"/>
                  <a:gd name="T5" fmla="*/ 2 h 2"/>
                  <a:gd name="T6" fmla="*/ 0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2" y="1"/>
                      <a:pt x="2" y="1"/>
                    </a:cubicBezTo>
                    <a:cubicBezTo>
                      <a:pt x="1" y="1"/>
                      <a:pt x="1" y="2"/>
                      <a:pt x="0" y="2"/>
                    </a:cubicBezTo>
                    <a:cubicBezTo>
                      <a:pt x="0" y="2"/>
                      <a:pt x="0" y="2"/>
                      <a:pt x="0" y="1"/>
                    </a:cubicBezTo>
                    <a:cubicBezTo>
                      <a:pt x="0" y="1"/>
                      <a:pt x="0" y="0"/>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54"/>
              <p:cNvSpPr/>
              <p:nvPr/>
            </p:nvSpPr>
            <p:spPr bwMode="auto">
              <a:xfrm>
                <a:off x="7441407" y="3476790"/>
                <a:ext cx="6138" cy="8593"/>
              </a:xfrm>
              <a:custGeom>
                <a:avLst/>
                <a:gdLst>
                  <a:gd name="T0" fmla="*/ 2 w 2"/>
                  <a:gd name="T1" fmla="*/ 0 h 3"/>
                  <a:gd name="T2" fmla="*/ 2 w 2"/>
                  <a:gd name="T3" fmla="*/ 3 h 3"/>
                  <a:gd name="T4" fmla="*/ 0 w 2"/>
                  <a:gd name="T5" fmla="*/ 2 h 3"/>
                  <a:gd name="T6" fmla="*/ 2 w 2"/>
                  <a:gd name="T7" fmla="*/ 0 h 3"/>
                </a:gdLst>
                <a:ahLst/>
                <a:cxnLst>
                  <a:cxn ang="0">
                    <a:pos x="T0" y="T1"/>
                  </a:cxn>
                  <a:cxn ang="0">
                    <a:pos x="T2" y="T3"/>
                  </a:cxn>
                  <a:cxn ang="0">
                    <a:pos x="T4" y="T5"/>
                  </a:cxn>
                  <a:cxn ang="0">
                    <a:pos x="T6" y="T7"/>
                  </a:cxn>
                </a:cxnLst>
                <a:rect l="0" t="0" r="r" b="b"/>
                <a:pathLst>
                  <a:path w="2" h="3">
                    <a:moveTo>
                      <a:pt x="2" y="0"/>
                    </a:moveTo>
                    <a:cubicBezTo>
                      <a:pt x="2" y="2"/>
                      <a:pt x="2" y="3"/>
                      <a:pt x="2" y="3"/>
                    </a:cubicBezTo>
                    <a:cubicBezTo>
                      <a:pt x="2" y="2"/>
                      <a:pt x="1" y="2"/>
                      <a:pt x="0" y="2"/>
                    </a:cubicBezTo>
                    <a:cubicBezTo>
                      <a:pt x="1" y="1"/>
                      <a:pt x="1" y="1"/>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59"/>
              <p:cNvSpPr/>
              <p:nvPr/>
            </p:nvSpPr>
            <p:spPr bwMode="auto">
              <a:xfrm>
                <a:off x="7461049" y="3470652"/>
                <a:ext cx="8593" cy="8593"/>
              </a:xfrm>
              <a:custGeom>
                <a:avLst/>
                <a:gdLst>
                  <a:gd name="T0" fmla="*/ 3 w 3"/>
                  <a:gd name="T1" fmla="*/ 1 h 3"/>
                  <a:gd name="T2" fmla="*/ 1 w 3"/>
                  <a:gd name="T3" fmla="*/ 3 h 3"/>
                  <a:gd name="T4" fmla="*/ 0 w 3"/>
                  <a:gd name="T5" fmla="*/ 0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2"/>
                      <a:pt x="1" y="3"/>
                      <a:pt x="1" y="3"/>
                    </a:cubicBezTo>
                    <a:cubicBezTo>
                      <a:pt x="1" y="2"/>
                      <a:pt x="0" y="1"/>
                      <a:pt x="0" y="0"/>
                    </a:cubicBezTo>
                    <a:cubicBezTo>
                      <a:pt x="0" y="0"/>
                      <a:pt x="0" y="0"/>
                      <a:pt x="1" y="0"/>
                    </a:cubicBezTo>
                    <a:cubicBezTo>
                      <a:pt x="1" y="0"/>
                      <a:pt x="2" y="1"/>
                      <a:pt x="3"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64"/>
              <p:cNvSpPr/>
              <p:nvPr/>
            </p:nvSpPr>
            <p:spPr bwMode="auto">
              <a:xfrm>
                <a:off x="7481918" y="3479245"/>
                <a:ext cx="6138" cy="6138"/>
              </a:xfrm>
              <a:custGeom>
                <a:avLst/>
                <a:gdLst>
                  <a:gd name="T0" fmla="*/ 2 w 2"/>
                  <a:gd name="T1" fmla="*/ 2 h 2"/>
                  <a:gd name="T2" fmla="*/ 0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0" y="2"/>
                      <a:pt x="0" y="2"/>
                      <a:pt x="0" y="2"/>
                    </a:cubicBezTo>
                    <a:cubicBezTo>
                      <a:pt x="0" y="1"/>
                      <a:pt x="0" y="1"/>
                      <a:pt x="0" y="0"/>
                    </a:cubicBezTo>
                    <a:cubicBezTo>
                      <a:pt x="1" y="1"/>
                      <a:pt x="1" y="1"/>
                      <a:pt x="2" y="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69"/>
              <p:cNvSpPr/>
              <p:nvPr/>
            </p:nvSpPr>
            <p:spPr bwMode="auto">
              <a:xfrm>
                <a:off x="7488056" y="3500114"/>
                <a:ext cx="2455" cy="6138"/>
              </a:xfrm>
              <a:custGeom>
                <a:avLst/>
                <a:gdLst>
                  <a:gd name="T0" fmla="*/ 0 w 1"/>
                  <a:gd name="T1" fmla="*/ 1 h 2"/>
                  <a:gd name="T2" fmla="*/ 1 w 1"/>
                  <a:gd name="T3" fmla="*/ 0 h 2"/>
                  <a:gd name="T4" fmla="*/ 1 w 1"/>
                  <a:gd name="T5" fmla="*/ 0 h 2"/>
                  <a:gd name="T6" fmla="*/ 1 w 1"/>
                  <a:gd name="T7" fmla="*/ 2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1" y="0"/>
                      <a:pt x="1" y="0"/>
                    </a:cubicBezTo>
                    <a:cubicBezTo>
                      <a:pt x="1" y="0"/>
                      <a:pt x="1" y="0"/>
                      <a:pt x="1" y="0"/>
                    </a:cubicBezTo>
                    <a:cubicBezTo>
                      <a:pt x="1" y="1"/>
                      <a:pt x="1" y="2"/>
                      <a:pt x="1" y="2"/>
                    </a:cubicBezTo>
                    <a:cubicBezTo>
                      <a:pt x="0" y="2"/>
                      <a:pt x="0" y="1"/>
                      <a:pt x="0" y="1"/>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74"/>
              <p:cNvSpPr/>
              <p:nvPr/>
            </p:nvSpPr>
            <p:spPr bwMode="auto">
              <a:xfrm>
                <a:off x="7479463" y="3520984"/>
                <a:ext cx="4910" cy="2455"/>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1" y="1"/>
                      <a:pt x="1" y="1"/>
                      <a:pt x="0" y="1"/>
                    </a:cubicBezTo>
                    <a:cubicBezTo>
                      <a:pt x="0" y="0"/>
                      <a:pt x="0" y="0"/>
                      <a:pt x="0" y="0"/>
                    </a:cubicBezTo>
                    <a:cubicBezTo>
                      <a:pt x="1" y="0"/>
                      <a:pt x="1" y="0"/>
                      <a:pt x="2"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79"/>
              <p:cNvSpPr/>
              <p:nvPr/>
            </p:nvSpPr>
            <p:spPr bwMode="auto">
              <a:xfrm>
                <a:off x="7481918" y="3512390"/>
                <a:ext cx="6138" cy="4910"/>
              </a:xfrm>
              <a:custGeom>
                <a:avLst/>
                <a:gdLst>
                  <a:gd name="T0" fmla="*/ 0 w 2"/>
                  <a:gd name="T1" fmla="*/ 0 h 2"/>
                  <a:gd name="T2" fmla="*/ 2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1" y="1"/>
                      <a:pt x="1" y="1"/>
                      <a:pt x="2" y="1"/>
                    </a:cubicBezTo>
                    <a:cubicBezTo>
                      <a:pt x="2" y="1"/>
                      <a:pt x="2" y="1"/>
                      <a:pt x="2" y="2"/>
                    </a:cubicBezTo>
                    <a:cubicBezTo>
                      <a:pt x="1" y="1"/>
                      <a:pt x="1" y="1"/>
                      <a:pt x="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11" name="矩形 410"/>
          <p:cNvSpPr/>
          <p:nvPr/>
        </p:nvSpPr>
        <p:spPr>
          <a:xfrm>
            <a:off x="2464357" y="2795289"/>
            <a:ext cx="2943844" cy="2543132"/>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rPr>
              <a:t>请插入您的文本内容，请插入您的文本内容，请插入您的文本内容请插入您的文本内容，请插入您的文本内容，请插入您的文本内容</a:t>
            </a:r>
            <a:endParaRPr lang="zh-CN" altLang="en-US" dirty="0">
              <a:solidFill>
                <a:schemeClr val="tx1">
                  <a:lumMod val="85000"/>
                  <a:lumOff val="15000"/>
                </a:schemeClr>
              </a:solidFill>
            </a:endParaRPr>
          </a:p>
          <a:p>
            <a:pPr algn="just">
              <a:lnSpc>
                <a:spcPct val="150000"/>
              </a:lnSpc>
            </a:pPr>
            <a:endParaRPr lang="zh-CN" altLang="en-US" dirty="0">
              <a:solidFill>
                <a:schemeClr val="tx1">
                  <a:lumMod val="85000"/>
                  <a:lumOff val="15000"/>
                </a:schemeClr>
              </a:solidFill>
            </a:endParaRPr>
          </a:p>
        </p:txBody>
      </p:sp>
      <p:sp>
        <p:nvSpPr>
          <p:cNvPr id="412" name="矩形 411"/>
          <p:cNvSpPr/>
          <p:nvPr/>
        </p:nvSpPr>
        <p:spPr>
          <a:xfrm>
            <a:off x="2696156" y="2333624"/>
            <a:ext cx="2337736" cy="460375"/>
          </a:xfrm>
          <a:prstGeom prst="rect">
            <a:avLst/>
          </a:prstGeom>
        </p:spPr>
        <p:txBody>
          <a:bodyPr wrap="square">
            <a:spAutoFit/>
          </a:bodyPr>
          <a:lstStyle/>
          <a:p>
            <a:r>
              <a:rPr lang="en-US" altLang="zh-CN" sz="2400" dirty="0">
                <a:solidFill>
                  <a:srgbClr val="E22A30"/>
                </a:solidFill>
                <a:latin typeface="+mn-ea"/>
              </a:rPr>
              <a:t>    </a:t>
            </a:r>
            <a:r>
              <a:rPr lang="zh-CN" altLang="en-US" sz="2400" dirty="0">
                <a:solidFill>
                  <a:srgbClr val="E22A30"/>
                </a:solidFill>
                <a:latin typeface="+mn-ea"/>
              </a:rPr>
              <a:t>教学小标题</a:t>
            </a:r>
            <a:endParaRPr lang="zh-CN" altLang="en-US" sz="2400" dirty="0">
              <a:solidFill>
                <a:srgbClr val="E22A30"/>
              </a:solidFill>
              <a:latin typeface="+mn-ea"/>
            </a:endParaRPr>
          </a:p>
        </p:txBody>
      </p:sp>
      <p:sp>
        <p:nvSpPr>
          <p:cNvPr id="414" name="任意多边形 413"/>
          <p:cNvSpPr/>
          <p:nvPr/>
        </p:nvSpPr>
        <p:spPr bwMode="auto">
          <a:xfrm rot="5400000">
            <a:off x="4918958" y="2448557"/>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noAutofit/>
          </a:bodyPr>
          <a:lstStyle/>
          <a:p>
            <a:endParaRPr lang="zh-CN" altLang="en-US"/>
          </a:p>
        </p:txBody>
      </p:sp>
      <p:sp>
        <p:nvSpPr>
          <p:cNvPr id="415" name="任意多边形 414"/>
          <p:cNvSpPr/>
          <p:nvPr/>
        </p:nvSpPr>
        <p:spPr bwMode="auto">
          <a:xfrm rot="16200000" flipH="1">
            <a:off x="2349423" y="2448557"/>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noAutofit/>
          </a:bodyPr>
          <a:lstStyle/>
          <a:p>
            <a:endParaRPr lang="zh-CN" altLang="en-US"/>
          </a:p>
        </p:txBody>
      </p:sp>
      <p:grpSp>
        <p:nvGrpSpPr>
          <p:cNvPr id="393" name="Group 667"/>
          <p:cNvGrpSpPr>
            <a:grpSpLocks noChangeAspect="1"/>
          </p:cNvGrpSpPr>
          <p:nvPr/>
        </p:nvGrpSpPr>
        <p:grpSpPr bwMode="auto">
          <a:xfrm rot="5400000">
            <a:off x="7391445" y="2057445"/>
            <a:ext cx="6778596" cy="2822514"/>
            <a:chOff x="2060" y="-19"/>
            <a:chExt cx="3564" cy="1484"/>
          </a:xfrm>
          <a:solidFill>
            <a:srgbClr val="E22A30">
              <a:alpha val="26000"/>
            </a:srgbClr>
          </a:solidFill>
        </p:grpSpPr>
        <p:sp>
          <p:nvSpPr>
            <p:cNvPr id="394"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07" name="图片 406" descr="图片包含 鲜花, 餐桌, 烟火, 室内&#10;&#10;已生成高可信度的说明"/>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45518" y="-545518"/>
            <a:ext cx="2423161" cy="3514197"/>
          </a:xfrm>
          <a:prstGeom prst="rect">
            <a:avLst/>
          </a:prstGeom>
        </p:spPr>
      </p:pic>
      <p:pic>
        <p:nvPicPr>
          <p:cNvPr id="3" name="图片 2" descr="图片包含 物体, 室内, 镜子, 就坐&#10;&#10;已生成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049" y="2923041"/>
            <a:ext cx="511210" cy="2795479"/>
          </a:xfrm>
          <a:prstGeom prst="rect">
            <a:avLst/>
          </a:prstGeom>
        </p:spPr>
      </p:pic>
      <p:pic>
        <p:nvPicPr>
          <p:cNvPr id="408" name="图片 407" descr="图片包含 物体, 室内, 镜子, 就坐&#10;&#10;已生成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1388" y="1319326"/>
            <a:ext cx="624729" cy="3416241"/>
          </a:xfrm>
          <a:prstGeom prst="rect">
            <a:avLst/>
          </a:prstGeom>
        </p:spPr>
      </p:pic>
      <p:grpSp>
        <p:nvGrpSpPr>
          <p:cNvPr id="405" name="组合 404"/>
          <p:cNvGrpSpPr/>
          <p:nvPr/>
        </p:nvGrpSpPr>
        <p:grpSpPr>
          <a:xfrm>
            <a:off x="4169796" y="207515"/>
            <a:ext cx="3848041" cy="584775"/>
            <a:chOff x="4192129" y="276614"/>
            <a:chExt cx="3848041" cy="584775"/>
          </a:xfrm>
        </p:grpSpPr>
        <p:sp>
          <p:nvSpPr>
            <p:cNvPr id="409" name="文本框 408"/>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410"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413"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1750"/>
                                        <p:tgtEl>
                                          <p:spTgt spid="41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15"/>
                                        </p:tgtEl>
                                        <p:attrNameLst>
                                          <p:attrName>style.visibility</p:attrName>
                                        </p:attrNameLst>
                                      </p:cBhvr>
                                      <p:to>
                                        <p:strVal val="visible"/>
                                      </p:to>
                                    </p:set>
                                    <p:animEffect transition="in" filter="fade">
                                      <p:cBhvr>
                                        <p:cTn id="10" dur="1750"/>
                                        <p:tgtEl>
                                          <p:spTgt spid="415"/>
                                        </p:tgtEl>
                                      </p:cBhvr>
                                    </p:animEffect>
                                  </p:childTnLst>
                                </p:cTn>
                              </p:par>
                              <p:par>
                                <p:cTn id="11" presetID="42" presetClass="path" presetSubtype="0" accel="50000" decel="50000" fill="hold" grpId="0" nodeType="withEffect">
                                  <p:stCondLst>
                                    <p:cond delay="0"/>
                                  </p:stCondLst>
                                  <p:childTnLst>
                                    <p:animMotion origin="layout" path="M 4.16667E-6 -2.59259E-6 L -0.10534 -0.00023 " pathEditMode="relative" rAng="0" ptsTypes="AA">
                                      <p:cBhvr>
                                        <p:cTn id="12" dur="2000" spd="-100000" fill="hold"/>
                                        <p:tgtEl>
                                          <p:spTgt spid="414"/>
                                        </p:tgtEl>
                                        <p:attrNameLst>
                                          <p:attrName>ppt_x</p:attrName>
                                          <p:attrName>ppt_y</p:attrName>
                                        </p:attrNameLst>
                                      </p:cBhvr>
                                      <p:rCtr x="-5273" y="-23"/>
                                    </p:animMotion>
                                  </p:childTnLst>
                                </p:cTn>
                              </p:par>
                              <p:par>
                                <p:cTn id="13" presetID="42" presetClass="path" presetSubtype="0" accel="50000" decel="50000" fill="hold" grpId="0" nodeType="withEffect">
                                  <p:stCondLst>
                                    <p:cond delay="0"/>
                                  </p:stCondLst>
                                  <p:childTnLst>
                                    <p:animMotion origin="layout" path="M 1.45833E-6 -2.59259E-6 L 0.10534 -0.00023 " pathEditMode="relative" rAng="0" ptsTypes="AA">
                                      <p:cBhvr>
                                        <p:cTn id="14" dur="2000" spd="-100000" fill="hold"/>
                                        <p:tgtEl>
                                          <p:spTgt spid="415"/>
                                        </p:tgtEl>
                                        <p:attrNameLst>
                                          <p:attrName>ppt_x</p:attrName>
                                          <p:attrName>ppt_y</p:attrName>
                                        </p:attrNameLst>
                                      </p:cBhvr>
                                      <p:rCtr x="5260" y="-23"/>
                                    </p:animMotion>
                                  </p:childTnLst>
                                </p:cTn>
                              </p:par>
                              <p:par>
                                <p:cTn id="15" presetID="16" presetClass="entr" presetSubtype="37" fill="hold" grpId="0" nodeType="withEffect">
                                  <p:stCondLst>
                                    <p:cond delay="250"/>
                                  </p:stCondLst>
                                  <p:childTnLst>
                                    <p:set>
                                      <p:cBhvr>
                                        <p:cTn id="16" dur="1" fill="hold">
                                          <p:stCondLst>
                                            <p:cond delay="0"/>
                                          </p:stCondLst>
                                        </p:cTn>
                                        <p:tgtEl>
                                          <p:spTgt spid="412"/>
                                        </p:tgtEl>
                                        <p:attrNameLst>
                                          <p:attrName>style.visibility</p:attrName>
                                        </p:attrNameLst>
                                      </p:cBhvr>
                                      <p:to>
                                        <p:strVal val="visible"/>
                                      </p:to>
                                    </p:set>
                                    <p:animEffect transition="in" filter="barn(outVertical)">
                                      <p:cBhvr>
                                        <p:cTn id="17" dur="2000"/>
                                        <p:tgtEl>
                                          <p:spTgt spid="412"/>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411"/>
                                        </p:tgtEl>
                                        <p:attrNameLst>
                                          <p:attrName>style.visibility</p:attrName>
                                        </p:attrNameLst>
                                      </p:cBhvr>
                                      <p:to>
                                        <p:strVal val="visible"/>
                                      </p:to>
                                    </p:set>
                                    <p:animEffect transition="in" filter="wipe(up)">
                                      <p:cBhvr>
                                        <p:cTn id="21"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4" grpId="0" animBg="1"/>
      <p:bldP spid="414" grpId="1" animBg="1"/>
      <p:bldP spid="415" grpId="0" animBg="1"/>
      <p:bldP spid="4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62636" y="1317050"/>
            <a:ext cx="4937447" cy="3637961"/>
            <a:chOff x="1359422" y="1981200"/>
            <a:chExt cx="4736579" cy="3489960"/>
          </a:xfrm>
        </p:grpSpPr>
        <p:sp>
          <p:nvSpPr>
            <p:cNvPr id="5" name="椭圆 4"/>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叁</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ln>
        </p:spPr>
        <p:txBody>
          <a:bodyPr vert="horz" wrap="square" lIns="91440" tIns="45720" rIns="91440" bIns="45720" numCol="1" anchor="t" anchorCtr="0" compatLnSpc="1"/>
          <a:lstStyle/>
          <a:p>
            <a:endParaRPr lang="zh-CN" altLang="en-US">
              <a:solidFill>
                <a:srgbClr val="C00000"/>
              </a:solidFill>
            </a:endParaRPr>
          </a:p>
        </p:txBody>
      </p:sp>
      <p:sp>
        <p:nvSpPr>
          <p:cNvPr id="10" name="文本占位符 2"/>
          <p:cNvSpPr txBox="1"/>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endPar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endParaRPr>
          </a:p>
        </p:txBody>
      </p:sp>
      <p:grpSp>
        <p:nvGrpSpPr>
          <p:cNvPr id="11" name="Group 667"/>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图片 22" descr="图片包含 鲜花, 餐桌, 烟火, 室内&#10;&#10;已生成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p:cNvGrpSpPr/>
          <p:nvPr/>
        </p:nvGrpSpPr>
        <p:grpSpPr>
          <a:xfrm>
            <a:off x="7067501" y="3493666"/>
            <a:ext cx="355600" cy="484188"/>
            <a:chOff x="4755469" y="4479245"/>
            <a:chExt cx="355600" cy="484188"/>
          </a:xfrm>
        </p:grpSpPr>
        <p:sp>
          <p:nvSpPr>
            <p:cNvPr id="25"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6"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7"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grpSp>
      <p:grpSp>
        <p:nvGrpSpPr>
          <p:cNvPr id="28" name="组合 27"/>
          <p:cNvGrpSpPr/>
          <p:nvPr/>
        </p:nvGrpSpPr>
        <p:grpSpPr>
          <a:xfrm>
            <a:off x="4169796" y="207515"/>
            <a:ext cx="3848041" cy="584775"/>
            <a:chOff x="4192129" y="276614"/>
            <a:chExt cx="3848041" cy="584775"/>
          </a:xfrm>
        </p:grpSpPr>
        <p:sp>
          <p:nvSpPr>
            <p:cNvPr id="29" name="文本框 28"/>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30"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1"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39721" y="3865798"/>
            <a:ext cx="906898" cy="906898"/>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600" dirty="0">
                <a:solidFill>
                  <a:srgbClr val="E22A30"/>
                </a:solidFill>
                <a:latin typeface="李旭科书法" panose="02000603000000000000" pitchFamily="2" charset="-122"/>
                <a:ea typeface="李旭科书法" panose="02000603000000000000" pitchFamily="2" charset="-122"/>
              </a:rPr>
              <a:t>壹</a:t>
            </a:r>
            <a:endParaRPr lang="zh-CN" altLang="en-US" sz="3600" dirty="0">
              <a:solidFill>
                <a:srgbClr val="E22A30"/>
              </a:solidFill>
              <a:latin typeface="李旭科书法" panose="02000603000000000000" pitchFamily="2" charset="-122"/>
              <a:ea typeface="李旭科书法" panose="02000603000000000000" pitchFamily="2" charset="-122"/>
            </a:endParaRPr>
          </a:p>
        </p:txBody>
      </p:sp>
      <p:sp>
        <p:nvSpPr>
          <p:cNvPr id="9" name="任意多边形 8"/>
          <p:cNvSpPr/>
          <p:nvPr/>
        </p:nvSpPr>
        <p:spPr>
          <a:xfrm>
            <a:off x="5642551" y="3052213"/>
            <a:ext cx="906898" cy="906898"/>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600" dirty="0">
                <a:solidFill>
                  <a:srgbClr val="E22A30"/>
                </a:solidFill>
                <a:latin typeface="李旭科书法" panose="02000603000000000000" pitchFamily="2" charset="-122"/>
                <a:ea typeface="李旭科书法" panose="02000603000000000000" pitchFamily="2" charset="-122"/>
              </a:rPr>
              <a:t>贰</a:t>
            </a:r>
            <a:endParaRPr lang="zh-CN" altLang="en-US" sz="3600" dirty="0">
              <a:solidFill>
                <a:srgbClr val="E22A30"/>
              </a:solidFill>
              <a:latin typeface="李旭科书法" panose="02000603000000000000" pitchFamily="2" charset="-122"/>
              <a:ea typeface="李旭科书法" panose="02000603000000000000" pitchFamily="2" charset="-122"/>
            </a:endParaRPr>
          </a:p>
        </p:txBody>
      </p:sp>
      <p:sp>
        <p:nvSpPr>
          <p:cNvPr id="10" name="任意多边形 9"/>
          <p:cNvSpPr/>
          <p:nvPr/>
        </p:nvSpPr>
        <p:spPr>
          <a:xfrm>
            <a:off x="7485278" y="3865798"/>
            <a:ext cx="906898" cy="906898"/>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600" dirty="0">
                <a:solidFill>
                  <a:srgbClr val="E22A30"/>
                </a:solidFill>
                <a:latin typeface="李旭科书法" panose="02000603000000000000" pitchFamily="2" charset="-122"/>
                <a:ea typeface="李旭科书法" panose="02000603000000000000" pitchFamily="2" charset="-122"/>
              </a:rPr>
              <a:t>叁</a:t>
            </a:r>
            <a:endParaRPr lang="zh-CN" altLang="en-US" sz="3600" dirty="0">
              <a:solidFill>
                <a:srgbClr val="E22A30"/>
              </a:solidFill>
              <a:latin typeface="李旭科书法" panose="02000603000000000000" pitchFamily="2" charset="-122"/>
              <a:ea typeface="李旭科书法" panose="02000603000000000000" pitchFamily="2" charset="-122"/>
            </a:endParaRPr>
          </a:p>
        </p:txBody>
      </p:sp>
      <p:pic>
        <p:nvPicPr>
          <p:cNvPr id="11" name="图片 10"/>
          <p:cNvPicPr>
            <a:picLocks noChangeAspect="1"/>
          </p:cNvPicPr>
          <p:nvPr/>
        </p:nvPicPr>
        <p:blipFill>
          <a:blip r:embed="rId1"/>
          <a:stretch>
            <a:fillRect/>
          </a:stretch>
        </p:blipFill>
        <p:spPr>
          <a:xfrm>
            <a:off x="2119727" y="2278420"/>
            <a:ext cx="1015358" cy="630222"/>
          </a:xfrm>
          <a:prstGeom prst="rect">
            <a:avLst/>
          </a:prstGeom>
        </p:spPr>
      </p:pic>
      <p:pic>
        <p:nvPicPr>
          <p:cNvPr id="12" name="图片 11"/>
          <p:cNvPicPr>
            <a:picLocks noChangeAspect="1"/>
          </p:cNvPicPr>
          <p:nvPr/>
        </p:nvPicPr>
        <p:blipFill>
          <a:blip r:embed="rId1"/>
          <a:stretch>
            <a:fillRect/>
          </a:stretch>
        </p:blipFill>
        <p:spPr>
          <a:xfrm flipH="1">
            <a:off x="8247987" y="2943285"/>
            <a:ext cx="725713" cy="450442"/>
          </a:xfrm>
          <a:prstGeom prst="rect">
            <a:avLst/>
          </a:prstGeom>
        </p:spPr>
      </p:pic>
      <p:sp>
        <p:nvSpPr>
          <p:cNvPr id="13" name="矩形 12"/>
          <p:cNvSpPr/>
          <p:nvPr/>
        </p:nvSpPr>
        <p:spPr>
          <a:xfrm>
            <a:off x="677876" y="3617203"/>
            <a:ext cx="2943844" cy="923330"/>
          </a:xfrm>
          <a:prstGeom prst="rect">
            <a:avLst/>
          </a:prstGeom>
        </p:spPr>
        <p:txBody>
          <a:bodyPr wrap="square">
            <a:spAutoFit/>
          </a:bodyPr>
          <a:lstStyle/>
          <a:p>
            <a:pPr algn="just">
              <a:lnSpc>
                <a:spcPct val="150000"/>
              </a:lnSpc>
            </a:pPr>
            <a:r>
              <a:rPr lang="en-US" altLang="zh-CN" dirty="0">
                <a:solidFill>
                  <a:schemeClr val="tx1">
                    <a:lumMod val="85000"/>
                    <a:lumOff val="15000"/>
                  </a:schemeClr>
                </a:solidFill>
                <a:latin typeface="+mn-ea"/>
              </a:rPr>
              <a:t>2015</a:t>
            </a:r>
            <a:r>
              <a:rPr lang="zh-CN" altLang="en-US" dirty="0">
                <a:solidFill>
                  <a:schemeClr val="tx1">
                    <a:lumMod val="85000"/>
                    <a:lumOff val="15000"/>
                  </a:schemeClr>
                </a:solidFill>
                <a:latin typeface="+mn-ea"/>
              </a:rPr>
              <a:t>年</a:t>
            </a:r>
            <a:r>
              <a:rPr lang="en-US" altLang="zh-CN" dirty="0">
                <a:solidFill>
                  <a:schemeClr val="tx1">
                    <a:lumMod val="85000"/>
                    <a:lumOff val="15000"/>
                  </a:schemeClr>
                </a:solidFill>
                <a:latin typeface="+mn-ea"/>
              </a:rPr>
              <a:t>10</a:t>
            </a:r>
            <a:r>
              <a:rPr lang="zh-CN" altLang="en-US" dirty="0">
                <a:solidFill>
                  <a:schemeClr val="tx1">
                    <a:lumMod val="85000"/>
                    <a:lumOff val="15000"/>
                  </a:schemeClr>
                </a:solidFill>
                <a:latin typeface="+mn-ea"/>
              </a:rPr>
              <a:t>月，只要是与演示相关的，我们竭诚为您服务。</a:t>
            </a:r>
            <a:endParaRPr lang="zh-CN" altLang="en-US" dirty="0">
              <a:solidFill>
                <a:schemeClr val="tx1">
                  <a:lumMod val="85000"/>
                  <a:lumOff val="15000"/>
                </a:schemeClr>
              </a:solidFill>
              <a:latin typeface="+mn-ea"/>
            </a:endParaRPr>
          </a:p>
        </p:txBody>
      </p:sp>
      <p:sp>
        <p:nvSpPr>
          <p:cNvPr id="14" name="矩形 13"/>
          <p:cNvSpPr/>
          <p:nvPr/>
        </p:nvSpPr>
        <p:spPr>
          <a:xfrm>
            <a:off x="8488811" y="3617203"/>
            <a:ext cx="2943844" cy="1338828"/>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mn-ea"/>
              </a:rPr>
              <a:t>成立于</a:t>
            </a:r>
            <a:r>
              <a:rPr lang="en-US" altLang="zh-CN" dirty="0">
                <a:solidFill>
                  <a:schemeClr val="tx1">
                    <a:lumMod val="85000"/>
                    <a:lumOff val="15000"/>
                  </a:schemeClr>
                </a:solidFill>
                <a:latin typeface="+mn-ea"/>
              </a:rPr>
              <a:t>2015</a:t>
            </a:r>
            <a:r>
              <a:rPr lang="zh-CN" altLang="en-US" dirty="0">
                <a:solidFill>
                  <a:schemeClr val="tx1">
                    <a:lumMod val="85000"/>
                    <a:lumOff val="15000"/>
                  </a:schemeClr>
                </a:solidFill>
                <a:latin typeface="+mn-ea"/>
              </a:rPr>
              <a:t>年</a:t>
            </a:r>
            <a:r>
              <a:rPr lang="en-US" altLang="zh-CN" dirty="0">
                <a:solidFill>
                  <a:schemeClr val="tx1">
                    <a:lumMod val="85000"/>
                    <a:lumOff val="15000"/>
                  </a:schemeClr>
                </a:solidFill>
                <a:latin typeface="+mn-ea"/>
              </a:rPr>
              <a:t>10</a:t>
            </a:r>
            <a:r>
              <a:rPr lang="zh-CN" altLang="en-US" dirty="0">
                <a:solidFill>
                  <a:schemeClr val="tx1">
                    <a:lumMod val="85000"/>
                    <a:lumOff val="15000"/>
                  </a:schemeClr>
                </a:solidFill>
                <a:latin typeface="+mn-ea"/>
              </a:rPr>
              <a:t>月，只要是与演示相关的，我们竭诚为您服务。</a:t>
            </a:r>
            <a:endParaRPr lang="zh-CN" altLang="en-US" dirty="0">
              <a:solidFill>
                <a:schemeClr val="tx1">
                  <a:lumMod val="85000"/>
                  <a:lumOff val="15000"/>
                </a:schemeClr>
              </a:solidFill>
              <a:latin typeface="+mn-ea"/>
            </a:endParaRPr>
          </a:p>
        </p:txBody>
      </p:sp>
      <p:sp>
        <p:nvSpPr>
          <p:cNvPr id="15" name="矩形 14"/>
          <p:cNvSpPr/>
          <p:nvPr/>
        </p:nvSpPr>
        <p:spPr>
          <a:xfrm>
            <a:off x="4624078" y="1653938"/>
            <a:ext cx="2943844" cy="1338828"/>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mn-ea"/>
              </a:rPr>
              <a:t>于</a:t>
            </a:r>
            <a:r>
              <a:rPr lang="en-US" altLang="zh-CN" dirty="0">
                <a:solidFill>
                  <a:schemeClr val="tx1">
                    <a:lumMod val="85000"/>
                    <a:lumOff val="15000"/>
                  </a:schemeClr>
                </a:solidFill>
                <a:latin typeface="+mn-ea"/>
              </a:rPr>
              <a:t>2015</a:t>
            </a:r>
            <a:r>
              <a:rPr lang="zh-CN" altLang="en-US" dirty="0">
                <a:solidFill>
                  <a:schemeClr val="tx1">
                    <a:lumMod val="85000"/>
                    <a:lumOff val="15000"/>
                  </a:schemeClr>
                </a:solidFill>
                <a:latin typeface="+mn-ea"/>
              </a:rPr>
              <a:t>年</a:t>
            </a:r>
            <a:r>
              <a:rPr lang="en-US" altLang="zh-CN" dirty="0">
                <a:solidFill>
                  <a:schemeClr val="tx1">
                    <a:lumMod val="85000"/>
                    <a:lumOff val="15000"/>
                  </a:schemeClr>
                </a:solidFill>
                <a:latin typeface="+mn-ea"/>
              </a:rPr>
              <a:t>10</a:t>
            </a:r>
            <a:r>
              <a:rPr lang="zh-CN" altLang="en-US" dirty="0">
                <a:solidFill>
                  <a:schemeClr val="tx1">
                    <a:lumMod val="85000"/>
                    <a:lumOff val="15000"/>
                  </a:schemeClr>
                </a:solidFill>
                <a:latin typeface="+mn-ea"/>
              </a:rPr>
              <a:t>月，只要是与演示相关的，我们竭诚为您服务。</a:t>
            </a:r>
            <a:endParaRPr lang="zh-CN" altLang="en-US" dirty="0">
              <a:solidFill>
                <a:schemeClr val="tx1">
                  <a:lumMod val="85000"/>
                  <a:lumOff val="15000"/>
                </a:schemeClr>
              </a:solidFill>
              <a:latin typeface="+mn-ea"/>
            </a:endParaRPr>
          </a:p>
        </p:txBody>
      </p:sp>
      <p:grpSp>
        <p:nvGrpSpPr>
          <p:cNvPr id="3" name="组合 2"/>
          <p:cNvGrpSpPr/>
          <p:nvPr/>
        </p:nvGrpSpPr>
        <p:grpSpPr>
          <a:xfrm>
            <a:off x="3805234" y="4170054"/>
            <a:ext cx="4002286" cy="2312546"/>
            <a:chOff x="5002432" y="4212647"/>
            <a:chExt cx="2934288" cy="1695450"/>
          </a:xfrm>
        </p:grpSpPr>
        <p:grpSp>
          <p:nvGrpSpPr>
            <p:cNvPr id="4" name="组合 3"/>
            <p:cNvGrpSpPr/>
            <p:nvPr/>
          </p:nvGrpSpPr>
          <p:grpSpPr>
            <a:xfrm>
              <a:off x="5002432" y="4212647"/>
              <a:ext cx="2934288" cy="1695450"/>
              <a:chOff x="5079999" y="2344328"/>
              <a:chExt cx="4713748" cy="2723634"/>
            </a:xfrm>
          </p:grpSpPr>
          <p:sp>
            <p:nvSpPr>
              <p:cNvPr id="6" name="任意多边形 5"/>
              <p:cNvSpPr/>
              <p:nvPr/>
            </p:nvSpPr>
            <p:spPr bwMode="auto">
              <a:xfrm>
                <a:off x="5079999" y="2345017"/>
                <a:ext cx="4713748" cy="2722945"/>
              </a:xfrm>
              <a:custGeom>
                <a:avLst/>
                <a:gdLst>
                  <a:gd name="connsiteX0" fmla="*/ 1975642 w 4713748"/>
                  <a:gd name="connsiteY0" fmla="*/ 2694723 h 2722945"/>
                  <a:gd name="connsiteX1" fmla="*/ 1976046 w 4713748"/>
                  <a:gd name="connsiteY1" fmla="*/ 2695682 h 2722945"/>
                  <a:gd name="connsiteX2" fmla="*/ 1975654 w 4713748"/>
                  <a:gd name="connsiteY2" fmla="*/ 2695134 h 2722945"/>
                  <a:gd name="connsiteX3" fmla="*/ 1975158 w 4713748"/>
                  <a:gd name="connsiteY3" fmla="*/ 2678054 h 2722945"/>
                  <a:gd name="connsiteX4" fmla="*/ 1975642 w 4713748"/>
                  <a:gd name="connsiteY4" fmla="*/ 2694723 h 2722945"/>
                  <a:gd name="connsiteX5" fmla="*/ 1973368 w 4713748"/>
                  <a:gd name="connsiteY5" fmla="*/ 2689326 h 2722945"/>
                  <a:gd name="connsiteX6" fmla="*/ 1975482 w 4713748"/>
                  <a:gd name="connsiteY6" fmla="*/ 2676012 h 2722945"/>
                  <a:gd name="connsiteX7" fmla="*/ 1975158 w 4713748"/>
                  <a:gd name="connsiteY7" fmla="*/ 2678054 h 2722945"/>
                  <a:gd name="connsiteX8" fmla="*/ 1975130 w 4713748"/>
                  <a:gd name="connsiteY8" fmla="*/ 2677115 h 2722945"/>
                  <a:gd name="connsiteX9" fmla="*/ 1977501 w 4713748"/>
                  <a:gd name="connsiteY9" fmla="*/ 2654061 h 2722945"/>
                  <a:gd name="connsiteX10" fmla="*/ 1978966 w 4713748"/>
                  <a:gd name="connsiteY10" fmla="*/ 2654061 h 2722945"/>
                  <a:gd name="connsiteX11" fmla="*/ 1978376 w 4713748"/>
                  <a:gd name="connsiteY11" fmla="*/ 2657780 h 2722945"/>
                  <a:gd name="connsiteX12" fmla="*/ 1971500 w 4713748"/>
                  <a:gd name="connsiteY12" fmla="*/ 2684892 h 2722945"/>
                  <a:gd name="connsiteX13" fmla="*/ 1973368 w 4713748"/>
                  <a:gd name="connsiteY13" fmla="*/ 2689326 h 2722945"/>
                  <a:gd name="connsiteX14" fmla="*/ 1972617 w 4713748"/>
                  <a:gd name="connsiteY14" fmla="*/ 2694058 h 2722945"/>
                  <a:gd name="connsiteX15" fmla="*/ 1983786 w 4713748"/>
                  <a:gd name="connsiteY15" fmla="*/ 2714057 h 2722945"/>
                  <a:gd name="connsiteX16" fmla="*/ 1970383 w 4713748"/>
                  <a:gd name="connsiteY16" fmla="*/ 2702946 h 2722945"/>
                  <a:gd name="connsiteX17" fmla="*/ 1976038 w 4713748"/>
                  <a:gd name="connsiteY17" fmla="*/ 2657637 h 2722945"/>
                  <a:gd name="connsiteX18" fmla="*/ 1976422 w 4713748"/>
                  <a:gd name="connsiteY18" fmla="*/ 2656697 h 2722945"/>
                  <a:gd name="connsiteX19" fmla="*/ 1974851 w 4713748"/>
                  <a:gd name="connsiteY19" fmla="*/ 2662949 h 2722945"/>
                  <a:gd name="connsiteX20" fmla="*/ 1972617 w 4713748"/>
                  <a:gd name="connsiteY20" fmla="*/ 2671837 h 2722945"/>
                  <a:gd name="connsiteX21" fmla="*/ 1970383 w 4713748"/>
                  <a:gd name="connsiteY21" fmla="*/ 2687392 h 2722945"/>
                  <a:gd name="connsiteX22" fmla="*/ 1976683 w 4713748"/>
                  <a:gd name="connsiteY22" fmla="*/ 2656059 h 2722945"/>
                  <a:gd name="connsiteX23" fmla="*/ 1977085 w 4713748"/>
                  <a:gd name="connsiteY23" fmla="*/ 2654061 h 2722945"/>
                  <a:gd name="connsiteX24" fmla="*/ 1976683 w 4713748"/>
                  <a:gd name="connsiteY24" fmla="*/ 2656059 h 2722945"/>
                  <a:gd name="connsiteX25" fmla="*/ 1976422 w 4713748"/>
                  <a:gd name="connsiteY25" fmla="*/ 2656697 h 2722945"/>
                  <a:gd name="connsiteX26" fmla="*/ 1976806 w 4713748"/>
                  <a:gd name="connsiteY26" fmla="*/ 2655172 h 2722945"/>
                  <a:gd name="connsiteX27" fmla="*/ 1977085 w 4713748"/>
                  <a:gd name="connsiteY27" fmla="*/ 2654061 h 2722945"/>
                  <a:gd name="connsiteX28" fmla="*/ 1979319 w 4713748"/>
                  <a:gd name="connsiteY28" fmla="*/ 2649616 h 2722945"/>
                  <a:gd name="connsiteX29" fmla="*/ 1977501 w 4713748"/>
                  <a:gd name="connsiteY29" fmla="*/ 2654061 h 2722945"/>
                  <a:gd name="connsiteX30" fmla="*/ 1977085 w 4713748"/>
                  <a:gd name="connsiteY30" fmla="*/ 2654061 h 2722945"/>
                  <a:gd name="connsiteX31" fmla="*/ 1979319 w 4713748"/>
                  <a:gd name="connsiteY31" fmla="*/ 2649616 h 2722945"/>
                  <a:gd name="connsiteX32" fmla="*/ 1471881 w 4713748"/>
                  <a:gd name="connsiteY32" fmla="*/ 2645481 h 2722945"/>
                  <a:gd name="connsiteX33" fmla="*/ 1471039 w 4713748"/>
                  <a:gd name="connsiteY33" fmla="*/ 2647600 h 2722945"/>
                  <a:gd name="connsiteX34" fmla="*/ 1465477 w 4713748"/>
                  <a:gd name="connsiteY34" fmla="*/ 2651515 h 2722945"/>
                  <a:gd name="connsiteX35" fmla="*/ 1465343 w 4713748"/>
                  <a:gd name="connsiteY35" fmla="*/ 2651528 h 2722945"/>
                  <a:gd name="connsiteX36" fmla="*/ 1473339 w 4713748"/>
                  <a:gd name="connsiteY36" fmla="*/ 2644133 h 2722945"/>
                  <a:gd name="connsiteX37" fmla="*/ 1471881 w 4713748"/>
                  <a:gd name="connsiteY37" fmla="*/ 2645481 h 2722945"/>
                  <a:gd name="connsiteX38" fmla="*/ 1472134 w 4713748"/>
                  <a:gd name="connsiteY38" fmla="*/ 2644846 h 2722945"/>
                  <a:gd name="connsiteX39" fmla="*/ 1473752 w 4713748"/>
                  <a:gd name="connsiteY39" fmla="*/ 2643889 h 2722945"/>
                  <a:gd name="connsiteX40" fmla="*/ 1473264 w 4713748"/>
                  <a:gd name="connsiteY40" fmla="*/ 2645362 h 2722945"/>
                  <a:gd name="connsiteX41" fmla="*/ 1473609 w 4713748"/>
                  <a:gd name="connsiteY41" fmla="*/ 2643974 h 2722945"/>
                  <a:gd name="connsiteX42" fmla="*/ 1473638 w 4713748"/>
                  <a:gd name="connsiteY42" fmla="*/ 2643857 h 2722945"/>
                  <a:gd name="connsiteX43" fmla="*/ 1473609 w 4713748"/>
                  <a:gd name="connsiteY43" fmla="*/ 2643974 h 2722945"/>
                  <a:gd name="connsiteX44" fmla="*/ 1473339 w 4713748"/>
                  <a:gd name="connsiteY44" fmla="*/ 2644133 h 2722945"/>
                  <a:gd name="connsiteX45" fmla="*/ 1474211 w 4713748"/>
                  <a:gd name="connsiteY45" fmla="*/ 2643327 h 2722945"/>
                  <a:gd name="connsiteX46" fmla="*/ 1474098 w 4713748"/>
                  <a:gd name="connsiteY46" fmla="*/ 2643684 h 2722945"/>
                  <a:gd name="connsiteX47" fmla="*/ 1473752 w 4713748"/>
                  <a:gd name="connsiteY47" fmla="*/ 2643889 h 2722945"/>
                  <a:gd name="connsiteX48" fmla="*/ 1473818 w 4713748"/>
                  <a:gd name="connsiteY48" fmla="*/ 2643691 h 2722945"/>
                  <a:gd name="connsiteX49" fmla="*/ 1479938 w 4713748"/>
                  <a:gd name="connsiteY49" fmla="*/ 2625227 h 2722945"/>
                  <a:gd name="connsiteX50" fmla="*/ 1473818 w 4713748"/>
                  <a:gd name="connsiteY50" fmla="*/ 2643691 h 2722945"/>
                  <a:gd name="connsiteX51" fmla="*/ 1473638 w 4713748"/>
                  <a:gd name="connsiteY51" fmla="*/ 2643857 h 2722945"/>
                  <a:gd name="connsiteX52" fmla="*/ 1475489 w 4713748"/>
                  <a:gd name="connsiteY52" fmla="*/ 2636414 h 2722945"/>
                  <a:gd name="connsiteX53" fmla="*/ 1475490 w 4713748"/>
                  <a:gd name="connsiteY53" fmla="*/ 2636410 h 2722945"/>
                  <a:gd name="connsiteX54" fmla="*/ 2003935 w 4713748"/>
                  <a:gd name="connsiteY54" fmla="*/ 2625064 h 2722945"/>
                  <a:gd name="connsiteX55" fmla="*/ 2002260 w 4713748"/>
                  <a:gd name="connsiteY55" fmla="*/ 2631168 h 2722945"/>
                  <a:gd name="connsiteX56" fmla="*/ 2002818 w 4713748"/>
                  <a:gd name="connsiteY56" fmla="*/ 2628393 h 2722945"/>
                  <a:gd name="connsiteX57" fmla="*/ 2003656 w 4713748"/>
                  <a:gd name="connsiteY57" fmla="*/ 2625896 h 2722945"/>
                  <a:gd name="connsiteX58" fmla="*/ 2003935 w 4713748"/>
                  <a:gd name="connsiteY58" fmla="*/ 2625064 h 2722945"/>
                  <a:gd name="connsiteX59" fmla="*/ 1753132 w 4713748"/>
                  <a:gd name="connsiteY59" fmla="*/ 2624858 h 2722945"/>
                  <a:gd name="connsiteX60" fmla="*/ 1749169 w 4713748"/>
                  <a:gd name="connsiteY60" fmla="*/ 2645802 h 2722945"/>
                  <a:gd name="connsiteX61" fmla="*/ 1748947 w 4713748"/>
                  <a:gd name="connsiteY61" fmla="*/ 2640303 h 2722945"/>
                  <a:gd name="connsiteX62" fmla="*/ 1749409 w 4713748"/>
                  <a:gd name="connsiteY62" fmla="*/ 2622145 h 2722945"/>
                  <a:gd name="connsiteX63" fmla="*/ 1748562 w 4713748"/>
                  <a:gd name="connsiteY63" fmla="*/ 2625014 h 2722945"/>
                  <a:gd name="connsiteX64" fmla="*/ 1748947 w 4713748"/>
                  <a:gd name="connsiteY64" fmla="*/ 2623076 h 2722945"/>
                  <a:gd name="connsiteX65" fmla="*/ 1481070 w 4713748"/>
                  <a:gd name="connsiteY65" fmla="*/ 2621814 h 2722945"/>
                  <a:gd name="connsiteX66" fmla="*/ 1478096 w 4713748"/>
                  <a:gd name="connsiteY66" fmla="*/ 2639734 h 2722945"/>
                  <a:gd name="connsiteX67" fmla="*/ 1474211 w 4713748"/>
                  <a:gd name="connsiteY67" fmla="*/ 2643327 h 2722945"/>
                  <a:gd name="connsiteX68" fmla="*/ 1479938 w 4713748"/>
                  <a:gd name="connsiteY68" fmla="*/ 2625227 h 2722945"/>
                  <a:gd name="connsiteX69" fmla="*/ 1482147 w 4713748"/>
                  <a:gd name="connsiteY69" fmla="*/ 2615321 h 2722945"/>
                  <a:gd name="connsiteX70" fmla="*/ 1482163 w 4713748"/>
                  <a:gd name="connsiteY70" fmla="*/ 2616278 h 2722945"/>
                  <a:gd name="connsiteX71" fmla="*/ 1482163 w 4713748"/>
                  <a:gd name="connsiteY71" fmla="*/ 2618515 h 2722945"/>
                  <a:gd name="connsiteX72" fmla="*/ 1481070 w 4713748"/>
                  <a:gd name="connsiteY72" fmla="*/ 2621814 h 2722945"/>
                  <a:gd name="connsiteX73" fmla="*/ 2017300 w 4713748"/>
                  <a:gd name="connsiteY73" fmla="*/ 2612046 h 2722945"/>
                  <a:gd name="connsiteX74" fmla="*/ 2017321 w 4713748"/>
                  <a:gd name="connsiteY74" fmla="*/ 2612055 h 2722945"/>
                  <a:gd name="connsiteX75" fmla="*/ 2017334 w 4713748"/>
                  <a:gd name="connsiteY75" fmla="*/ 2612068 h 2722945"/>
                  <a:gd name="connsiteX76" fmla="*/ 2000460 w 4713748"/>
                  <a:gd name="connsiteY76" fmla="*/ 2610821 h 2722945"/>
                  <a:gd name="connsiteX77" fmla="*/ 1998585 w 4713748"/>
                  <a:gd name="connsiteY77" fmla="*/ 2614896 h 2722945"/>
                  <a:gd name="connsiteX78" fmla="*/ 1986020 w 4713748"/>
                  <a:gd name="connsiteY78" fmla="*/ 2642950 h 2722945"/>
                  <a:gd name="connsiteX79" fmla="*/ 1975482 w 4713748"/>
                  <a:gd name="connsiteY79" fmla="*/ 2676012 h 2722945"/>
                  <a:gd name="connsiteX80" fmla="*/ 1978376 w 4713748"/>
                  <a:gd name="connsiteY80" fmla="*/ 2657780 h 2722945"/>
                  <a:gd name="connsiteX81" fmla="*/ 1979319 w 4713748"/>
                  <a:gd name="connsiteY81" fmla="*/ 2654061 h 2722945"/>
                  <a:gd name="connsiteX82" fmla="*/ 1978966 w 4713748"/>
                  <a:gd name="connsiteY82" fmla="*/ 2654061 h 2722945"/>
                  <a:gd name="connsiteX83" fmla="*/ 1979319 w 4713748"/>
                  <a:gd name="connsiteY83" fmla="*/ 2651838 h 2722945"/>
                  <a:gd name="connsiteX84" fmla="*/ 1983786 w 4713748"/>
                  <a:gd name="connsiteY84" fmla="*/ 2642950 h 2722945"/>
                  <a:gd name="connsiteX85" fmla="*/ 1990488 w 4713748"/>
                  <a:gd name="connsiteY85" fmla="*/ 2629618 h 2722945"/>
                  <a:gd name="connsiteX86" fmla="*/ 1986020 w 4713748"/>
                  <a:gd name="connsiteY86" fmla="*/ 2640728 h 2722945"/>
                  <a:gd name="connsiteX87" fmla="*/ 1981552 w 4713748"/>
                  <a:gd name="connsiteY87" fmla="*/ 2649616 h 2722945"/>
                  <a:gd name="connsiteX88" fmla="*/ 1986020 w 4713748"/>
                  <a:gd name="connsiteY88" fmla="*/ 2640728 h 2722945"/>
                  <a:gd name="connsiteX89" fmla="*/ 1997189 w 4713748"/>
                  <a:gd name="connsiteY89" fmla="*/ 2616841 h 2722945"/>
                  <a:gd name="connsiteX90" fmla="*/ 2041251 w 4713748"/>
                  <a:gd name="connsiteY90" fmla="*/ 2610007 h 2722945"/>
                  <a:gd name="connsiteX91" fmla="*/ 2039677 w 4713748"/>
                  <a:gd name="connsiteY91" fmla="*/ 2610537 h 2722945"/>
                  <a:gd name="connsiteX92" fmla="*/ 2039677 w 4713748"/>
                  <a:gd name="connsiteY92" fmla="*/ 2611841 h 2722945"/>
                  <a:gd name="connsiteX93" fmla="*/ 2041866 w 4713748"/>
                  <a:gd name="connsiteY93" fmla="*/ 2611841 h 2722945"/>
                  <a:gd name="connsiteX94" fmla="*/ 1879910 w 4713748"/>
                  <a:gd name="connsiteY94" fmla="*/ 2609579 h 2722945"/>
                  <a:gd name="connsiteX95" fmla="*/ 1879729 w 4713748"/>
                  <a:gd name="connsiteY95" fmla="*/ 2609669 h 2722945"/>
                  <a:gd name="connsiteX96" fmla="*/ 1877505 w 4713748"/>
                  <a:gd name="connsiteY96" fmla="*/ 2609669 h 2722945"/>
                  <a:gd name="connsiteX97" fmla="*/ 2011223 w 4713748"/>
                  <a:gd name="connsiteY97" fmla="*/ 2607818 h 2722945"/>
                  <a:gd name="connsiteX98" fmla="*/ 2011164 w 4713748"/>
                  <a:gd name="connsiteY98" fmla="*/ 2607916 h 2722945"/>
                  <a:gd name="connsiteX99" fmla="*/ 2011377 w 4713748"/>
                  <a:gd name="connsiteY99" fmla="*/ 2608059 h 2722945"/>
                  <a:gd name="connsiteX100" fmla="*/ 2011449 w 4713748"/>
                  <a:gd name="connsiteY100" fmla="*/ 2607915 h 2722945"/>
                  <a:gd name="connsiteX101" fmla="*/ 2010662 w 4713748"/>
                  <a:gd name="connsiteY101" fmla="*/ 2607578 h 2722945"/>
                  <a:gd name="connsiteX102" fmla="*/ 2010996 w 4713748"/>
                  <a:gd name="connsiteY102" fmla="*/ 2607803 h 2722945"/>
                  <a:gd name="connsiteX103" fmla="*/ 2011025 w 4713748"/>
                  <a:gd name="connsiteY103" fmla="*/ 2607734 h 2722945"/>
                  <a:gd name="connsiteX104" fmla="*/ 1755573 w 4713748"/>
                  <a:gd name="connsiteY104" fmla="*/ 2607516 h 2722945"/>
                  <a:gd name="connsiteX105" fmla="*/ 1755573 w 4713748"/>
                  <a:gd name="connsiteY105" fmla="*/ 2609739 h 2722945"/>
                  <a:gd name="connsiteX106" fmla="*/ 1753364 w 4713748"/>
                  <a:gd name="connsiteY106" fmla="*/ 2614185 h 2722945"/>
                  <a:gd name="connsiteX107" fmla="*/ 1752812 w 4713748"/>
                  <a:gd name="connsiteY107" fmla="*/ 2615296 h 2722945"/>
                  <a:gd name="connsiteX108" fmla="*/ 1749409 w 4713748"/>
                  <a:gd name="connsiteY108" fmla="*/ 2622145 h 2722945"/>
                  <a:gd name="connsiteX109" fmla="*/ 1750776 w 4713748"/>
                  <a:gd name="connsiteY109" fmla="*/ 2617519 h 2722945"/>
                  <a:gd name="connsiteX110" fmla="*/ 1755573 w 4713748"/>
                  <a:gd name="connsiteY110" fmla="*/ 2607516 h 2722945"/>
                  <a:gd name="connsiteX111" fmla="*/ 1884176 w 4713748"/>
                  <a:gd name="connsiteY111" fmla="*/ 2607447 h 2722945"/>
                  <a:gd name="connsiteX112" fmla="*/ 1885288 w 4713748"/>
                  <a:gd name="connsiteY112" fmla="*/ 2607447 h 2722945"/>
                  <a:gd name="connsiteX113" fmla="*/ 1892062 w 4713748"/>
                  <a:gd name="connsiteY113" fmla="*/ 2607447 h 2722945"/>
                  <a:gd name="connsiteX114" fmla="*/ 1886748 w 4713748"/>
                  <a:gd name="connsiteY114" fmla="*/ 2609322 h 2722945"/>
                  <a:gd name="connsiteX115" fmla="*/ 1879910 w 4713748"/>
                  <a:gd name="connsiteY115" fmla="*/ 2609579 h 2722945"/>
                  <a:gd name="connsiteX116" fmla="*/ 1869250 w 4713748"/>
                  <a:gd name="connsiteY116" fmla="*/ 2607221 h 2722945"/>
                  <a:gd name="connsiteX117" fmla="*/ 1870833 w 4713748"/>
                  <a:gd name="connsiteY117" fmla="*/ 2607447 h 2722945"/>
                  <a:gd name="connsiteX118" fmla="*/ 1866385 w 4713748"/>
                  <a:gd name="connsiteY118" fmla="*/ 2607447 h 2722945"/>
                  <a:gd name="connsiteX119" fmla="*/ 1895504 w 4713748"/>
                  <a:gd name="connsiteY119" fmla="*/ 2606232 h 2722945"/>
                  <a:gd name="connsiteX120" fmla="*/ 1893072 w 4713748"/>
                  <a:gd name="connsiteY120" fmla="*/ 2607447 h 2722945"/>
                  <a:gd name="connsiteX121" fmla="*/ 1892062 w 4713748"/>
                  <a:gd name="connsiteY121" fmla="*/ 2607447 h 2722945"/>
                  <a:gd name="connsiteX122" fmla="*/ 2012870 w 4713748"/>
                  <a:gd name="connsiteY122" fmla="*/ 2605091 h 2722945"/>
                  <a:gd name="connsiteX123" fmla="*/ 2011943 w 4713748"/>
                  <a:gd name="connsiteY123" fmla="*/ 2606627 h 2722945"/>
                  <a:gd name="connsiteX124" fmla="*/ 2012046 w 4713748"/>
                  <a:gd name="connsiteY124" fmla="*/ 2606730 h 2722945"/>
                  <a:gd name="connsiteX125" fmla="*/ 1462478 w 4713748"/>
                  <a:gd name="connsiteY125" fmla="*/ 2602923 h 2722945"/>
                  <a:gd name="connsiteX126" fmla="*/ 1455812 w 4713748"/>
                  <a:gd name="connsiteY126" fmla="*/ 2614043 h 2722945"/>
                  <a:gd name="connsiteX127" fmla="*/ 1458034 w 4713748"/>
                  <a:gd name="connsiteY127" fmla="*/ 2609595 h 2722945"/>
                  <a:gd name="connsiteX128" fmla="*/ 1459145 w 4713748"/>
                  <a:gd name="connsiteY128" fmla="*/ 2607371 h 2722945"/>
                  <a:gd name="connsiteX129" fmla="*/ 2015427 w 4713748"/>
                  <a:gd name="connsiteY129" fmla="*/ 2602446 h 2722945"/>
                  <a:gd name="connsiteX130" fmla="*/ 2013178 w 4713748"/>
                  <a:gd name="connsiteY130" fmla="*/ 2607874 h 2722945"/>
                  <a:gd name="connsiteX131" fmla="*/ 2014517 w 4713748"/>
                  <a:gd name="connsiteY131" fmla="*/ 2609225 h 2722945"/>
                  <a:gd name="connsiteX132" fmla="*/ 2012904 w 4713748"/>
                  <a:gd name="connsiteY132" fmla="*/ 2608536 h 2722945"/>
                  <a:gd name="connsiteX133" fmla="*/ 2012725 w 4713748"/>
                  <a:gd name="connsiteY133" fmla="*/ 2608967 h 2722945"/>
                  <a:gd name="connsiteX134" fmla="*/ 2017300 w 4713748"/>
                  <a:gd name="connsiteY134" fmla="*/ 2612046 h 2722945"/>
                  <a:gd name="connsiteX135" fmla="*/ 2012395 w 4713748"/>
                  <a:gd name="connsiteY135" fmla="*/ 2609765 h 2722945"/>
                  <a:gd name="connsiteX136" fmla="*/ 2010078 w 4713748"/>
                  <a:gd name="connsiteY136" fmla="*/ 2615355 h 2722945"/>
                  <a:gd name="connsiteX137" fmla="*/ 1999467 w 4713748"/>
                  <a:gd name="connsiteY137" fmla="*/ 2671668 h 2722945"/>
                  <a:gd name="connsiteX138" fmla="*/ 2030741 w 4713748"/>
                  <a:gd name="connsiteY138" fmla="*/ 2671668 h 2722945"/>
                  <a:gd name="connsiteX139" fmla="*/ 2030741 w 4713748"/>
                  <a:gd name="connsiteY139" fmla="*/ 2667229 h 2722945"/>
                  <a:gd name="connsiteX140" fmla="*/ 2032975 w 4713748"/>
                  <a:gd name="connsiteY140" fmla="*/ 2660572 h 2722945"/>
                  <a:gd name="connsiteX141" fmla="*/ 2032975 w 4713748"/>
                  <a:gd name="connsiteY141" fmla="*/ 2645037 h 2722945"/>
                  <a:gd name="connsiteX142" fmla="*/ 2032975 w 4713748"/>
                  <a:gd name="connsiteY142" fmla="*/ 2638379 h 2722945"/>
                  <a:gd name="connsiteX143" fmla="*/ 2030741 w 4713748"/>
                  <a:gd name="connsiteY143" fmla="*/ 2627283 h 2722945"/>
                  <a:gd name="connsiteX144" fmla="*/ 2028507 w 4713748"/>
                  <a:gd name="connsiteY144" fmla="*/ 2627283 h 2722945"/>
                  <a:gd name="connsiteX145" fmla="*/ 2028507 w 4713748"/>
                  <a:gd name="connsiteY145" fmla="*/ 2625064 h 2722945"/>
                  <a:gd name="connsiteX146" fmla="*/ 2028507 w 4713748"/>
                  <a:gd name="connsiteY146" fmla="*/ 2620626 h 2722945"/>
                  <a:gd name="connsiteX147" fmla="*/ 2028507 w 4713748"/>
                  <a:gd name="connsiteY147" fmla="*/ 2616853 h 2722945"/>
                  <a:gd name="connsiteX148" fmla="*/ 2026855 w 4713748"/>
                  <a:gd name="connsiteY148" fmla="*/ 2616488 h 2722945"/>
                  <a:gd name="connsiteX149" fmla="*/ 2017321 w 4713748"/>
                  <a:gd name="connsiteY149" fmla="*/ 2612055 h 2722945"/>
                  <a:gd name="connsiteX150" fmla="*/ 2014517 w 4713748"/>
                  <a:gd name="connsiteY150" fmla="*/ 2609225 h 2722945"/>
                  <a:gd name="connsiteX151" fmla="*/ 2025118 w 4713748"/>
                  <a:gd name="connsiteY151" fmla="*/ 2613752 h 2722945"/>
                  <a:gd name="connsiteX152" fmla="*/ 2028507 w 4713748"/>
                  <a:gd name="connsiteY152" fmla="*/ 2614410 h 2722945"/>
                  <a:gd name="connsiteX153" fmla="*/ 2028507 w 4713748"/>
                  <a:gd name="connsiteY153" fmla="*/ 2609823 h 2722945"/>
                  <a:gd name="connsiteX154" fmla="*/ 2028453 w 4713748"/>
                  <a:gd name="connsiteY154" fmla="*/ 2609823 h 2722945"/>
                  <a:gd name="connsiteX155" fmla="*/ 2026229 w 4713748"/>
                  <a:gd name="connsiteY155" fmla="*/ 2609823 h 2722945"/>
                  <a:gd name="connsiteX156" fmla="*/ 2017334 w 4713748"/>
                  <a:gd name="connsiteY156" fmla="*/ 2605333 h 2722945"/>
                  <a:gd name="connsiteX157" fmla="*/ 1462478 w 4713748"/>
                  <a:gd name="connsiteY157" fmla="*/ 2600700 h 2722945"/>
                  <a:gd name="connsiteX158" fmla="*/ 1462478 w 4713748"/>
                  <a:gd name="connsiteY158" fmla="*/ 2602923 h 2722945"/>
                  <a:gd name="connsiteX159" fmla="*/ 1460256 w 4713748"/>
                  <a:gd name="connsiteY159" fmla="*/ 2605147 h 2722945"/>
                  <a:gd name="connsiteX160" fmla="*/ 1459145 w 4713748"/>
                  <a:gd name="connsiteY160" fmla="*/ 2607371 h 2722945"/>
                  <a:gd name="connsiteX161" fmla="*/ 1454145 w 4713748"/>
                  <a:gd name="connsiteY161" fmla="*/ 2614043 h 2722945"/>
                  <a:gd name="connsiteX162" fmla="*/ 1449145 w 4713748"/>
                  <a:gd name="connsiteY162" fmla="*/ 2620715 h 2722945"/>
                  <a:gd name="connsiteX163" fmla="*/ 1451368 w 4713748"/>
                  <a:gd name="connsiteY163" fmla="*/ 2616267 h 2722945"/>
                  <a:gd name="connsiteX164" fmla="*/ 1462478 w 4713748"/>
                  <a:gd name="connsiteY164" fmla="*/ 2600700 h 2722945"/>
                  <a:gd name="connsiteX165" fmla="*/ 2005998 w 4713748"/>
                  <a:gd name="connsiteY165" fmla="*/ 2600630 h 2722945"/>
                  <a:gd name="connsiteX166" fmla="*/ 2005882 w 4713748"/>
                  <a:gd name="connsiteY166" fmla="*/ 2600843 h 2722945"/>
                  <a:gd name="connsiteX167" fmla="*/ 2006214 w 4713748"/>
                  <a:gd name="connsiteY167" fmla="*/ 2600843 h 2722945"/>
                  <a:gd name="connsiteX168" fmla="*/ 2003101 w 4713748"/>
                  <a:gd name="connsiteY168" fmla="*/ 2599047 h 2722945"/>
                  <a:gd name="connsiteX169" fmla="*/ 2004485 w 4713748"/>
                  <a:gd name="connsiteY169" fmla="*/ 2600843 h 2722945"/>
                  <a:gd name="connsiteX170" fmla="*/ 2003990 w 4713748"/>
                  <a:gd name="connsiteY170" fmla="*/ 2600843 h 2722945"/>
                  <a:gd name="connsiteX171" fmla="*/ 1523755 w 4713748"/>
                  <a:gd name="connsiteY171" fmla="*/ 2598558 h 2722945"/>
                  <a:gd name="connsiteX172" fmla="*/ 1521363 w 4713748"/>
                  <a:gd name="connsiteY172" fmla="*/ 2601371 h 2722945"/>
                  <a:gd name="connsiteX173" fmla="*/ 1516861 w 4713748"/>
                  <a:gd name="connsiteY173" fmla="*/ 2602908 h 2722945"/>
                  <a:gd name="connsiteX174" fmla="*/ 2179634 w 4713748"/>
                  <a:gd name="connsiteY174" fmla="*/ 2597551 h 2722945"/>
                  <a:gd name="connsiteX175" fmla="*/ 2157111 w 4713748"/>
                  <a:gd name="connsiteY175" fmla="*/ 2602758 h 2722945"/>
                  <a:gd name="connsiteX176" fmla="*/ 2163286 w 4713748"/>
                  <a:gd name="connsiteY176" fmla="*/ 2601666 h 2722945"/>
                  <a:gd name="connsiteX177" fmla="*/ 2158566 w 4713748"/>
                  <a:gd name="connsiteY177" fmla="*/ 2602827 h 2722945"/>
                  <a:gd name="connsiteX178" fmla="*/ 2070638 w 4713748"/>
                  <a:gd name="connsiteY178" fmla="*/ 2607200 h 2722945"/>
                  <a:gd name="connsiteX179" fmla="*/ 2079507 w 4713748"/>
                  <a:gd name="connsiteY179" fmla="*/ 2604979 h 2722945"/>
                  <a:gd name="connsiteX180" fmla="*/ 2120803 w 4713748"/>
                  <a:gd name="connsiteY180" fmla="*/ 2605534 h 2722945"/>
                  <a:gd name="connsiteX181" fmla="*/ 1486589 w 4713748"/>
                  <a:gd name="connsiteY181" fmla="*/ 2596130 h 2722945"/>
                  <a:gd name="connsiteX182" fmla="*/ 1492523 w 4713748"/>
                  <a:gd name="connsiteY182" fmla="*/ 2603484 h 2722945"/>
                  <a:gd name="connsiteX183" fmla="*/ 1493265 w 4713748"/>
                  <a:gd name="connsiteY183" fmla="*/ 2604957 h 2722945"/>
                  <a:gd name="connsiteX184" fmla="*/ 1486589 w 4713748"/>
                  <a:gd name="connsiteY184" fmla="*/ 2596130 h 2722945"/>
                  <a:gd name="connsiteX185" fmla="*/ 2185936 w 4713748"/>
                  <a:gd name="connsiteY185" fmla="*/ 2596094 h 2722945"/>
                  <a:gd name="connsiteX186" fmla="*/ 2180481 w 4713748"/>
                  <a:gd name="connsiteY186" fmla="*/ 2597436 h 2722945"/>
                  <a:gd name="connsiteX187" fmla="*/ 2179634 w 4713748"/>
                  <a:gd name="connsiteY187" fmla="*/ 2597551 h 2722945"/>
                  <a:gd name="connsiteX188" fmla="*/ 1998970 w 4713748"/>
                  <a:gd name="connsiteY188" fmla="*/ 2593686 h 2722945"/>
                  <a:gd name="connsiteX189" fmla="*/ 2001859 w 4713748"/>
                  <a:gd name="connsiteY189" fmla="*/ 2596540 h 2722945"/>
                  <a:gd name="connsiteX190" fmla="*/ 2003101 w 4713748"/>
                  <a:gd name="connsiteY190" fmla="*/ 2599047 h 2722945"/>
                  <a:gd name="connsiteX191" fmla="*/ 2199553 w 4713748"/>
                  <a:gd name="connsiteY191" fmla="*/ 2592684 h 2722945"/>
                  <a:gd name="connsiteX192" fmla="*/ 2197006 w 4713748"/>
                  <a:gd name="connsiteY192" fmla="*/ 2593630 h 2722945"/>
                  <a:gd name="connsiteX193" fmla="*/ 2185936 w 4713748"/>
                  <a:gd name="connsiteY193" fmla="*/ 2596094 h 2722945"/>
                  <a:gd name="connsiteX194" fmla="*/ 1406246 w 4713748"/>
                  <a:gd name="connsiteY194" fmla="*/ 2588065 h 2722945"/>
                  <a:gd name="connsiteX195" fmla="*/ 1409939 w 4713748"/>
                  <a:gd name="connsiteY195" fmla="*/ 2588410 h 2722945"/>
                  <a:gd name="connsiteX196" fmla="*/ 1413802 w 4713748"/>
                  <a:gd name="connsiteY196" fmla="*/ 2589960 h 2722945"/>
                  <a:gd name="connsiteX197" fmla="*/ 1993033 w 4713748"/>
                  <a:gd name="connsiteY197" fmla="*/ 2587537 h 2722945"/>
                  <a:gd name="connsiteX198" fmla="*/ 1997318 w 4713748"/>
                  <a:gd name="connsiteY198" fmla="*/ 2591863 h 2722945"/>
                  <a:gd name="connsiteX199" fmla="*/ 1998431 w 4713748"/>
                  <a:gd name="connsiteY199" fmla="*/ 2592987 h 2722945"/>
                  <a:gd name="connsiteX200" fmla="*/ 1998970 w 4713748"/>
                  <a:gd name="connsiteY200" fmla="*/ 2593686 h 2722945"/>
                  <a:gd name="connsiteX201" fmla="*/ 1994155 w 4713748"/>
                  <a:gd name="connsiteY201" fmla="*/ 2588929 h 2722945"/>
                  <a:gd name="connsiteX202" fmla="*/ 1993048 w 4713748"/>
                  <a:gd name="connsiteY202" fmla="*/ 2587588 h 2722945"/>
                  <a:gd name="connsiteX203" fmla="*/ 1479938 w 4713748"/>
                  <a:gd name="connsiteY203" fmla="*/ 2584956 h 2722945"/>
                  <a:gd name="connsiteX204" fmla="*/ 1482163 w 4713748"/>
                  <a:gd name="connsiteY204" fmla="*/ 2587193 h 2722945"/>
                  <a:gd name="connsiteX205" fmla="*/ 1483532 w 4713748"/>
                  <a:gd name="connsiteY205" fmla="*/ 2606975 h 2722945"/>
                  <a:gd name="connsiteX206" fmla="*/ 1482147 w 4713748"/>
                  <a:gd name="connsiteY206" fmla="*/ 2615321 h 2722945"/>
                  <a:gd name="connsiteX207" fmla="*/ 1481885 w 4713748"/>
                  <a:gd name="connsiteY207" fmla="*/ 2599778 h 2722945"/>
                  <a:gd name="connsiteX208" fmla="*/ 1479938 w 4713748"/>
                  <a:gd name="connsiteY208" fmla="*/ 2584956 h 2722945"/>
                  <a:gd name="connsiteX209" fmla="*/ 1396061 w 4713748"/>
                  <a:gd name="connsiteY209" fmla="*/ 2583286 h 2722945"/>
                  <a:gd name="connsiteX210" fmla="*/ 1397170 w 4713748"/>
                  <a:gd name="connsiteY210" fmla="*/ 2583842 h 2722945"/>
                  <a:gd name="connsiteX211" fmla="*/ 1400375 w 4713748"/>
                  <a:gd name="connsiteY211" fmla="*/ 2585450 h 2722945"/>
                  <a:gd name="connsiteX212" fmla="*/ 1486168 w 4713748"/>
                  <a:gd name="connsiteY212" fmla="*/ 2582832 h 2722945"/>
                  <a:gd name="connsiteX213" fmla="*/ 1484881 w 4713748"/>
                  <a:gd name="connsiteY213" fmla="*/ 2586021 h 2722945"/>
                  <a:gd name="connsiteX214" fmla="*/ 1484363 w 4713748"/>
                  <a:gd name="connsiteY214" fmla="*/ 2585098 h 2722945"/>
                  <a:gd name="connsiteX215" fmla="*/ 1486032 w 4713748"/>
                  <a:gd name="connsiteY215" fmla="*/ 2582891 h 2722945"/>
                  <a:gd name="connsiteX216" fmla="*/ 2023239 w 4713748"/>
                  <a:gd name="connsiteY216" fmla="*/ 2582766 h 2722945"/>
                  <a:gd name="connsiteX217" fmla="*/ 2022715 w 4713748"/>
                  <a:gd name="connsiteY217" fmla="*/ 2584131 h 2722945"/>
                  <a:gd name="connsiteX218" fmla="*/ 2023837 w 4713748"/>
                  <a:gd name="connsiteY218" fmla="*/ 2584496 h 2722945"/>
                  <a:gd name="connsiteX219" fmla="*/ 2026045 w 4713748"/>
                  <a:gd name="connsiteY219" fmla="*/ 2585216 h 2722945"/>
                  <a:gd name="connsiteX220" fmla="*/ 2023837 w 4713748"/>
                  <a:gd name="connsiteY220" fmla="*/ 2587374 h 2722945"/>
                  <a:gd name="connsiteX221" fmla="*/ 2021944 w 4713748"/>
                  <a:gd name="connsiteY221" fmla="*/ 2586140 h 2722945"/>
                  <a:gd name="connsiteX222" fmla="*/ 2018944 w 4713748"/>
                  <a:gd name="connsiteY222" fmla="*/ 2593960 h 2722945"/>
                  <a:gd name="connsiteX223" fmla="*/ 2017770 w 4713748"/>
                  <a:gd name="connsiteY223" fmla="*/ 2596793 h 2722945"/>
                  <a:gd name="connsiteX224" fmla="*/ 2019558 w 4713748"/>
                  <a:gd name="connsiteY224" fmla="*/ 2598598 h 2722945"/>
                  <a:gd name="connsiteX225" fmla="*/ 2026229 w 4713748"/>
                  <a:gd name="connsiteY225" fmla="*/ 2600843 h 2722945"/>
                  <a:gd name="connsiteX226" fmla="*/ 2028453 w 4713748"/>
                  <a:gd name="connsiteY226" fmla="*/ 2600843 h 2722945"/>
                  <a:gd name="connsiteX227" fmla="*/ 2030677 w 4713748"/>
                  <a:gd name="connsiteY227" fmla="*/ 2600843 h 2722945"/>
                  <a:gd name="connsiteX228" fmla="*/ 2030741 w 4713748"/>
                  <a:gd name="connsiteY228" fmla="*/ 2600827 h 2722945"/>
                  <a:gd name="connsiteX229" fmla="*/ 2030741 w 4713748"/>
                  <a:gd name="connsiteY229" fmla="*/ 2598433 h 2722945"/>
                  <a:gd name="connsiteX230" fmla="*/ 2033937 w 4713748"/>
                  <a:gd name="connsiteY230" fmla="*/ 2600021 h 2722945"/>
                  <a:gd name="connsiteX231" fmla="*/ 2039573 w 4713748"/>
                  <a:gd name="connsiteY231" fmla="*/ 2598598 h 2722945"/>
                  <a:gd name="connsiteX232" fmla="*/ 2041797 w 4713748"/>
                  <a:gd name="connsiteY232" fmla="*/ 2598598 h 2722945"/>
                  <a:gd name="connsiteX233" fmla="*/ 2041797 w 4713748"/>
                  <a:gd name="connsiteY233" fmla="*/ 2600843 h 2722945"/>
                  <a:gd name="connsiteX234" fmla="*/ 2044021 w 4713748"/>
                  <a:gd name="connsiteY234" fmla="*/ 2598598 h 2722945"/>
                  <a:gd name="connsiteX235" fmla="*/ 2046245 w 4713748"/>
                  <a:gd name="connsiteY235" fmla="*/ 2603088 h 2722945"/>
                  <a:gd name="connsiteX236" fmla="*/ 2046245 w 4713748"/>
                  <a:gd name="connsiteY236" fmla="*/ 2605175 h 2722945"/>
                  <a:gd name="connsiteX237" fmla="*/ 2046334 w 4713748"/>
                  <a:gd name="connsiteY237" fmla="*/ 2605175 h 2722945"/>
                  <a:gd name="connsiteX238" fmla="*/ 2046334 w 4713748"/>
                  <a:gd name="connsiteY238" fmla="*/ 2607397 h 2722945"/>
                  <a:gd name="connsiteX239" fmla="*/ 2047605 w 4713748"/>
                  <a:gd name="connsiteY239" fmla="*/ 2607397 h 2722945"/>
                  <a:gd name="connsiteX240" fmla="*/ 2044082 w 4713748"/>
                  <a:gd name="connsiteY240" fmla="*/ 2595638 h 2722945"/>
                  <a:gd name="connsiteX241" fmla="*/ 2043706 w 4713748"/>
                  <a:gd name="connsiteY241" fmla="*/ 2596005 h 2722945"/>
                  <a:gd name="connsiteX242" fmla="*/ 2041498 w 4713748"/>
                  <a:gd name="connsiteY242" fmla="*/ 2598163 h 2722945"/>
                  <a:gd name="connsiteX243" fmla="*/ 2039290 w 4713748"/>
                  <a:gd name="connsiteY243" fmla="*/ 2598163 h 2722945"/>
                  <a:gd name="connsiteX244" fmla="*/ 2039290 w 4713748"/>
                  <a:gd name="connsiteY244" fmla="*/ 2596005 h 2722945"/>
                  <a:gd name="connsiteX245" fmla="*/ 2039290 w 4713748"/>
                  <a:gd name="connsiteY245" fmla="*/ 2593847 h 2722945"/>
                  <a:gd name="connsiteX246" fmla="*/ 2039290 w 4713748"/>
                  <a:gd name="connsiteY246" fmla="*/ 2591690 h 2722945"/>
                  <a:gd name="connsiteX247" fmla="*/ 2037083 w 4713748"/>
                  <a:gd name="connsiteY247" fmla="*/ 2589532 h 2722945"/>
                  <a:gd name="connsiteX248" fmla="*/ 2034875 w 4713748"/>
                  <a:gd name="connsiteY248" fmla="*/ 2587374 h 2722945"/>
                  <a:gd name="connsiteX249" fmla="*/ 2032668 w 4713748"/>
                  <a:gd name="connsiteY249" fmla="*/ 2587374 h 2722945"/>
                  <a:gd name="connsiteX250" fmla="*/ 2030460 w 4713748"/>
                  <a:gd name="connsiteY250" fmla="*/ 2587374 h 2722945"/>
                  <a:gd name="connsiteX251" fmla="*/ 2028252 w 4713748"/>
                  <a:gd name="connsiteY251" fmla="*/ 2587374 h 2722945"/>
                  <a:gd name="connsiteX252" fmla="*/ 2028252 w 4713748"/>
                  <a:gd name="connsiteY252" fmla="*/ 2585216 h 2722945"/>
                  <a:gd name="connsiteX253" fmla="*/ 2026045 w 4713748"/>
                  <a:gd name="connsiteY253" fmla="*/ 2585216 h 2722945"/>
                  <a:gd name="connsiteX254" fmla="*/ 2023837 w 4713748"/>
                  <a:gd name="connsiteY254" fmla="*/ 2583058 h 2722945"/>
                  <a:gd name="connsiteX255" fmla="*/ 1977014 w 4713748"/>
                  <a:gd name="connsiteY255" fmla="*/ 2582130 h 2722945"/>
                  <a:gd name="connsiteX256" fmla="*/ 1979236 w 4713748"/>
                  <a:gd name="connsiteY256" fmla="*/ 2585091 h 2722945"/>
                  <a:gd name="connsiteX257" fmla="*/ 1977014 w 4713748"/>
                  <a:gd name="connsiteY257" fmla="*/ 2582870 h 2722945"/>
                  <a:gd name="connsiteX258" fmla="*/ 1781902 w 4713748"/>
                  <a:gd name="connsiteY258" fmla="*/ 2580644 h 2722945"/>
                  <a:gd name="connsiteX259" fmla="*/ 1780980 w 4713748"/>
                  <a:gd name="connsiteY259" fmla="*/ 2583625 h 2722945"/>
                  <a:gd name="connsiteX260" fmla="*/ 1781067 w 4713748"/>
                  <a:gd name="connsiteY260" fmla="*/ 2583137 h 2722945"/>
                  <a:gd name="connsiteX261" fmla="*/ 1781624 w 4713748"/>
                  <a:gd name="connsiteY261" fmla="*/ 2581475 h 2722945"/>
                  <a:gd name="connsiteX262" fmla="*/ 1781902 w 4713748"/>
                  <a:gd name="connsiteY262" fmla="*/ 2580644 h 2722945"/>
                  <a:gd name="connsiteX263" fmla="*/ 1493265 w 4713748"/>
                  <a:gd name="connsiteY263" fmla="*/ 2578478 h 2722945"/>
                  <a:gd name="connsiteX264" fmla="*/ 1491040 w 4713748"/>
                  <a:gd name="connsiteY264" fmla="*/ 2580685 h 2722945"/>
                  <a:gd name="connsiteX265" fmla="*/ 1486168 w 4713748"/>
                  <a:gd name="connsiteY265" fmla="*/ 2582832 h 2722945"/>
                  <a:gd name="connsiteX266" fmla="*/ 1487145 w 4713748"/>
                  <a:gd name="connsiteY266" fmla="*/ 2580409 h 2722945"/>
                  <a:gd name="connsiteX267" fmla="*/ 1493265 w 4713748"/>
                  <a:gd name="connsiteY267" fmla="*/ 2578478 h 2722945"/>
                  <a:gd name="connsiteX268" fmla="*/ 1974792 w 4713748"/>
                  <a:gd name="connsiteY268" fmla="*/ 2578429 h 2722945"/>
                  <a:gd name="connsiteX269" fmla="*/ 1977014 w 4713748"/>
                  <a:gd name="connsiteY269" fmla="*/ 2580650 h 2722945"/>
                  <a:gd name="connsiteX270" fmla="*/ 1977014 w 4713748"/>
                  <a:gd name="connsiteY270" fmla="*/ 2582130 h 2722945"/>
                  <a:gd name="connsiteX271" fmla="*/ 1975903 w 4713748"/>
                  <a:gd name="connsiteY271" fmla="*/ 2580650 h 2722945"/>
                  <a:gd name="connsiteX272" fmla="*/ 1394495 w 4713748"/>
                  <a:gd name="connsiteY272" fmla="*/ 2578142 h 2722945"/>
                  <a:gd name="connsiteX273" fmla="*/ 1398279 w 4713748"/>
                  <a:gd name="connsiteY273" fmla="*/ 2581061 h 2722945"/>
                  <a:gd name="connsiteX274" fmla="*/ 1396061 w 4713748"/>
                  <a:gd name="connsiteY274" fmla="*/ 2581061 h 2722945"/>
                  <a:gd name="connsiteX275" fmla="*/ 2037673 w 4713748"/>
                  <a:gd name="connsiteY275" fmla="*/ 2575494 h 2722945"/>
                  <a:gd name="connsiteX276" fmla="*/ 2041654 w 4713748"/>
                  <a:gd name="connsiteY276" fmla="*/ 2578930 h 2722945"/>
                  <a:gd name="connsiteX277" fmla="*/ 2039970 w 4713748"/>
                  <a:gd name="connsiteY277" fmla="*/ 2578930 h 2722945"/>
                  <a:gd name="connsiteX278" fmla="*/ 2038287 w 4713748"/>
                  <a:gd name="connsiteY278" fmla="*/ 2576710 h 2722945"/>
                  <a:gd name="connsiteX279" fmla="*/ 1935326 w 4713748"/>
                  <a:gd name="connsiteY279" fmla="*/ 2574116 h 2722945"/>
                  <a:gd name="connsiteX280" fmla="*/ 1930562 w 4713748"/>
                  <a:gd name="connsiteY280" fmla="*/ 2579052 h 2722945"/>
                  <a:gd name="connsiteX281" fmla="*/ 1930562 w 4713748"/>
                  <a:gd name="connsiteY281" fmla="*/ 2580688 h 2722945"/>
                  <a:gd name="connsiteX282" fmla="*/ 1930658 w 4713748"/>
                  <a:gd name="connsiteY282" fmla="*/ 2580688 h 2722945"/>
                  <a:gd name="connsiteX283" fmla="*/ 1435440 w 4713748"/>
                  <a:gd name="connsiteY283" fmla="*/ 2573769 h 2722945"/>
                  <a:gd name="connsiteX284" fmla="*/ 1437665 w 4713748"/>
                  <a:gd name="connsiteY284" fmla="*/ 2578244 h 2722945"/>
                  <a:gd name="connsiteX285" fmla="*/ 1439890 w 4713748"/>
                  <a:gd name="connsiteY285" fmla="*/ 2578244 h 2722945"/>
                  <a:gd name="connsiteX286" fmla="*/ 1439890 w 4713748"/>
                  <a:gd name="connsiteY286" fmla="*/ 2580481 h 2722945"/>
                  <a:gd name="connsiteX287" fmla="*/ 1438410 w 4713748"/>
                  <a:gd name="connsiteY287" fmla="*/ 2583457 h 2722945"/>
                  <a:gd name="connsiteX288" fmla="*/ 1440257 w 4713748"/>
                  <a:gd name="connsiteY288" fmla="*/ 2580684 h 2722945"/>
                  <a:gd name="connsiteX289" fmla="*/ 1442479 w 4713748"/>
                  <a:gd name="connsiteY289" fmla="*/ 2580684 h 2722945"/>
                  <a:gd name="connsiteX290" fmla="*/ 1444701 w 4713748"/>
                  <a:gd name="connsiteY290" fmla="*/ 2580684 h 2722945"/>
                  <a:gd name="connsiteX291" fmla="*/ 1446923 w 4713748"/>
                  <a:gd name="connsiteY291" fmla="*/ 2580684 h 2722945"/>
                  <a:gd name="connsiteX292" fmla="*/ 1449145 w 4713748"/>
                  <a:gd name="connsiteY292" fmla="*/ 2582908 h 2722945"/>
                  <a:gd name="connsiteX293" fmla="*/ 1451368 w 4713748"/>
                  <a:gd name="connsiteY293" fmla="*/ 2582908 h 2722945"/>
                  <a:gd name="connsiteX294" fmla="*/ 1451368 w 4713748"/>
                  <a:gd name="connsiteY294" fmla="*/ 2585132 h 2722945"/>
                  <a:gd name="connsiteX295" fmla="*/ 1451368 w 4713748"/>
                  <a:gd name="connsiteY295" fmla="*/ 2587356 h 2722945"/>
                  <a:gd name="connsiteX296" fmla="*/ 1449145 w 4713748"/>
                  <a:gd name="connsiteY296" fmla="*/ 2589580 h 2722945"/>
                  <a:gd name="connsiteX297" fmla="*/ 1446923 w 4713748"/>
                  <a:gd name="connsiteY297" fmla="*/ 2589580 h 2722945"/>
                  <a:gd name="connsiteX298" fmla="*/ 1444701 w 4713748"/>
                  <a:gd name="connsiteY298" fmla="*/ 2591804 h 2722945"/>
                  <a:gd name="connsiteX299" fmla="*/ 1444701 w 4713748"/>
                  <a:gd name="connsiteY299" fmla="*/ 2594028 h 2722945"/>
                  <a:gd name="connsiteX300" fmla="*/ 1442479 w 4713748"/>
                  <a:gd name="connsiteY300" fmla="*/ 2598476 h 2722945"/>
                  <a:gd name="connsiteX301" fmla="*/ 1440257 w 4713748"/>
                  <a:gd name="connsiteY301" fmla="*/ 2607371 h 2722945"/>
                  <a:gd name="connsiteX302" fmla="*/ 1440257 w 4713748"/>
                  <a:gd name="connsiteY302" fmla="*/ 2614043 h 2722945"/>
                  <a:gd name="connsiteX303" fmla="*/ 1440257 w 4713748"/>
                  <a:gd name="connsiteY303" fmla="*/ 2618491 h 2722945"/>
                  <a:gd name="connsiteX304" fmla="*/ 1442479 w 4713748"/>
                  <a:gd name="connsiteY304" fmla="*/ 2622939 h 2722945"/>
                  <a:gd name="connsiteX305" fmla="*/ 1443961 w 4713748"/>
                  <a:gd name="connsiteY305" fmla="*/ 2625904 h 2722945"/>
                  <a:gd name="connsiteX306" fmla="*/ 1442479 w 4713748"/>
                  <a:gd name="connsiteY306" fmla="*/ 2627387 h 2722945"/>
                  <a:gd name="connsiteX307" fmla="*/ 1440257 w 4713748"/>
                  <a:gd name="connsiteY307" fmla="*/ 2627387 h 2722945"/>
                  <a:gd name="connsiteX308" fmla="*/ 1446923 w 4713748"/>
                  <a:gd name="connsiteY308" fmla="*/ 2629611 h 2722945"/>
                  <a:gd name="connsiteX309" fmla="*/ 1446923 w 4713748"/>
                  <a:gd name="connsiteY309" fmla="*/ 2627387 h 2722945"/>
                  <a:gd name="connsiteX310" fmla="*/ 1444701 w 4713748"/>
                  <a:gd name="connsiteY310" fmla="*/ 2627387 h 2722945"/>
                  <a:gd name="connsiteX311" fmla="*/ 1443961 w 4713748"/>
                  <a:gd name="connsiteY311" fmla="*/ 2625904 h 2722945"/>
                  <a:gd name="connsiteX312" fmla="*/ 1446923 w 4713748"/>
                  <a:gd name="connsiteY312" fmla="*/ 2622939 h 2722945"/>
                  <a:gd name="connsiteX313" fmla="*/ 1449145 w 4713748"/>
                  <a:gd name="connsiteY313" fmla="*/ 2620715 h 2722945"/>
                  <a:gd name="connsiteX314" fmla="*/ 1455812 w 4713748"/>
                  <a:gd name="connsiteY314" fmla="*/ 2616267 h 2722945"/>
                  <a:gd name="connsiteX315" fmla="*/ 1464700 w 4713748"/>
                  <a:gd name="connsiteY315" fmla="*/ 2602923 h 2722945"/>
                  <a:gd name="connsiteX316" fmla="*/ 1464700 w 4713748"/>
                  <a:gd name="connsiteY316" fmla="*/ 2600700 h 2722945"/>
                  <a:gd name="connsiteX317" fmla="*/ 1464700 w 4713748"/>
                  <a:gd name="connsiteY317" fmla="*/ 2598476 h 2722945"/>
                  <a:gd name="connsiteX318" fmla="*/ 1469144 w 4713748"/>
                  <a:gd name="connsiteY318" fmla="*/ 2594028 h 2722945"/>
                  <a:gd name="connsiteX319" fmla="*/ 1466922 w 4713748"/>
                  <a:gd name="connsiteY319" fmla="*/ 2598476 h 2722945"/>
                  <a:gd name="connsiteX320" fmla="*/ 1475811 w 4713748"/>
                  <a:gd name="connsiteY320" fmla="*/ 2580684 h 2722945"/>
                  <a:gd name="connsiteX321" fmla="*/ 1475811 w 4713748"/>
                  <a:gd name="connsiteY321" fmla="*/ 2582908 h 2722945"/>
                  <a:gd name="connsiteX322" fmla="*/ 1451368 w 4713748"/>
                  <a:gd name="connsiteY322" fmla="*/ 2625163 h 2722945"/>
                  <a:gd name="connsiteX323" fmla="*/ 1438035 w 4713748"/>
                  <a:gd name="connsiteY323" fmla="*/ 2629611 h 2722945"/>
                  <a:gd name="connsiteX324" fmla="*/ 1435813 w 4713748"/>
                  <a:gd name="connsiteY324" fmla="*/ 2616267 h 2722945"/>
                  <a:gd name="connsiteX325" fmla="*/ 1435813 w 4713748"/>
                  <a:gd name="connsiteY325" fmla="*/ 2614043 h 2722945"/>
                  <a:gd name="connsiteX326" fmla="*/ 1435813 w 4713748"/>
                  <a:gd name="connsiteY326" fmla="*/ 2609595 h 2722945"/>
                  <a:gd name="connsiteX327" fmla="*/ 1435813 w 4713748"/>
                  <a:gd name="connsiteY327" fmla="*/ 2600700 h 2722945"/>
                  <a:gd name="connsiteX328" fmla="*/ 1435813 w 4713748"/>
                  <a:gd name="connsiteY328" fmla="*/ 2598476 h 2722945"/>
                  <a:gd name="connsiteX329" fmla="*/ 1435813 w 4713748"/>
                  <a:gd name="connsiteY329" fmla="*/ 2591804 h 2722945"/>
                  <a:gd name="connsiteX330" fmla="*/ 1435813 w 4713748"/>
                  <a:gd name="connsiteY330" fmla="*/ 2589580 h 2722945"/>
                  <a:gd name="connsiteX331" fmla="*/ 1435813 w 4713748"/>
                  <a:gd name="connsiteY331" fmla="*/ 2588681 h 2722945"/>
                  <a:gd name="connsiteX332" fmla="*/ 1435440 w 4713748"/>
                  <a:gd name="connsiteY332" fmla="*/ 2589430 h 2722945"/>
                  <a:gd name="connsiteX333" fmla="*/ 1433215 w 4713748"/>
                  <a:gd name="connsiteY333" fmla="*/ 2589430 h 2722945"/>
                  <a:gd name="connsiteX334" fmla="*/ 1430990 w 4713748"/>
                  <a:gd name="connsiteY334" fmla="*/ 2591668 h 2722945"/>
                  <a:gd name="connsiteX335" fmla="*/ 1430990 w 4713748"/>
                  <a:gd name="connsiteY335" fmla="*/ 2596142 h 2722945"/>
                  <a:gd name="connsiteX336" fmla="*/ 1426540 w 4713748"/>
                  <a:gd name="connsiteY336" fmla="*/ 2605091 h 2722945"/>
                  <a:gd name="connsiteX337" fmla="*/ 1426540 w 4713748"/>
                  <a:gd name="connsiteY337" fmla="*/ 2618515 h 2722945"/>
                  <a:gd name="connsiteX338" fmla="*/ 1426540 w 4713748"/>
                  <a:gd name="connsiteY338" fmla="*/ 2629701 h 2722945"/>
                  <a:gd name="connsiteX339" fmla="*/ 1430990 w 4713748"/>
                  <a:gd name="connsiteY339" fmla="*/ 2636413 h 2722945"/>
                  <a:gd name="connsiteX340" fmla="*/ 1435440 w 4713748"/>
                  <a:gd name="connsiteY340" fmla="*/ 2643125 h 2722945"/>
                  <a:gd name="connsiteX341" fmla="*/ 1439890 w 4713748"/>
                  <a:gd name="connsiteY341" fmla="*/ 2645362 h 2722945"/>
                  <a:gd name="connsiteX342" fmla="*/ 1442115 w 4713748"/>
                  <a:gd name="connsiteY342" fmla="*/ 2647600 h 2722945"/>
                  <a:gd name="connsiteX343" fmla="*/ 1444340 w 4713748"/>
                  <a:gd name="connsiteY343" fmla="*/ 2647600 h 2722945"/>
                  <a:gd name="connsiteX344" fmla="*/ 1448790 w 4713748"/>
                  <a:gd name="connsiteY344" fmla="*/ 2652074 h 2722945"/>
                  <a:gd name="connsiteX345" fmla="*/ 1455464 w 4713748"/>
                  <a:gd name="connsiteY345" fmla="*/ 2652074 h 2722945"/>
                  <a:gd name="connsiteX346" fmla="*/ 1457689 w 4713748"/>
                  <a:gd name="connsiteY346" fmla="*/ 2652074 h 2722945"/>
                  <a:gd name="connsiteX347" fmla="*/ 1466589 w 4713748"/>
                  <a:gd name="connsiteY347" fmla="*/ 2647600 h 2722945"/>
                  <a:gd name="connsiteX348" fmla="*/ 1479938 w 4713748"/>
                  <a:gd name="connsiteY348" fmla="*/ 2622989 h 2722945"/>
                  <a:gd name="connsiteX349" fmla="*/ 1479938 w 4713748"/>
                  <a:gd name="connsiteY349" fmla="*/ 2625227 h 2722945"/>
                  <a:gd name="connsiteX350" fmla="*/ 1477713 w 4713748"/>
                  <a:gd name="connsiteY350" fmla="*/ 2629701 h 2722945"/>
                  <a:gd name="connsiteX351" fmla="*/ 1475490 w 4713748"/>
                  <a:gd name="connsiteY351" fmla="*/ 2636410 h 2722945"/>
                  <a:gd name="connsiteX352" fmla="*/ 1475489 w 4713748"/>
                  <a:gd name="connsiteY352" fmla="*/ 2636413 h 2722945"/>
                  <a:gd name="connsiteX353" fmla="*/ 1475489 w 4713748"/>
                  <a:gd name="connsiteY353" fmla="*/ 2636414 h 2722945"/>
                  <a:gd name="connsiteX354" fmla="*/ 1472134 w 4713748"/>
                  <a:gd name="connsiteY354" fmla="*/ 2644846 h 2722945"/>
                  <a:gd name="connsiteX355" fmla="*/ 1459914 w 4713748"/>
                  <a:gd name="connsiteY355" fmla="*/ 2652074 h 2722945"/>
                  <a:gd name="connsiteX356" fmla="*/ 1465343 w 4713748"/>
                  <a:gd name="connsiteY356" fmla="*/ 2651528 h 2722945"/>
                  <a:gd name="connsiteX357" fmla="*/ 1459914 w 4713748"/>
                  <a:gd name="connsiteY357" fmla="*/ 2656549 h 2722945"/>
                  <a:gd name="connsiteX358" fmla="*/ 1422091 w 4713748"/>
                  <a:gd name="connsiteY358" fmla="*/ 2631939 h 2722945"/>
                  <a:gd name="connsiteX359" fmla="*/ 1422091 w 4713748"/>
                  <a:gd name="connsiteY359" fmla="*/ 2629701 h 2722945"/>
                  <a:gd name="connsiteX360" fmla="*/ 1419866 w 4713748"/>
                  <a:gd name="connsiteY360" fmla="*/ 2622989 h 2722945"/>
                  <a:gd name="connsiteX361" fmla="*/ 1419866 w 4713748"/>
                  <a:gd name="connsiteY361" fmla="*/ 2609566 h 2722945"/>
                  <a:gd name="connsiteX362" fmla="*/ 1419866 w 4713748"/>
                  <a:gd name="connsiteY362" fmla="*/ 2605091 h 2722945"/>
                  <a:gd name="connsiteX363" fmla="*/ 1422091 w 4713748"/>
                  <a:gd name="connsiteY363" fmla="*/ 2593905 h 2722945"/>
                  <a:gd name="connsiteX364" fmla="*/ 1422091 w 4713748"/>
                  <a:gd name="connsiteY364" fmla="*/ 2591668 h 2722945"/>
                  <a:gd name="connsiteX365" fmla="*/ 1422091 w 4713748"/>
                  <a:gd name="connsiteY365" fmla="*/ 2589544 h 2722945"/>
                  <a:gd name="connsiteX366" fmla="*/ 1409939 w 4713748"/>
                  <a:gd name="connsiteY366" fmla="*/ 2588410 h 2722945"/>
                  <a:gd name="connsiteX367" fmla="*/ 1408374 w 4713748"/>
                  <a:gd name="connsiteY367" fmla="*/ 2587782 h 2722945"/>
                  <a:gd name="connsiteX368" fmla="*/ 1422091 w 4713748"/>
                  <a:gd name="connsiteY368" fmla="*/ 2587965 h 2722945"/>
                  <a:gd name="connsiteX369" fmla="*/ 1422091 w 4713748"/>
                  <a:gd name="connsiteY369" fmla="*/ 2587193 h 2722945"/>
                  <a:gd name="connsiteX370" fmla="*/ 1428765 w 4713748"/>
                  <a:gd name="connsiteY370" fmla="*/ 2576007 h 2722945"/>
                  <a:gd name="connsiteX371" fmla="*/ 1430990 w 4713748"/>
                  <a:gd name="connsiteY371" fmla="*/ 2576007 h 2722945"/>
                  <a:gd name="connsiteX372" fmla="*/ 1433215 w 4713748"/>
                  <a:gd name="connsiteY372" fmla="*/ 2576007 h 2722945"/>
                  <a:gd name="connsiteX373" fmla="*/ 1435440 w 4713748"/>
                  <a:gd name="connsiteY373" fmla="*/ 2573769 h 2722945"/>
                  <a:gd name="connsiteX374" fmla="*/ 2034919 w 4713748"/>
                  <a:gd name="connsiteY374" fmla="*/ 2572268 h 2722945"/>
                  <a:gd name="connsiteX375" fmla="*/ 2037164 w 4713748"/>
                  <a:gd name="connsiteY375" fmla="*/ 2574489 h 2722945"/>
                  <a:gd name="connsiteX376" fmla="*/ 2037673 w 4713748"/>
                  <a:gd name="connsiteY376" fmla="*/ 2575494 h 2722945"/>
                  <a:gd name="connsiteX377" fmla="*/ 2036784 w 4713748"/>
                  <a:gd name="connsiteY377" fmla="*/ 2574728 h 2722945"/>
                  <a:gd name="connsiteX378" fmla="*/ 1988423 w 4713748"/>
                  <a:gd name="connsiteY378" fmla="*/ 2571658 h 2722945"/>
                  <a:gd name="connsiteX379" fmla="*/ 1990647 w 4713748"/>
                  <a:gd name="connsiteY379" fmla="*/ 2582883 h 2722945"/>
                  <a:gd name="connsiteX380" fmla="*/ 1992308 w 4713748"/>
                  <a:gd name="connsiteY380" fmla="*/ 2585039 h 2722945"/>
                  <a:gd name="connsiteX381" fmla="*/ 1993033 w 4713748"/>
                  <a:gd name="connsiteY381" fmla="*/ 2587537 h 2722945"/>
                  <a:gd name="connsiteX382" fmla="*/ 1992871 w 4713748"/>
                  <a:gd name="connsiteY382" fmla="*/ 2587373 h 2722945"/>
                  <a:gd name="connsiteX383" fmla="*/ 1993048 w 4713748"/>
                  <a:gd name="connsiteY383" fmla="*/ 2587588 h 2722945"/>
                  <a:gd name="connsiteX384" fmla="*/ 1993149 w 4713748"/>
                  <a:gd name="connsiteY384" fmla="*/ 2587934 h 2722945"/>
                  <a:gd name="connsiteX385" fmla="*/ 1994155 w 4713748"/>
                  <a:gd name="connsiteY385" fmla="*/ 2588929 h 2722945"/>
                  <a:gd name="connsiteX386" fmla="*/ 2003990 w 4713748"/>
                  <a:gd name="connsiteY386" fmla="*/ 2600843 h 2722945"/>
                  <a:gd name="connsiteX387" fmla="*/ 2004714 w 4713748"/>
                  <a:gd name="connsiteY387" fmla="*/ 2601574 h 2722945"/>
                  <a:gd name="connsiteX388" fmla="*/ 2004839 w 4713748"/>
                  <a:gd name="connsiteY388" fmla="*/ 2601303 h 2722945"/>
                  <a:gd name="connsiteX389" fmla="*/ 2004485 w 4713748"/>
                  <a:gd name="connsiteY389" fmla="*/ 2600843 h 2722945"/>
                  <a:gd name="connsiteX390" fmla="*/ 2005051 w 4713748"/>
                  <a:gd name="connsiteY390" fmla="*/ 2600843 h 2722945"/>
                  <a:gd name="connsiteX391" fmla="*/ 2005414 w 4713748"/>
                  <a:gd name="connsiteY391" fmla="*/ 2600053 h 2722945"/>
                  <a:gd name="connsiteX392" fmla="*/ 2001859 w 4713748"/>
                  <a:gd name="connsiteY392" fmla="*/ 2596540 h 2722945"/>
                  <a:gd name="connsiteX393" fmla="*/ 2001766 w 4713748"/>
                  <a:gd name="connsiteY393" fmla="*/ 2596353 h 2722945"/>
                  <a:gd name="connsiteX394" fmla="*/ 1998431 w 4713748"/>
                  <a:gd name="connsiteY394" fmla="*/ 2592987 h 2722945"/>
                  <a:gd name="connsiteX395" fmla="*/ 1992308 w 4713748"/>
                  <a:gd name="connsiteY395" fmla="*/ 2585039 h 2722945"/>
                  <a:gd name="connsiteX396" fmla="*/ 1540002 w 4713748"/>
                  <a:gd name="connsiteY396" fmla="*/ 2569652 h 2722945"/>
                  <a:gd name="connsiteX397" fmla="*/ 1537776 w 4713748"/>
                  <a:gd name="connsiteY397" fmla="*/ 2585098 h 2722945"/>
                  <a:gd name="connsiteX398" fmla="*/ 1502168 w 4713748"/>
                  <a:gd name="connsiteY398" fmla="*/ 2609370 h 2722945"/>
                  <a:gd name="connsiteX399" fmla="*/ 1504393 w 4713748"/>
                  <a:gd name="connsiteY399" fmla="*/ 2609370 h 2722945"/>
                  <a:gd name="connsiteX400" fmla="*/ 1513852 w 4713748"/>
                  <a:gd name="connsiteY400" fmla="*/ 2603935 h 2722945"/>
                  <a:gd name="connsiteX401" fmla="*/ 1516861 w 4713748"/>
                  <a:gd name="connsiteY401" fmla="*/ 2602908 h 2722945"/>
                  <a:gd name="connsiteX402" fmla="*/ 1506619 w 4713748"/>
                  <a:gd name="connsiteY402" fmla="*/ 2609370 h 2722945"/>
                  <a:gd name="connsiteX403" fmla="*/ 1513295 w 4713748"/>
                  <a:gd name="connsiteY403" fmla="*/ 2607163 h 2722945"/>
                  <a:gd name="connsiteX404" fmla="*/ 1522197 w 4713748"/>
                  <a:gd name="connsiteY404" fmla="*/ 2602750 h 2722945"/>
                  <a:gd name="connsiteX405" fmla="*/ 1531100 w 4713748"/>
                  <a:gd name="connsiteY405" fmla="*/ 2593924 h 2722945"/>
                  <a:gd name="connsiteX406" fmla="*/ 1523755 w 4713748"/>
                  <a:gd name="connsiteY406" fmla="*/ 2598558 h 2722945"/>
                  <a:gd name="connsiteX407" fmla="*/ 1524277 w 4713748"/>
                  <a:gd name="connsiteY407" fmla="*/ 2597945 h 2722945"/>
                  <a:gd name="connsiteX408" fmla="*/ 1528874 w 4713748"/>
                  <a:gd name="connsiteY408" fmla="*/ 2595303 h 2722945"/>
                  <a:gd name="connsiteX409" fmla="*/ 1531322 w 4713748"/>
                  <a:gd name="connsiteY409" fmla="*/ 2589660 h 2722945"/>
                  <a:gd name="connsiteX410" fmla="*/ 1533325 w 4713748"/>
                  <a:gd name="connsiteY410" fmla="*/ 2587304 h 2722945"/>
                  <a:gd name="connsiteX411" fmla="*/ 1540002 w 4713748"/>
                  <a:gd name="connsiteY411" fmla="*/ 2569652 h 2722945"/>
                  <a:gd name="connsiteX412" fmla="*/ 2003990 w 4713748"/>
                  <a:gd name="connsiteY412" fmla="*/ 2566952 h 2722945"/>
                  <a:gd name="connsiteX413" fmla="*/ 2003990 w 4713748"/>
                  <a:gd name="connsiteY413" fmla="*/ 2567168 h 2722945"/>
                  <a:gd name="connsiteX414" fmla="*/ 2001766 w 4713748"/>
                  <a:gd name="connsiteY414" fmla="*/ 2567168 h 2722945"/>
                  <a:gd name="connsiteX415" fmla="*/ 1997318 w 4713748"/>
                  <a:gd name="connsiteY415" fmla="*/ 2567168 h 2722945"/>
                  <a:gd name="connsiteX416" fmla="*/ 1992871 w 4713748"/>
                  <a:gd name="connsiteY416" fmla="*/ 2569413 h 2722945"/>
                  <a:gd name="connsiteX417" fmla="*/ 1990647 w 4713748"/>
                  <a:gd name="connsiteY417" fmla="*/ 2571658 h 2722945"/>
                  <a:gd name="connsiteX418" fmla="*/ 1992871 w 4713748"/>
                  <a:gd name="connsiteY418" fmla="*/ 2580638 h 2722945"/>
                  <a:gd name="connsiteX419" fmla="*/ 1998987 w 4713748"/>
                  <a:gd name="connsiteY419" fmla="*/ 2591863 h 2722945"/>
                  <a:gd name="connsiteX420" fmla="*/ 2005580 w 4713748"/>
                  <a:gd name="connsiteY420" fmla="*/ 2599693 h 2722945"/>
                  <a:gd name="connsiteX421" fmla="*/ 2006125 w 4713748"/>
                  <a:gd name="connsiteY421" fmla="*/ 2598508 h 2722945"/>
                  <a:gd name="connsiteX422" fmla="*/ 2008358 w 4713748"/>
                  <a:gd name="connsiteY422" fmla="*/ 2596286 h 2722945"/>
                  <a:gd name="connsiteX423" fmla="*/ 2006143 w 4713748"/>
                  <a:gd name="connsiteY423" fmla="*/ 2600363 h 2722945"/>
                  <a:gd name="connsiteX424" fmla="*/ 2008438 w 4713748"/>
                  <a:gd name="connsiteY424" fmla="*/ 2603088 h 2722945"/>
                  <a:gd name="connsiteX425" fmla="*/ 2006214 w 4713748"/>
                  <a:gd name="connsiteY425" fmla="*/ 2603088 h 2722945"/>
                  <a:gd name="connsiteX426" fmla="*/ 2005304 w 4713748"/>
                  <a:gd name="connsiteY426" fmla="*/ 2601907 h 2722945"/>
                  <a:gd name="connsiteX427" fmla="*/ 2005212 w 4713748"/>
                  <a:gd name="connsiteY427" fmla="*/ 2602076 h 2722945"/>
                  <a:gd name="connsiteX428" fmla="*/ 2006214 w 4713748"/>
                  <a:gd name="connsiteY428" fmla="*/ 2603088 h 2722945"/>
                  <a:gd name="connsiteX429" fmla="*/ 2010662 w 4713748"/>
                  <a:gd name="connsiteY429" fmla="*/ 2605333 h 2722945"/>
                  <a:gd name="connsiteX430" fmla="*/ 2011626 w 4713748"/>
                  <a:gd name="connsiteY430" fmla="*/ 2606306 h 2722945"/>
                  <a:gd name="connsiteX431" fmla="*/ 2014097 w 4713748"/>
                  <a:gd name="connsiteY431" fmla="*/ 2600432 h 2722945"/>
                  <a:gd name="connsiteX432" fmla="*/ 2008438 w 4713748"/>
                  <a:gd name="connsiteY432" fmla="*/ 2591863 h 2722945"/>
                  <a:gd name="connsiteX433" fmla="*/ 2003990 w 4713748"/>
                  <a:gd name="connsiteY433" fmla="*/ 2580638 h 2722945"/>
                  <a:gd name="connsiteX434" fmla="*/ 2003990 w 4713748"/>
                  <a:gd name="connsiteY434" fmla="*/ 2576148 h 2722945"/>
                  <a:gd name="connsiteX435" fmla="*/ 2003990 w 4713748"/>
                  <a:gd name="connsiteY435" fmla="*/ 2567168 h 2722945"/>
                  <a:gd name="connsiteX436" fmla="*/ 2004063 w 4713748"/>
                  <a:gd name="connsiteY436" fmla="*/ 2567095 h 2722945"/>
                  <a:gd name="connsiteX437" fmla="*/ 2025939 w 4713748"/>
                  <a:gd name="connsiteY437" fmla="*/ 2565607 h 2722945"/>
                  <a:gd name="connsiteX438" fmla="*/ 2025939 w 4713748"/>
                  <a:gd name="connsiteY438" fmla="*/ 2565607 h 2722945"/>
                  <a:gd name="connsiteX439" fmla="*/ 2027186 w 4713748"/>
                  <a:gd name="connsiteY439" fmla="*/ 2566840 h 2722945"/>
                  <a:gd name="connsiteX440" fmla="*/ 2027185 w 4713748"/>
                  <a:gd name="connsiteY440" fmla="*/ 2566840 h 2722945"/>
                  <a:gd name="connsiteX441" fmla="*/ 1823391 w 4713748"/>
                  <a:gd name="connsiteY441" fmla="*/ 2563311 h 2722945"/>
                  <a:gd name="connsiteX442" fmla="*/ 1822011 w 4713748"/>
                  <a:gd name="connsiteY442" fmla="*/ 2563771 h 2722945"/>
                  <a:gd name="connsiteX443" fmla="*/ 1822011 w 4713748"/>
                  <a:gd name="connsiteY443" fmla="*/ 2565282 h 2722945"/>
                  <a:gd name="connsiteX444" fmla="*/ 1824043 w 4713748"/>
                  <a:gd name="connsiteY444" fmla="*/ 2565282 h 2722945"/>
                  <a:gd name="connsiteX445" fmla="*/ 2012468 w 4713748"/>
                  <a:gd name="connsiteY445" fmla="*/ 2563136 h 2722945"/>
                  <a:gd name="connsiteX446" fmla="*/ 2014657 w 4713748"/>
                  <a:gd name="connsiteY446" fmla="*/ 2563136 h 2722945"/>
                  <a:gd name="connsiteX447" fmla="*/ 2014657 w 4713748"/>
                  <a:gd name="connsiteY447" fmla="*/ 2565325 h 2722945"/>
                  <a:gd name="connsiteX448" fmla="*/ 2012468 w 4713748"/>
                  <a:gd name="connsiteY448" fmla="*/ 2563136 h 2722945"/>
                  <a:gd name="connsiteX449" fmla="*/ 2003337 w 4713748"/>
                  <a:gd name="connsiteY449" fmla="*/ 2563136 h 2722945"/>
                  <a:gd name="connsiteX450" fmla="*/ 2003411 w 4713748"/>
                  <a:gd name="connsiteY450" fmla="*/ 2563519 h 2722945"/>
                  <a:gd name="connsiteX451" fmla="*/ 2003990 w 4713748"/>
                  <a:gd name="connsiteY451" fmla="*/ 2564923 h 2722945"/>
                  <a:gd name="connsiteX452" fmla="*/ 2003990 w 4713748"/>
                  <a:gd name="connsiteY452" fmla="*/ 2566544 h 2722945"/>
                  <a:gd name="connsiteX453" fmla="*/ 2004090 w 4713748"/>
                  <a:gd name="connsiteY453" fmla="*/ 2567067 h 2722945"/>
                  <a:gd name="connsiteX454" fmla="*/ 2006214 w 4713748"/>
                  <a:gd name="connsiteY454" fmla="*/ 2564923 h 2722945"/>
                  <a:gd name="connsiteX455" fmla="*/ 2004297 w 4713748"/>
                  <a:gd name="connsiteY455" fmla="*/ 2563136 h 2722945"/>
                  <a:gd name="connsiteX456" fmla="*/ 1833070 w 4713748"/>
                  <a:gd name="connsiteY456" fmla="*/ 2562315 h 2722945"/>
                  <a:gd name="connsiteX457" fmla="*/ 1833240 w 4713748"/>
                  <a:gd name="connsiteY457" fmla="*/ 2562786 h 2722945"/>
                  <a:gd name="connsiteX458" fmla="*/ 1833240 w 4713748"/>
                  <a:gd name="connsiteY458" fmla="*/ 2564994 h 2722945"/>
                  <a:gd name="connsiteX459" fmla="*/ 1790340 w 4713748"/>
                  <a:gd name="connsiteY459" fmla="*/ 2562288 h 2722945"/>
                  <a:gd name="connsiteX460" fmla="*/ 1787194 w 4713748"/>
                  <a:gd name="connsiteY460" fmla="*/ 2570394 h 2722945"/>
                  <a:gd name="connsiteX461" fmla="*/ 1777446 w 4713748"/>
                  <a:gd name="connsiteY461" fmla="*/ 2633831 h 2722945"/>
                  <a:gd name="connsiteX462" fmla="*/ 1810870 w 4713748"/>
                  <a:gd name="connsiteY462" fmla="*/ 2631615 h 2722945"/>
                  <a:gd name="connsiteX463" fmla="*/ 1813098 w 4713748"/>
                  <a:gd name="connsiteY463" fmla="*/ 2629399 h 2722945"/>
                  <a:gd name="connsiteX464" fmla="*/ 1813098 w 4713748"/>
                  <a:gd name="connsiteY464" fmla="*/ 2620534 h 2722945"/>
                  <a:gd name="connsiteX465" fmla="*/ 1815326 w 4713748"/>
                  <a:gd name="connsiteY465" fmla="*/ 2605021 h 2722945"/>
                  <a:gd name="connsiteX466" fmla="*/ 1813098 w 4713748"/>
                  <a:gd name="connsiteY466" fmla="*/ 2596157 h 2722945"/>
                  <a:gd name="connsiteX467" fmla="*/ 1813098 w 4713748"/>
                  <a:gd name="connsiteY467" fmla="*/ 2585076 h 2722945"/>
                  <a:gd name="connsiteX468" fmla="*/ 1810870 w 4713748"/>
                  <a:gd name="connsiteY468" fmla="*/ 2582860 h 2722945"/>
                  <a:gd name="connsiteX469" fmla="*/ 1810870 w 4713748"/>
                  <a:gd name="connsiteY469" fmla="*/ 2580644 h 2722945"/>
                  <a:gd name="connsiteX470" fmla="*/ 1808641 w 4713748"/>
                  <a:gd name="connsiteY470" fmla="*/ 2576212 h 2722945"/>
                  <a:gd name="connsiteX471" fmla="*/ 1808641 w 4713748"/>
                  <a:gd name="connsiteY471" fmla="*/ 2569796 h 2722945"/>
                  <a:gd name="connsiteX472" fmla="*/ 1807314 w 4713748"/>
                  <a:gd name="connsiteY472" fmla="*/ 2569545 h 2722945"/>
                  <a:gd name="connsiteX473" fmla="*/ 1789440 w 4713748"/>
                  <a:gd name="connsiteY473" fmla="*/ 2561903 h 2722945"/>
                  <a:gd name="connsiteX474" fmla="*/ 1786359 w 4713748"/>
                  <a:gd name="connsiteY474" fmla="*/ 2569563 h 2722945"/>
                  <a:gd name="connsiteX475" fmla="*/ 1784131 w 4713748"/>
                  <a:gd name="connsiteY475" fmla="*/ 2578428 h 2722945"/>
                  <a:gd name="connsiteX476" fmla="*/ 1786359 w 4713748"/>
                  <a:gd name="connsiteY476" fmla="*/ 2569563 h 2722945"/>
                  <a:gd name="connsiteX477" fmla="*/ 1789507 w 4713748"/>
                  <a:gd name="connsiteY477" fmla="*/ 2561932 h 2722945"/>
                  <a:gd name="connsiteX478" fmla="*/ 2016959 w 4713748"/>
                  <a:gd name="connsiteY478" fmla="*/ 2561166 h 2722945"/>
                  <a:gd name="connsiteX479" fmla="*/ 2018597 w 4713748"/>
                  <a:gd name="connsiteY479" fmla="*/ 2561166 h 2722945"/>
                  <a:gd name="connsiteX480" fmla="*/ 2020141 w 4713748"/>
                  <a:gd name="connsiteY480" fmla="*/ 2562932 h 2722945"/>
                  <a:gd name="connsiteX481" fmla="*/ 2018330 w 4713748"/>
                  <a:gd name="connsiteY481" fmla="*/ 2560860 h 2722945"/>
                  <a:gd name="connsiteX482" fmla="*/ 2018979 w 4713748"/>
                  <a:gd name="connsiteY482" fmla="*/ 2561166 h 2722945"/>
                  <a:gd name="connsiteX483" fmla="*/ 2018597 w 4713748"/>
                  <a:gd name="connsiteY483" fmla="*/ 2561166 h 2722945"/>
                  <a:gd name="connsiteX484" fmla="*/ 2199953 w 4713748"/>
                  <a:gd name="connsiteY484" fmla="*/ 2560279 h 2722945"/>
                  <a:gd name="connsiteX485" fmla="*/ 2198967 w 4713748"/>
                  <a:gd name="connsiteY485" fmla="*/ 2560537 h 2722945"/>
                  <a:gd name="connsiteX486" fmla="*/ 2196747 w 4713748"/>
                  <a:gd name="connsiteY486" fmla="*/ 2560537 h 2722945"/>
                  <a:gd name="connsiteX487" fmla="*/ 2197682 w 4713748"/>
                  <a:gd name="connsiteY487" fmla="*/ 2560338 h 2722945"/>
                  <a:gd name="connsiteX488" fmla="*/ 1384875 w 4713748"/>
                  <a:gd name="connsiteY488" fmla="*/ 2560218 h 2722945"/>
                  <a:gd name="connsiteX489" fmla="*/ 1394495 w 4713748"/>
                  <a:gd name="connsiteY489" fmla="*/ 2578142 h 2722945"/>
                  <a:gd name="connsiteX490" fmla="*/ 1392876 w 4713748"/>
                  <a:gd name="connsiteY490" fmla="*/ 2576893 h 2722945"/>
                  <a:gd name="connsiteX491" fmla="*/ 1385591 w 4713748"/>
                  <a:gd name="connsiteY491" fmla="*/ 2562275 h 2722945"/>
                  <a:gd name="connsiteX492" fmla="*/ 2206935 w 4713748"/>
                  <a:gd name="connsiteY492" fmla="*/ 2560096 h 2722945"/>
                  <a:gd name="connsiteX493" fmla="*/ 2205626 w 4713748"/>
                  <a:gd name="connsiteY493" fmla="*/ 2560259 h 2722945"/>
                  <a:gd name="connsiteX494" fmla="*/ 2203406 w 4713748"/>
                  <a:gd name="connsiteY494" fmla="*/ 2560537 h 2722945"/>
                  <a:gd name="connsiteX495" fmla="*/ 2204665 w 4713748"/>
                  <a:gd name="connsiteY495" fmla="*/ 2560155 h 2722945"/>
                  <a:gd name="connsiteX496" fmla="*/ 2017063 w 4713748"/>
                  <a:gd name="connsiteY496" fmla="*/ 2559412 h 2722945"/>
                  <a:gd name="connsiteX497" fmla="*/ 2018330 w 4713748"/>
                  <a:gd name="connsiteY497" fmla="*/ 2560860 h 2722945"/>
                  <a:gd name="connsiteX498" fmla="*/ 2017801 w 4713748"/>
                  <a:gd name="connsiteY498" fmla="*/ 2560611 h 2722945"/>
                  <a:gd name="connsiteX499" fmla="*/ 2016959 w 4713748"/>
                  <a:gd name="connsiteY499" fmla="*/ 2561166 h 2722945"/>
                  <a:gd name="connsiteX500" fmla="*/ 2212549 w 4713748"/>
                  <a:gd name="connsiteY500" fmla="*/ 2559393 h 2722945"/>
                  <a:gd name="connsiteX501" fmla="*/ 2209961 w 4713748"/>
                  <a:gd name="connsiteY501" fmla="*/ 2560016 h 2722945"/>
                  <a:gd name="connsiteX502" fmla="*/ 2206935 w 4713748"/>
                  <a:gd name="connsiteY502" fmla="*/ 2560096 h 2722945"/>
                  <a:gd name="connsiteX503" fmla="*/ 2021449 w 4713748"/>
                  <a:gd name="connsiteY503" fmla="*/ 2558946 h 2722945"/>
                  <a:gd name="connsiteX504" fmla="*/ 2033235 w 4713748"/>
                  <a:gd name="connsiteY504" fmla="*/ 2570048 h 2722945"/>
                  <a:gd name="connsiteX505" fmla="*/ 2034919 w 4713748"/>
                  <a:gd name="connsiteY505" fmla="*/ 2572268 h 2722945"/>
                  <a:gd name="connsiteX506" fmla="*/ 2032674 w 4713748"/>
                  <a:gd name="connsiteY506" fmla="*/ 2570048 h 2722945"/>
                  <a:gd name="connsiteX507" fmla="*/ 2025939 w 4713748"/>
                  <a:gd name="connsiteY507" fmla="*/ 2565607 h 2722945"/>
                  <a:gd name="connsiteX508" fmla="*/ 2023694 w 4713748"/>
                  <a:gd name="connsiteY508" fmla="*/ 2563387 h 2722945"/>
                  <a:gd name="connsiteX509" fmla="*/ 2018979 w 4713748"/>
                  <a:gd name="connsiteY509" fmla="*/ 2561166 h 2722945"/>
                  <a:gd name="connsiteX510" fmla="*/ 2019204 w 4713748"/>
                  <a:gd name="connsiteY510" fmla="*/ 2561166 h 2722945"/>
                  <a:gd name="connsiteX511" fmla="*/ 2021449 w 4713748"/>
                  <a:gd name="connsiteY511" fmla="*/ 2561166 h 2722945"/>
                  <a:gd name="connsiteX512" fmla="*/ 2021449 w 4713748"/>
                  <a:gd name="connsiteY512" fmla="*/ 2558946 h 2722945"/>
                  <a:gd name="connsiteX513" fmla="*/ 2153759 w 4713748"/>
                  <a:gd name="connsiteY513" fmla="*/ 2557305 h 2722945"/>
                  <a:gd name="connsiteX514" fmla="*/ 2170111 w 4713748"/>
                  <a:gd name="connsiteY514" fmla="*/ 2558315 h 2722945"/>
                  <a:gd name="connsiteX515" fmla="*/ 2167891 w 4713748"/>
                  <a:gd name="connsiteY515" fmla="*/ 2558315 h 2722945"/>
                  <a:gd name="connsiteX516" fmla="*/ 1382756 w 4713748"/>
                  <a:gd name="connsiteY516" fmla="*/ 2556587 h 2722945"/>
                  <a:gd name="connsiteX517" fmla="*/ 1385591 w 4713748"/>
                  <a:gd name="connsiteY517" fmla="*/ 2562275 h 2722945"/>
                  <a:gd name="connsiteX518" fmla="*/ 1387191 w 4713748"/>
                  <a:gd name="connsiteY518" fmla="*/ 2566877 h 2722945"/>
                  <a:gd name="connsiteX519" fmla="*/ 1392735 w 4713748"/>
                  <a:gd name="connsiteY519" fmla="*/ 2576785 h 2722945"/>
                  <a:gd name="connsiteX520" fmla="*/ 1392876 w 4713748"/>
                  <a:gd name="connsiteY520" fmla="*/ 2576893 h 2722945"/>
                  <a:gd name="connsiteX521" fmla="*/ 1393844 w 4713748"/>
                  <a:gd name="connsiteY521" fmla="*/ 2578836 h 2722945"/>
                  <a:gd name="connsiteX522" fmla="*/ 1383961 w 4713748"/>
                  <a:gd name="connsiteY522" fmla="*/ 2562633 h 2722945"/>
                  <a:gd name="connsiteX523" fmla="*/ 2136816 w 4713748"/>
                  <a:gd name="connsiteY523" fmla="*/ 2556094 h 2722945"/>
                  <a:gd name="connsiteX524" fmla="*/ 2153759 w 4713748"/>
                  <a:gd name="connsiteY524" fmla="*/ 2557305 h 2722945"/>
                  <a:gd name="connsiteX525" fmla="*/ 2139753 w 4713748"/>
                  <a:gd name="connsiteY525" fmla="*/ 2556440 h 2722945"/>
                  <a:gd name="connsiteX526" fmla="*/ 2219072 w 4713748"/>
                  <a:gd name="connsiteY526" fmla="*/ 2555786 h 2722945"/>
                  <a:gd name="connsiteX527" fmla="*/ 2204665 w 4713748"/>
                  <a:gd name="connsiteY527" fmla="*/ 2560155 h 2722945"/>
                  <a:gd name="connsiteX528" fmla="*/ 2199953 w 4713748"/>
                  <a:gd name="connsiteY528" fmla="*/ 2560279 h 2722945"/>
                  <a:gd name="connsiteX529" fmla="*/ 2208550 w 4713748"/>
                  <a:gd name="connsiteY529" fmla="*/ 2558025 h 2722945"/>
                  <a:gd name="connsiteX530" fmla="*/ 1793112 w 4713748"/>
                  <a:gd name="connsiteY530" fmla="*/ 2555146 h 2722945"/>
                  <a:gd name="connsiteX531" fmla="*/ 1791093 w 4713748"/>
                  <a:gd name="connsiteY531" fmla="*/ 2560348 h 2722945"/>
                  <a:gd name="connsiteX532" fmla="*/ 1793399 w 4713748"/>
                  <a:gd name="connsiteY532" fmla="*/ 2562078 h 2722945"/>
                  <a:gd name="connsiteX533" fmla="*/ 1791020 w 4713748"/>
                  <a:gd name="connsiteY533" fmla="*/ 2560846 h 2722945"/>
                  <a:gd name="connsiteX534" fmla="*/ 1797648 w 4713748"/>
                  <a:gd name="connsiteY534" fmla="*/ 2565264 h 2722945"/>
                  <a:gd name="connsiteX535" fmla="*/ 1793399 w 4713748"/>
                  <a:gd name="connsiteY535" fmla="*/ 2562078 h 2722945"/>
                  <a:gd name="connsiteX536" fmla="*/ 1806485 w 4713748"/>
                  <a:gd name="connsiteY536" fmla="*/ 2568855 h 2722945"/>
                  <a:gd name="connsiteX537" fmla="*/ 1808641 w 4713748"/>
                  <a:gd name="connsiteY537" fmla="*/ 2569278 h 2722945"/>
                  <a:gd name="connsiteX538" fmla="*/ 1808641 w 4713748"/>
                  <a:gd name="connsiteY538" fmla="*/ 2565264 h 2722945"/>
                  <a:gd name="connsiteX539" fmla="*/ 1806485 w 4713748"/>
                  <a:gd name="connsiteY539" fmla="*/ 2565264 h 2722945"/>
                  <a:gd name="connsiteX540" fmla="*/ 1795438 w 4713748"/>
                  <a:gd name="connsiteY540" fmla="*/ 2558636 h 2722945"/>
                  <a:gd name="connsiteX541" fmla="*/ 1784736 w 4713748"/>
                  <a:gd name="connsiteY541" fmla="*/ 2554218 h 2722945"/>
                  <a:gd name="connsiteX542" fmla="*/ 1786601 w 4713748"/>
                  <a:gd name="connsiteY542" fmla="*/ 2554218 h 2722945"/>
                  <a:gd name="connsiteX543" fmla="*/ 1786601 w 4713748"/>
                  <a:gd name="connsiteY543" fmla="*/ 2556427 h 2722945"/>
                  <a:gd name="connsiteX544" fmla="*/ 2102688 w 4713748"/>
                  <a:gd name="connsiteY544" fmla="*/ 2554150 h 2722945"/>
                  <a:gd name="connsiteX545" fmla="*/ 2139753 w 4713748"/>
                  <a:gd name="connsiteY545" fmla="*/ 2556440 h 2722945"/>
                  <a:gd name="connsiteX546" fmla="*/ 2140189 w 4713748"/>
                  <a:gd name="connsiteY546" fmla="*/ 2556491 h 2722945"/>
                  <a:gd name="connsiteX547" fmla="*/ 2107960 w 4713748"/>
                  <a:gd name="connsiteY547" fmla="*/ 2555538 h 2722945"/>
                  <a:gd name="connsiteX548" fmla="*/ 2054688 w 4713748"/>
                  <a:gd name="connsiteY548" fmla="*/ 2562759 h 2722945"/>
                  <a:gd name="connsiteX549" fmla="*/ 2063566 w 4713748"/>
                  <a:gd name="connsiteY549" fmla="*/ 2558315 h 2722945"/>
                  <a:gd name="connsiteX550" fmla="*/ 2102688 w 4713748"/>
                  <a:gd name="connsiteY550" fmla="*/ 2554150 h 2722945"/>
                  <a:gd name="connsiteX551" fmla="*/ 2237922 w 4713748"/>
                  <a:gd name="connsiteY551" fmla="*/ 2553283 h 2722945"/>
                  <a:gd name="connsiteX552" fmla="*/ 2221163 w 4713748"/>
                  <a:gd name="connsiteY552" fmla="*/ 2558315 h 2722945"/>
                  <a:gd name="connsiteX553" fmla="*/ 2212549 w 4713748"/>
                  <a:gd name="connsiteY553" fmla="*/ 2559393 h 2722945"/>
                  <a:gd name="connsiteX554" fmla="*/ 2028273 w 4713748"/>
                  <a:gd name="connsiteY554" fmla="*/ 2551512 h 2722945"/>
                  <a:gd name="connsiteX555" fmla="*/ 2025080 w 4713748"/>
                  <a:gd name="connsiteY555" fmla="*/ 2554675 h 2722945"/>
                  <a:gd name="connsiteX556" fmla="*/ 2029869 w 4713748"/>
                  <a:gd name="connsiteY556" fmla="*/ 2553727 h 2722945"/>
                  <a:gd name="connsiteX557" fmla="*/ 2028273 w 4713748"/>
                  <a:gd name="connsiteY557" fmla="*/ 2553727 h 2722945"/>
                  <a:gd name="connsiteX558" fmla="*/ 2028273 w 4713748"/>
                  <a:gd name="connsiteY558" fmla="*/ 2551512 h 2722945"/>
                  <a:gd name="connsiteX559" fmla="*/ 1721563 w 4713748"/>
                  <a:gd name="connsiteY559" fmla="*/ 2551484 h 2722945"/>
                  <a:gd name="connsiteX560" fmla="*/ 1723593 w 4713748"/>
                  <a:gd name="connsiteY560" fmla="*/ 2552004 h 2722945"/>
                  <a:gd name="connsiteX561" fmla="*/ 1727492 w 4713748"/>
                  <a:gd name="connsiteY561" fmla="*/ 2553425 h 2722945"/>
                  <a:gd name="connsiteX562" fmla="*/ 1727291 w 4713748"/>
                  <a:gd name="connsiteY562" fmla="*/ 2553398 h 2722945"/>
                  <a:gd name="connsiteX563" fmla="*/ 1722193 w 4713748"/>
                  <a:gd name="connsiteY563" fmla="*/ 2551695 h 2722945"/>
                  <a:gd name="connsiteX564" fmla="*/ 1535829 w 4713748"/>
                  <a:gd name="connsiteY564" fmla="*/ 2549621 h 2722945"/>
                  <a:gd name="connsiteX565" fmla="*/ 1537776 w 4713748"/>
                  <a:gd name="connsiteY565" fmla="*/ 2554206 h 2722945"/>
                  <a:gd name="connsiteX566" fmla="*/ 1540002 w 4713748"/>
                  <a:gd name="connsiteY566" fmla="*/ 2563032 h 2722945"/>
                  <a:gd name="connsiteX567" fmla="*/ 1540002 w 4713748"/>
                  <a:gd name="connsiteY567" fmla="*/ 2565239 h 2722945"/>
                  <a:gd name="connsiteX568" fmla="*/ 1540002 w 4713748"/>
                  <a:gd name="connsiteY568" fmla="*/ 2569652 h 2722945"/>
                  <a:gd name="connsiteX569" fmla="*/ 1531322 w 4713748"/>
                  <a:gd name="connsiteY569" fmla="*/ 2589660 h 2722945"/>
                  <a:gd name="connsiteX570" fmla="*/ 1524277 w 4713748"/>
                  <a:gd name="connsiteY570" fmla="*/ 2597945 h 2722945"/>
                  <a:gd name="connsiteX571" fmla="*/ 1513852 w 4713748"/>
                  <a:gd name="connsiteY571" fmla="*/ 2603935 h 2722945"/>
                  <a:gd name="connsiteX572" fmla="*/ 1504393 w 4713748"/>
                  <a:gd name="connsiteY572" fmla="*/ 2607163 h 2722945"/>
                  <a:gd name="connsiteX573" fmla="*/ 1502168 w 4713748"/>
                  <a:gd name="connsiteY573" fmla="*/ 2607163 h 2722945"/>
                  <a:gd name="connsiteX574" fmla="*/ 1495491 w 4713748"/>
                  <a:gd name="connsiteY574" fmla="*/ 2607163 h 2722945"/>
                  <a:gd name="connsiteX575" fmla="*/ 1493822 w 4713748"/>
                  <a:gd name="connsiteY575" fmla="*/ 2605095 h 2722945"/>
                  <a:gd name="connsiteX576" fmla="*/ 1492523 w 4713748"/>
                  <a:gd name="connsiteY576" fmla="*/ 2603484 h 2722945"/>
                  <a:gd name="connsiteX577" fmla="*/ 1484363 w 4713748"/>
                  <a:gd name="connsiteY577" fmla="*/ 2587304 h 2722945"/>
                  <a:gd name="connsiteX578" fmla="*/ 1484881 w 4713748"/>
                  <a:gd name="connsiteY578" fmla="*/ 2586021 h 2722945"/>
                  <a:gd name="connsiteX579" fmla="*/ 1495491 w 4713748"/>
                  <a:gd name="connsiteY579" fmla="*/ 2604957 h 2722945"/>
                  <a:gd name="connsiteX580" fmla="*/ 1535551 w 4713748"/>
                  <a:gd name="connsiteY580" fmla="*/ 2569652 h 2722945"/>
                  <a:gd name="connsiteX581" fmla="*/ 1527554 w 4713748"/>
                  <a:gd name="connsiteY581" fmla="*/ 2552209 h 2722945"/>
                  <a:gd name="connsiteX582" fmla="*/ 1527761 w 4713748"/>
                  <a:gd name="connsiteY582" fmla="*/ 2552276 h 2722945"/>
                  <a:gd name="connsiteX583" fmla="*/ 1535551 w 4713748"/>
                  <a:gd name="connsiteY583" fmla="*/ 2549793 h 2722945"/>
                  <a:gd name="connsiteX584" fmla="*/ 1765599 w 4713748"/>
                  <a:gd name="connsiteY584" fmla="*/ 2549193 h 2722945"/>
                  <a:gd name="connsiteX585" fmla="*/ 1765963 w 4713748"/>
                  <a:gd name="connsiteY585" fmla="*/ 2549423 h 2722945"/>
                  <a:gd name="connsiteX586" fmla="*/ 1765774 w 4713748"/>
                  <a:gd name="connsiteY586" fmla="*/ 2549331 h 2722945"/>
                  <a:gd name="connsiteX587" fmla="*/ 1779847 w 4713748"/>
                  <a:gd name="connsiteY587" fmla="*/ 2549104 h 2722945"/>
                  <a:gd name="connsiteX588" fmla="*/ 1779562 w 4713748"/>
                  <a:gd name="connsiteY588" fmla="*/ 2549389 h 2722945"/>
                  <a:gd name="connsiteX589" fmla="*/ 1779973 w 4713748"/>
                  <a:gd name="connsiteY589" fmla="*/ 2549799 h 2722945"/>
                  <a:gd name="connsiteX590" fmla="*/ 1780053 w 4713748"/>
                  <a:gd name="connsiteY590" fmla="*/ 2549959 h 2722945"/>
                  <a:gd name="connsiteX591" fmla="*/ 1779518 w 4713748"/>
                  <a:gd name="connsiteY591" fmla="*/ 2549434 h 2722945"/>
                  <a:gd name="connsiteX592" fmla="*/ 1779465 w 4713748"/>
                  <a:gd name="connsiteY592" fmla="*/ 2549487 h 2722945"/>
                  <a:gd name="connsiteX593" fmla="*/ 1778400 w 4713748"/>
                  <a:gd name="connsiteY593" fmla="*/ 2549805 h 2722945"/>
                  <a:gd name="connsiteX594" fmla="*/ 1781865 w 4713748"/>
                  <a:gd name="connsiteY594" fmla="*/ 2553848 h 2722945"/>
                  <a:gd name="connsiteX595" fmla="*/ 1781922 w 4713748"/>
                  <a:gd name="connsiteY595" fmla="*/ 2553698 h 2722945"/>
                  <a:gd name="connsiteX596" fmla="*/ 1780053 w 4713748"/>
                  <a:gd name="connsiteY596" fmla="*/ 2549959 h 2722945"/>
                  <a:gd name="connsiteX597" fmla="*/ 1782451 w 4713748"/>
                  <a:gd name="connsiteY597" fmla="*/ 2552313 h 2722945"/>
                  <a:gd name="connsiteX598" fmla="*/ 1782525 w 4713748"/>
                  <a:gd name="connsiteY598" fmla="*/ 2552118 h 2722945"/>
                  <a:gd name="connsiteX599" fmla="*/ 1761129 w 4713748"/>
                  <a:gd name="connsiteY599" fmla="*/ 2546369 h 2722945"/>
                  <a:gd name="connsiteX600" fmla="*/ 1761715 w 4713748"/>
                  <a:gd name="connsiteY600" fmla="*/ 2546739 h 2722945"/>
                  <a:gd name="connsiteX601" fmla="*/ 1762144 w 4713748"/>
                  <a:gd name="connsiteY601" fmla="*/ 2547381 h 2722945"/>
                  <a:gd name="connsiteX602" fmla="*/ 1704517 w 4713748"/>
                  <a:gd name="connsiteY602" fmla="*/ 2545497 h 2722945"/>
                  <a:gd name="connsiteX603" fmla="*/ 1705168 w 4713748"/>
                  <a:gd name="connsiteY603" fmla="*/ 2545891 h 2722945"/>
                  <a:gd name="connsiteX604" fmla="*/ 1707356 w 4713748"/>
                  <a:gd name="connsiteY604" fmla="*/ 2547846 h 2722945"/>
                  <a:gd name="connsiteX605" fmla="*/ 1706223 w 4713748"/>
                  <a:gd name="connsiteY605" fmla="*/ 2547555 h 2722945"/>
                  <a:gd name="connsiteX606" fmla="*/ 1760837 w 4713748"/>
                  <a:gd name="connsiteY606" fmla="*/ 2545426 h 2722945"/>
                  <a:gd name="connsiteX607" fmla="*/ 1765599 w 4713748"/>
                  <a:gd name="connsiteY607" fmla="*/ 2549193 h 2722945"/>
                  <a:gd name="connsiteX608" fmla="*/ 1761715 w 4713748"/>
                  <a:gd name="connsiteY608" fmla="*/ 2546739 h 2722945"/>
                  <a:gd name="connsiteX609" fmla="*/ 2256871 w 4713748"/>
                  <a:gd name="connsiteY609" fmla="*/ 2545358 h 2722945"/>
                  <a:gd name="connsiteX610" fmla="*/ 2245025 w 4713748"/>
                  <a:gd name="connsiteY610" fmla="*/ 2550262 h 2722945"/>
                  <a:gd name="connsiteX611" fmla="*/ 2219072 w 4713748"/>
                  <a:gd name="connsiteY611" fmla="*/ 2555786 h 2722945"/>
                  <a:gd name="connsiteX612" fmla="*/ 2231676 w 4713748"/>
                  <a:gd name="connsiteY612" fmla="*/ 2551962 h 2722945"/>
                  <a:gd name="connsiteX613" fmla="*/ 1697804 w 4713748"/>
                  <a:gd name="connsiteY613" fmla="*/ 2539314 h 2722945"/>
                  <a:gd name="connsiteX614" fmla="*/ 1703919 w 4713748"/>
                  <a:gd name="connsiteY614" fmla="*/ 2544776 h 2722945"/>
                  <a:gd name="connsiteX615" fmla="*/ 1704517 w 4713748"/>
                  <a:gd name="connsiteY615" fmla="*/ 2545497 h 2722945"/>
                  <a:gd name="connsiteX616" fmla="*/ 1700166 w 4713748"/>
                  <a:gd name="connsiteY616" fmla="*/ 2542864 h 2722945"/>
                  <a:gd name="connsiteX617" fmla="*/ 2275017 w 4713748"/>
                  <a:gd name="connsiteY617" fmla="*/ 2538817 h 2722945"/>
                  <a:gd name="connsiteX618" fmla="*/ 2273976 w 4713748"/>
                  <a:gd name="connsiteY618" fmla="*/ 2539392 h 2722945"/>
                  <a:gd name="connsiteX619" fmla="*/ 2263261 w 4713748"/>
                  <a:gd name="connsiteY619" fmla="*/ 2543683 h 2722945"/>
                  <a:gd name="connsiteX620" fmla="*/ 2256871 w 4713748"/>
                  <a:gd name="connsiteY620" fmla="*/ 2545358 h 2722945"/>
                  <a:gd name="connsiteX621" fmla="*/ 2266243 w 4713748"/>
                  <a:gd name="connsiteY621" fmla="*/ 2541478 h 2722945"/>
                  <a:gd name="connsiteX622" fmla="*/ 1511070 w 4713748"/>
                  <a:gd name="connsiteY622" fmla="*/ 2538760 h 2722945"/>
                  <a:gd name="connsiteX623" fmla="*/ 1513206 w 4713748"/>
                  <a:gd name="connsiteY623" fmla="*/ 2539819 h 2722945"/>
                  <a:gd name="connsiteX624" fmla="*/ 1513347 w 4713748"/>
                  <a:gd name="connsiteY624" fmla="*/ 2539117 h 2722945"/>
                  <a:gd name="connsiteX625" fmla="*/ 1696112 w 4713748"/>
                  <a:gd name="connsiteY625" fmla="*/ 2535357 h 2722945"/>
                  <a:gd name="connsiteX626" fmla="*/ 1699333 w 4713748"/>
                  <a:gd name="connsiteY626" fmla="*/ 2539243 h 2722945"/>
                  <a:gd name="connsiteX627" fmla="*/ 1697963 w 4713748"/>
                  <a:gd name="connsiteY627" fmla="*/ 2538449 h 2722945"/>
                  <a:gd name="connsiteX628" fmla="*/ 1733162 w 4713748"/>
                  <a:gd name="connsiteY628" fmla="*/ 2534461 h 2722945"/>
                  <a:gd name="connsiteX629" fmla="*/ 1735514 w 4713748"/>
                  <a:gd name="connsiteY629" fmla="*/ 2534461 h 2722945"/>
                  <a:gd name="connsiteX630" fmla="*/ 1737754 w 4713748"/>
                  <a:gd name="connsiteY630" fmla="*/ 2536693 h 2722945"/>
                  <a:gd name="connsiteX631" fmla="*/ 1799493 w 4713748"/>
                  <a:gd name="connsiteY631" fmla="*/ 2533552 h 2722945"/>
                  <a:gd name="connsiteX632" fmla="*/ 1800619 w 4713748"/>
                  <a:gd name="connsiteY632" fmla="*/ 2534271 h 2722945"/>
                  <a:gd name="connsiteX633" fmla="*/ 1799493 w 4713748"/>
                  <a:gd name="connsiteY633" fmla="*/ 2534271 h 2722945"/>
                  <a:gd name="connsiteX634" fmla="*/ 1802394 w 4713748"/>
                  <a:gd name="connsiteY634" fmla="*/ 2533347 h 2722945"/>
                  <a:gd name="connsiteX635" fmla="*/ 1802332 w 4713748"/>
                  <a:gd name="connsiteY635" fmla="*/ 2533473 h 2722945"/>
                  <a:gd name="connsiteX636" fmla="*/ 1803997 w 4713748"/>
                  <a:gd name="connsiteY636" fmla="*/ 2534271 h 2722945"/>
                  <a:gd name="connsiteX637" fmla="*/ 1802220 w 4713748"/>
                  <a:gd name="connsiteY637" fmla="*/ 2533703 h 2722945"/>
                  <a:gd name="connsiteX638" fmla="*/ 1801944 w 4713748"/>
                  <a:gd name="connsiteY638" fmla="*/ 2534271 h 2722945"/>
                  <a:gd name="connsiteX639" fmla="*/ 1803997 w 4713748"/>
                  <a:gd name="connsiteY639" fmla="*/ 2534271 h 2722945"/>
                  <a:gd name="connsiteX640" fmla="*/ 1806248 w 4713748"/>
                  <a:gd name="connsiteY640" fmla="*/ 2534271 h 2722945"/>
                  <a:gd name="connsiteX641" fmla="*/ 1730690 w 4713748"/>
                  <a:gd name="connsiteY641" fmla="*/ 2533259 h 2722945"/>
                  <a:gd name="connsiteX642" fmla="*/ 1735514 w 4713748"/>
                  <a:gd name="connsiteY642" fmla="*/ 2534461 h 2722945"/>
                  <a:gd name="connsiteX643" fmla="*/ 1730952 w 4713748"/>
                  <a:gd name="connsiteY643" fmla="*/ 2533386 h 2722945"/>
                  <a:gd name="connsiteX644" fmla="*/ 1727018 w 4713748"/>
                  <a:gd name="connsiteY644" fmla="*/ 2532459 h 2722945"/>
                  <a:gd name="connsiteX645" fmla="*/ 1730952 w 4713748"/>
                  <a:gd name="connsiteY645" fmla="*/ 2533386 h 2722945"/>
                  <a:gd name="connsiteX646" fmla="*/ 1733162 w 4713748"/>
                  <a:gd name="connsiteY646" fmla="*/ 2534461 h 2722945"/>
                  <a:gd name="connsiteX647" fmla="*/ 1731035 w 4713748"/>
                  <a:gd name="connsiteY647" fmla="*/ 2534461 h 2722945"/>
                  <a:gd name="connsiteX648" fmla="*/ 1797242 w 4713748"/>
                  <a:gd name="connsiteY648" fmla="*/ 2532113 h 2722945"/>
                  <a:gd name="connsiteX649" fmla="*/ 1799493 w 4713748"/>
                  <a:gd name="connsiteY649" fmla="*/ 2532832 h 2722945"/>
                  <a:gd name="connsiteX650" fmla="*/ 1799493 w 4713748"/>
                  <a:gd name="connsiteY650" fmla="*/ 2533552 h 2722945"/>
                  <a:gd name="connsiteX651" fmla="*/ 1767150 w 4713748"/>
                  <a:gd name="connsiteY651" fmla="*/ 2531949 h 2722945"/>
                  <a:gd name="connsiteX652" fmla="*/ 1766869 w 4713748"/>
                  <a:gd name="connsiteY652" fmla="*/ 2532229 h 2722945"/>
                  <a:gd name="connsiteX653" fmla="*/ 1766362 w 4713748"/>
                  <a:gd name="connsiteY653" fmla="*/ 2532558 h 2722945"/>
                  <a:gd name="connsiteX654" fmla="*/ 1766717 w 4713748"/>
                  <a:gd name="connsiteY654" fmla="*/ 2534334 h 2722945"/>
                  <a:gd name="connsiteX655" fmla="*/ 1768484 w 4713748"/>
                  <a:gd name="connsiteY655" fmla="*/ 2536322 h 2722945"/>
                  <a:gd name="connsiteX656" fmla="*/ 1769357 w 4713748"/>
                  <a:gd name="connsiteY656" fmla="*/ 2539183 h 2722945"/>
                  <a:gd name="connsiteX657" fmla="*/ 1768926 w 4713748"/>
                  <a:gd name="connsiteY657" fmla="*/ 2538752 h 2722945"/>
                  <a:gd name="connsiteX658" fmla="*/ 1769391 w 4713748"/>
                  <a:gd name="connsiteY658" fmla="*/ 2539295 h 2722945"/>
                  <a:gd name="connsiteX659" fmla="*/ 1769479 w 4713748"/>
                  <a:gd name="connsiteY659" fmla="*/ 2539581 h 2722945"/>
                  <a:gd name="connsiteX660" fmla="*/ 1770474 w 4713748"/>
                  <a:gd name="connsiteY660" fmla="*/ 2540557 h 2722945"/>
                  <a:gd name="connsiteX661" fmla="*/ 1777312 w 4713748"/>
                  <a:gd name="connsiteY661" fmla="*/ 2548536 h 2722945"/>
                  <a:gd name="connsiteX662" fmla="*/ 1778310 w 4713748"/>
                  <a:gd name="connsiteY662" fmla="*/ 2548248 h 2722945"/>
                  <a:gd name="connsiteX663" fmla="*/ 1770474 w 4713748"/>
                  <a:gd name="connsiteY663" fmla="*/ 2540557 h 2722945"/>
                  <a:gd name="connsiteX664" fmla="*/ 1769391 w 4713748"/>
                  <a:gd name="connsiteY664" fmla="*/ 2539295 h 2722945"/>
                  <a:gd name="connsiteX665" fmla="*/ 1769357 w 4713748"/>
                  <a:gd name="connsiteY665" fmla="*/ 2539183 h 2722945"/>
                  <a:gd name="connsiteX666" fmla="*/ 1775554 w 4713748"/>
                  <a:gd name="connsiteY666" fmla="*/ 2545380 h 2722945"/>
                  <a:gd name="connsiteX667" fmla="*/ 1778397 w 4713748"/>
                  <a:gd name="connsiteY667" fmla="*/ 2548223 h 2722945"/>
                  <a:gd name="connsiteX668" fmla="*/ 1778927 w 4713748"/>
                  <a:gd name="connsiteY668" fmla="*/ 2548070 h 2722945"/>
                  <a:gd name="connsiteX669" fmla="*/ 1768484 w 4713748"/>
                  <a:gd name="connsiteY669" fmla="*/ 2536322 h 2722945"/>
                  <a:gd name="connsiteX670" fmla="*/ 1718591 w 4713748"/>
                  <a:gd name="connsiteY670" fmla="*/ 2530244 h 2722945"/>
                  <a:gd name="connsiteX671" fmla="*/ 1725436 w 4713748"/>
                  <a:gd name="connsiteY671" fmla="*/ 2531950 h 2722945"/>
                  <a:gd name="connsiteX672" fmla="*/ 1726555 w 4713748"/>
                  <a:gd name="connsiteY672" fmla="*/ 2532229 h 2722945"/>
                  <a:gd name="connsiteX673" fmla="*/ 1727018 w 4713748"/>
                  <a:gd name="connsiteY673" fmla="*/ 2532459 h 2722945"/>
                  <a:gd name="connsiteX674" fmla="*/ 1720116 w 4713748"/>
                  <a:gd name="connsiteY674" fmla="*/ 2530833 h 2722945"/>
                  <a:gd name="connsiteX675" fmla="*/ 1749486 w 4713748"/>
                  <a:gd name="connsiteY675" fmla="*/ 2528070 h 2722945"/>
                  <a:gd name="connsiteX676" fmla="*/ 1750975 w 4713748"/>
                  <a:gd name="connsiteY676" fmla="*/ 2529555 h 2722945"/>
                  <a:gd name="connsiteX677" fmla="*/ 1753209 w 4713748"/>
                  <a:gd name="connsiteY677" fmla="*/ 2534012 h 2722945"/>
                  <a:gd name="connsiteX678" fmla="*/ 1753209 w 4713748"/>
                  <a:gd name="connsiteY678" fmla="*/ 2534569 h 2722945"/>
                  <a:gd name="connsiteX679" fmla="*/ 1819517 w 4713748"/>
                  <a:gd name="connsiteY679" fmla="*/ 2525389 h 2722945"/>
                  <a:gd name="connsiteX680" fmla="*/ 1824281 w 4713748"/>
                  <a:gd name="connsiteY680" fmla="*/ 2529673 h 2722945"/>
                  <a:gd name="connsiteX681" fmla="*/ 1819743 w 4713748"/>
                  <a:gd name="connsiteY681" fmla="*/ 2525696 h 2722945"/>
                  <a:gd name="connsiteX682" fmla="*/ 1818498 w 4713748"/>
                  <a:gd name="connsiteY682" fmla="*/ 2523973 h 2722945"/>
                  <a:gd name="connsiteX683" fmla="*/ 1819802 w 4713748"/>
                  <a:gd name="connsiteY683" fmla="*/ 2525258 h 2722945"/>
                  <a:gd name="connsiteX684" fmla="*/ 1822042 w 4713748"/>
                  <a:gd name="connsiteY684" fmla="*/ 2527465 h 2722945"/>
                  <a:gd name="connsiteX685" fmla="*/ 1818423 w 4713748"/>
                  <a:gd name="connsiteY685" fmla="*/ 2523899 h 2722945"/>
                  <a:gd name="connsiteX686" fmla="*/ 1818498 w 4713748"/>
                  <a:gd name="connsiteY686" fmla="*/ 2523973 h 2722945"/>
                  <a:gd name="connsiteX687" fmla="*/ 1818424 w 4713748"/>
                  <a:gd name="connsiteY687" fmla="*/ 2523899 h 2722945"/>
                  <a:gd name="connsiteX688" fmla="*/ 1430453 w 4713748"/>
                  <a:gd name="connsiteY688" fmla="*/ 2523735 h 2722945"/>
                  <a:gd name="connsiteX689" fmla="*/ 1428872 w 4713748"/>
                  <a:gd name="connsiteY689" fmla="*/ 2530361 h 2722945"/>
                  <a:gd name="connsiteX690" fmla="*/ 1428856 w 4713748"/>
                  <a:gd name="connsiteY690" fmla="*/ 2528483 h 2722945"/>
                  <a:gd name="connsiteX691" fmla="*/ 1867804 w 4713748"/>
                  <a:gd name="connsiteY691" fmla="*/ 2523489 h 2722945"/>
                  <a:gd name="connsiteX692" fmla="*/ 1876498 w 4713748"/>
                  <a:gd name="connsiteY692" fmla="*/ 2525075 h 2722945"/>
                  <a:gd name="connsiteX693" fmla="*/ 1883969 w 4713748"/>
                  <a:gd name="connsiteY693" fmla="*/ 2526741 h 2722945"/>
                  <a:gd name="connsiteX694" fmla="*/ 1886459 w 4713748"/>
                  <a:gd name="connsiteY694" fmla="*/ 2527296 h 2722945"/>
                  <a:gd name="connsiteX695" fmla="*/ 1879376 w 4713748"/>
                  <a:gd name="connsiteY695" fmla="*/ 2527296 h 2722945"/>
                  <a:gd name="connsiteX696" fmla="*/ 1869701 w 4713748"/>
                  <a:gd name="connsiteY696" fmla="*/ 2524441 h 2722945"/>
                  <a:gd name="connsiteX697" fmla="*/ 1764507 w 4713748"/>
                  <a:gd name="connsiteY697" fmla="*/ 2523287 h 2722945"/>
                  <a:gd name="connsiteX698" fmla="*/ 1766102 w 4713748"/>
                  <a:gd name="connsiteY698" fmla="*/ 2531261 h 2722945"/>
                  <a:gd name="connsiteX699" fmla="*/ 1766845 w 4713748"/>
                  <a:gd name="connsiteY699" fmla="*/ 2530949 h 2722945"/>
                  <a:gd name="connsiteX700" fmla="*/ 1800983 w 4713748"/>
                  <a:gd name="connsiteY700" fmla="*/ 2510129 h 2722945"/>
                  <a:gd name="connsiteX701" fmla="*/ 1806141 w 4713748"/>
                  <a:gd name="connsiteY701" fmla="*/ 2513779 h 2722945"/>
                  <a:gd name="connsiteX702" fmla="*/ 1819743 w 4713748"/>
                  <a:gd name="connsiteY702" fmla="*/ 2525696 h 2722945"/>
                  <a:gd name="connsiteX703" fmla="*/ 1824281 w 4713748"/>
                  <a:gd name="connsiteY703" fmla="*/ 2531880 h 2722945"/>
                  <a:gd name="connsiteX704" fmla="*/ 1826521 w 4713748"/>
                  <a:gd name="connsiteY704" fmla="*/ 2538503 h 2722945"/>
                  <a:gd name="connsiteX705" fmla="*/ 1826591 w 4713748"/>
                  <a:gd name="connsiteY705" fmla="*/ 2538661 h 2722945"/>
                  <a:gd name="connsiteX706" fmla="*/ 1826695 w 4713748"/>
                  <a:gd name="connsiteY706" fmla="*/ 2538761 h 2722945"/>
                  <a:gd name="connsiteX707" fmla="*/ 1826521 w 4713748"/>
                  <a:gd name="connsiteY707" fmla="*/ 2538503 h 2722945"/>
                  <a:gd name="connsiteX708" fmla="*/ 1824281 w 4713748"/>
                  <a:gd name="connsiteY708" fmla="*/ 2531880 h 2722945"/>
                  <a:gd name="connsiteX709" fmla="*/ 1824281 w 4713748"/>
                  <a:gd name="connsiteY709" fmla="*/ 2529673 h 2722945"/>
                  <a:gd name="connsiteX710" fmla="*/ 1826521 w 4713748"/>
                  <a:gd name="connsiteY710" fmla="*/ 2534088 h 2722945"/>
                  <a:gd name="connsiteX711" fmla="*/ 1828765 w 4713748"/>
                  <a:gd name="connsiteY711" fmla="*/ 2539618 h 2722945"/>
                  <a:gd name="connsiteX712" fmla="*/ 1829222 w 4713748"/>
                  <a:gd name="connsiteY712" fmla="*/ 2540745 h 2722945"/>
                  <a:gd name="connsiteX713" fmla="*/ 1831017 w 4713748"/>
                  <a:gd name="connsiteY713" fmla="*/ 2540745 h 2722945"/>
                  <a:gd name="connsiteX714" fmla="*/ 1833269 w 4713748"/>
                  <a:gd name="connsiteY714" fmla="*/ 2542903 h 2722945"/>
                  <a:gd name="connsiteX715" fmla="*/ 1831017 w 4713748"/>
                  <a:gd name="connsiteY715" fmla="*/ 2542903 h 2722945"/>
                  <a:gd name="connsiteX716" fmla="*/ 1831017 w 4713748"/>
                  <a:gd name="connsiteY716" fmla="*/ 2545060 h 2722945"/>
                  <a:gd name="connsiteX717" fmla="*/ 1831017 w 4713748"/>
                  <a:gd name="connsiteY717" fmla="*/ 2547218 h 2722945"/>
                  <a:gd name="connsiteX718" fmla="*/ 1830499 w 4713748"/>
                  <a:gd name="connsiteY718" fmla="*/ 2547466 h 2722945"/>
                  <a:gd name="connsiteX719" fmla="*/ 1832400 w 4713748"/>
                  <a:gd name="connsiteY719" fmla="*/ 2551748 h 2722945"/>
                  <a:gd name="connsiteX720" fmla="*/ 1833070 w 4713748"/>
                  <a:gd name="connsiteY720" fmla="*/ 2562315 h 2722945"/>
                  <a:gd name="connsiteX721" fmla="*/ 1828124 w 4713748"/>
                  <a:gd name="connsiteY721" fmla="*/ 2548605 h 2722945"/>
                  <a:gd name="connsiteX722" fmla="*/ 1826514 w 4713748"/>
                  <a:gd name="connsiteY722" fmla="*/ 2549376 h 2722945"/>
                  <a:gd name="connsiteX723" fmla="*/ 1824262 w 4713748"/>
                  <a:gd name="connsiteY723" fmla="*/ 2549376 h 2722945"/>
                  <a:gd name="connsiteX724" fmla="*/ 1822010 w 4713748"/>
                  <a:gd name="connsiteY724" fmla="*/ 2549376 h 2722945"/>
                  <a:gd name="connsiteX725" fmla="*/ 1824262 w 4713748"/>
                  <a:gd name="connsiteY725" fmla="*/ 2547218 h 2722945"/>
                  <a:gd name="connsiteX726" fmla="*/ 1822010 w 4713748"/>
                  <a:gd name="connsiteY726" fmla="*/ 2547218 h 2722945"/>
                  <a:gd name="connsiteX727" fmla="*/ 1822010 w 4713748"/>
                  <a:gd name="connsiteY727" fmla="*/ 2542903 h 2722945"/>
                  <a:gd name="connsiteX728" fmla="*/ 1819759 w 4713748"/>
                  <a:gd name="connsiteY728" fmla="*/ 2540745 h 2722945"/>
                  <a:gd name="connsiteX729" fmla="*/ 1817507 w 4713748"/>
                  <a:gd name="connsiteY729" fmla="*/ 2538587 h 2722945"/>
                  <a:gd name="connsiteX730" fmla="*/ 1815255 w 4713748"/>
                  <a:gd name="connsiteY730" fmla="*/ 2538587 h 2722945"/>
                  <a:gd name="connsiteX731" fmla="*/ 1813003 w 4713748"/>
                  <a:gd name="connsiteY731" fmla="*/ 2538587 h 2722945"/>
                  <a:gd name="connsiteX732" fmla="*/ 1810752 w 4713748"/>
                  <a:gd name="connsiteY732" fmla="*/ 2538587 h 2722945"/>
                  <a:gd name="connsiteX733" fmla="*/ 1810752 w 4713748"/>
                  <a:gd name="connsiteY733" fmla="*/ 2536429 h 2722945"/>
                  <a:gd name="connsiteX734" fmla="*/ 1808500 w 4713748"/>
                  <a:gd name="connsiteY734" fmla="*/ 2536429 h 2722945"/>
                  <a:gd name="connsiteX735" fmla="*/ 1806248 w 4713748"/>
                  <a:gd name="connsiteY735" fmla="*/ 2536429 h 2722945"/>
                  <a:gd name="connsiteX736" fmla="*/ 1803997 w 4713748"/>
                  <a:gd name="connsiteY736" fmla="*/ 2536429 h 2722945"/>
                  <a:gd name="connsiteX737" fmla="*/ 1801629 w 4713748"/>
                  <a:gd name="connsiteY737" fmla="*/ 2534916 h 2722945"/>
                  <a:gd name="connsiteX738" fmla="*/ 1798107 w 4713748"/>
                  <a:gd name="connsiteY738" fmla="*/ 2542141 h 2722945"/>
                  <a:gd name="connsiteX739" fmla="*/ 1800977 w 4713748"/>
                  <a:gd name="connsiteY739" fmla="*/ 2534499 h 2722945"/>
                  <a:gd name="connsiteX740" fmla="*/ 1800619 w 4713748"/>
                  <a:gd name="connsiteY740" fmla="*/ 2534271 h 2722945"/>
                  <a:gd name="connsiteX741" fmla="*/ 1801062 w 4713748"/>
                  <a:gd name="connsiteY741" fmla="*/ 2534271 h 2722945"/>
                  <a:gd name="connsiteX742" fmla="*/ 1801377 w 4713748"/>
                  <a:gd name="connsiteY742" fmla="*/ 2533434 h 2722945"/>
                  <a:gd name="connsiteX743" fmla="*/ 1799493 w 4713748"/>
                  <a:gd name="connsiteY743" fmla="*/ 2532832 h 2722945"/>
                  <a:gd name="connsiteX744" fmla="*/ 1799493 w 4713748"/>
                  <a:gd name="connsiteY744" fmla="*/ 2532653 h 2722945"/>
                  <a:gd name="connsiteX745" fmla="*/ 1801491 w 4713748"/>
                  <a:gd name="connsiteY745" fmla="*/ 2533131 h 2722945"/>
                  <a:gd name="connsiteX746" fmla="*/ 1801510 w 4713748"/>
                  <a:gd name="connsiteY746" fmla="*/ 2533079 h 2722945"/>
                  <a:gd name="connsiteX747" fmla="*/ 1799493 w 4713748"/>
                  <a:gd name="connsiteY747" fmla="*/ 2532113 h 2722945"/>
                  <a:gd name="connsiteX748" fmla="*/ 1799493 w 4713748"/>
                  <a:gd name="connsiteY748" fmla="*/ 2532653 h 2722945"/>
                  <a:gd name="connsiteX749" fmla="*/ 1797242 w 4713748"/>
                  <a:gd name="connsiteY749" fmla="*/ 2532113 h 2722945"/>
                  <a:gd name="connsiteX750" fmla="*/ 1794990 w 4713748"/>
                  <a:gd name="connsiteY750" fmla="*/ 2529955 h 2722945"/>
                  <a:gd name="connsiteX751" fmla="*/ 1788235 w 4713748"/>
                  <a:gd name="connsiteY751" fmla="*/ 2527797 h 2722945"/>
                  <a:gd name="connsiteX752" fmla="*/ 1802925 w 4713748"/>
                  <a:gd name="connsiteY752" fmla="*/ 2530926 h 2722945"/>
                  <a:gd name="connsiteX753" fmla="*/ 1804185 w 4713748"/>
                  <a:gd name="connsiteY753" fmla="*/ 2529673 h 2722945"/>
                  <a:gd name="connsiteX754" fmla="*/ 1803513 w 4713748"/>
                  <a:gd name="connsiteY754" fmla="*/ 2531051 h 2722945"/>
                  <a:gd name="connsiteX755" fmla="*/ 1808500 w 4713748"/>
                  <a:gd name="connsiteY755" fmla="*/ 2532113 h 2722945"/>
                  <a:gd name="connsiteX756" fmla="*/ 1819759 w 4713748"/>
                  <a:gd name="connsiteY756" fmla="*/ 2536429 h 2722945"/>
                  <a:gd name="connsiteX757" fmla="*/ 1822010 w 4713748"/>
                  <a:gd name="connsiteY757" fmla="*/ 2536429 h 2722945"/>
                  <a:gd name="connsiteX758" fmla="*/ 1824262 w 4713748"/>
                  <a:gd name="connsiteY758" fmla="*/ 2538587 h 2722945"/>
                  <a:gd name="connsiteX759" fmla="*/ 1824511 w 4713748"/>
                  <a:gd name="connsiteY759" fmla="*/ 2538587 h 2722945"/>
                  <a:gd name="connsiteX760" fmla="*/ 1824281 w 4713748"/>
                  <a:gd name="connsiteY760" fmla="*/ 2537951 h 2722945"/>
                  <a:gd name="connsiteX761" fmla="*/ 1782182 w 4713748"/>
                  <a:gd name="connsiteY761" fmla="*/ 2509790 h 2722945"/>
                  <a:gd name="connsiteX762" fmla="*/ 1782182 w 4713748"/>
                  <a:gd name="connsiteY762" fmla="*/ 2514450 h 2722945"/>
                  <a:gd name="connsiteX763" fmla="*/ 1781494 w 4713748"/>
                  <a:gd name="connsiteY763" fmla="*/ 2514794 h 2722945"/>
                  <a:gd name="connsiteX764" fmla="*/ 1781785 w 4713748"/>
                  <a:gd name="connsiteY764" fmla="*/ 2516538 h 2722945"/>
                  <a:gd name="connsiteX765" fmla="*/ 1781029 w 4713748"/>
                  <a:gd name="connsiteY765" fmla="*/ 2515027 h 2722945"/>
                  <a:gd name="connsiteX766" fmla="*/ 1777764 w 4713748"/>
                  <a:gd name="connsiteY766" fmla="*/ 2516659 h 2722945"/>
                  <a:gd name="connsiteX767" fmla="*/ 1773345 w 4713748"/>
                  <a:gd name="connsiteY767" fmla="*/ 2516659 h 2722945"/>
                  <a:gd name="connsiteX768" fmla="*/ 1768926 w 4713748"/>
                  <a:gd name="connsiteY768" fmla="*/ 2518869 h 2722945"/>
                  <a:gd name="connsiteX769" fmla="*/ 1768926 w 4713748"/>
                  <a:gd name="connsiteY769" fmla="*/ 2521078 h 2722945"/>
                  <a:gd name="connsiteX770" fmla="*/ 1766717 w 4713748"/>
                  <a:gd name="connsiteY770" fmla="*/ 2523287 h 2722945"/>
                  <a:gd name="connsiteX771" fmla="*/ 1768926 w 4713748"/>
                  <a:gd name="connsiteY771" fmla="*/ 2529915 h 2722945"/>
                  <a:gd name="connsiteX772" fmla="*/ 1768992 w 4713748"/>
                  <a:gd name="connsiteY772" fmla="*/ 2530045 h 2722945"/>
                  <a:gd name="connsiteX773" fmla="*/ 1769108 w 4713748"/>
                  <a:gd name="connsiteY773" fmla="*/ 2529996 h 2722945"/>
                  <a:gd name="connsiteX774" fmla="*/ 1769015 w 4713748"/>
                  <a:gd name="connsiteY774" fmla="*/ 2530089 h 2722945"/>
                  <a:gd name="connsiteX775" fmla="*/ 1776107 w 4713748"/>
                  <a:gd name="connsiteY775" fmla="*/ 2544000 h 2722945"/>
                  <a:gd name="connsiteX776" fmla="*/ 1779423 w 4713748"/>
                  <a:gd name="connsiteY776" fmla="*/ 2547927 h 2722945"/>
                  <a:gd name="connsiteX777" fmla="*/ 1781668 w 4713748"/>
                  <a:gd name="connsiteY777" fmla="*/ 2547279 h 2722945"/>
                  <a:gd name="connsiteX778" fmla="*/ 1780156 w 4713748"/>
                  <a:gd name="connsiteY778" fmla="*/ 2548794 h 2722945"/>
                  <a:gd name="connsiteX779" fmla="*/ 1782661 w 4713748"/>
                  <a:gd name="connsiteY779" fmla="*/ 2551761 h 2722945"/>
                  <a:gd name="connsiteX780" fmla="*/ 1784286 w 4713748"/>
                  <a:gd name="connsiteY780" fmla="*/ 2547499 h 2722945"/>
                  <a:gd name="connsiteX781" fmla="*/ 1784286 w 4713748"/>
                  <a:gd name="connsiteY781" fmla="*/ 2551945 h 2722945"/>
                  <a:gd name="connsiteX782" fmla="*/ 1783787 w 4713748"/>
                  <a:gd name="connsiteY782" fmla="*/ 2553094 h 2722945"/>
                  <a:gd name="connsiteX783" fmla="*/ 1784736 w 4713748"/>
                  <a:gd name="connsiteY783" fmla="*/ 2554218 h 2722945"/>
                  <a:gd name="connsiteX784" fmla="*/ 1784392 w 4713748"/>
                  <a:gd name="connsiteY784" fmla="*/ 2554218 h 2722945"/>
                  <a:gd name="connsiteX785" fmla="*/ 1783657 w 4713748"/>
                  <a:gd name="connsiteY785" fmla="*/ 2553392 h 2722945"/>
                  <a:gd name="connsiteX786" fmla="*/ 1783625 w 4713748"/>
                  <a:gd name="connsiteY786" fmla="*/ 2553465 h 2722945"/>
                  <a:gd name="connsiteX787" fmla="*/ 1784392 w 4713748"/>
                  <a:gd name="connsiteY787" fmla="*/ 2554218 h 2722945"/>
                  <a:gd name="connsiteX788" fmla="*/ 1788810 w 4713748"/>
                  <a:gd name="connsiteY788" fmla="*/ 2558636 h 2722945"/>
                  <a:gd name="connsiteX789" fmla="*/ 1790210 w 4713748"/>
                  <a:gd name="connsiteY789" fmla="*/ 2559686 h 2722945"/>
                  <a:gd name="connsiteX790" fmla="*/ 1790815 w 4713748"/>
                  <a:gd name="connsiteY790" fmla="*/ 2558483 h 2722945"/>
                  <a:gd name="connsiteX791" fmla="*/ 1790303 w 4713748"/>
                  <a:gd name="connsiteY791" fmla="*/ 2559756 h 2722945"/>
                  <a:gd name="connsiteX792" fmla="*/ 1790380 w 4713748"/>
                  <a:gd name="connsiteY792" fmla="*/ 2559814 h 2722945"/>
                  <a:gd name="connsiteX793" fmla="*/ 1792614 w 4713748"/>
                  <a:gd name="connsiteY793" fmla="*/ 2554400 h 2722945"/>
                  <a:gd name="connsiteX794" fmla="*/ 1786601 w 4713748"/>
                  <a:gd name="connsiteY794" fmla="*/ 2545380 h 2722945"/>
                  <a:gd name="connsiteX795" fmla="*/ 1782182 w 4713748"/>
                  <a:gd name="connsiteY795" fmla="*/ 2532124 h 2722945"/>
                  <a:gd name="connsiteX796" fmla="*/ 1782182 w 4713748"/>
                  <a:gd name="connsiteY796" fmla="*/ 2525496 h 2722945"/>
                  <a:gd name="connsiteX797" fmla="*/ 1782182 w 4713748"/>
                  <a:gd name="connsiteY797" fmla="*/ 2514450 h 2722945"/>
                  <a:gd name="connsiteX798" fmla="*/ 1784392 w 4713748"/>
                  <a:gd name="connsiteY798" fmla="*/ 2514450 h 2722945"/>
                  <a:gd name="connsiteX799" fmla="*/ 1782182 w 4713748"/>
                  <a:gd name="connsiteY799" fmla="*/ 2509790 h 2722945"/>
                  <a:gd name="connsiteX800" fmla="*/ 1798863 w 4713748"/>
                  <a:gd name="connsiteY800" fmla="*/ 2507597 h 2722945"/>
                  <a:gd name="connsiteX801" fmla="*/ 1799646 w 4713748"/>
                  <a:gd name="connsiteY801" fmla="*/ 2507597 h 2722945"/>
                  <a:gd name="connsiteX802" fmla="*/ 1801885 w 4713748"/>
                  <a:gd name="connsiteY802" fmla="*/ 2507597 h 2722945"/>
                  <a:gd name="connsiteX803" fmla="*/ 1814763 w 4713748"/>
                  <a:gd name="connsiteY803" fmla="*/ 2518911 h 2722945"/>
                  <a:gd name="connsiteX804" fmla="*/ 1818423 w 4713748"/>
                  <a:gd name="connsiteY804" fmla="*/ 2523899 h 2722945"/>
                  <a:gd name="connsiteX805" fmla="*/ 1808604 w 4713748"/>
                  <a:gd name="connsiteY805" fmla="*/ 2514220 h 2722945"/>
                  <a:gd name="connsiteX806" fmla="*/ 1815323 w 4713748"/>
                  <a:gd name="connsiteY806" fmla="*/ 2520843 h 2722945"/>
                  <a:gd name="connsiteX807" fmla="*/ 1818424 w 4713748"/>
                  <a:gd name="connsiteY807" fmla="*/ 2523899 h 2722945"/>
                  <a:gd name="connsiteX808" fmla="*/ 1819517 w 4713748"/>
                  <a:gd name="connsiteY808" fmla="*/ 2525389 h 2722945"/>
                  <a:gd name="connsiteX809" fmla="*/ 1808324 w 4713748"/>
                  <a:gd name="connsiteY809" fmla="*/ 2515324 h 2722945"/>
                  <a:gd name="connsiteX810" fmla="*/ 1806141 w 4713748"/>
                  <a:gd name="connsiteY810" fmla="*/ 2513779 h 2722945"/>
                  <a:gd name="connsiteX811" fmla="*/ 1804125 w 4713748"/>
                  <a:gd name="connsiteY811" fmla="*/ 2512012 h 2722945"/>
                  <a:gd name="connsiteX812" fmla="*/ 1800646 w 4713748"/>
                  <a:gd name="connsiteY812" fmla="*/ 2509727 h 2722945"/>
                  <a:gd name="connsiteX813" fmla="*/ 1797406 w 4713748"/>
                  <a:gd name="connsiteY813" fmla="*/ 2507597 h 2722945"/>
                  <a:gd name="connsiteX814" fmla="*/ 1798246 w 4713748"/>
                  <a:gd name="connsiteY814" fmla="*/ 2508149 h 2722945"/>
                  <a:gd name="connsiteX815" fmla="*/ 1800646 w 4713748"/>
                  <a:gd name="connsiteY815" fmla="*/ 2509727 h 2722945"/>
                  <a:gd name="connsiteX816" fmla="*/ 1800983 w 4713748"/>
                  <a:gd name="connsiteY816" fmla="*/ 2510129 h 2722945"/>
                  <a:gd name="connsiteX817" fmla="*/ 1782294 w 4713748"/>
                  <a:gd name="connsiteY817" fmla="*/ 2507469 h 2722945"/>
                  <a:gd name="connsiteX818" fmla="*/ 1781160 w 4713748"/>
                  <a:gd name="connsiteY818" fmla="*/ 2508036 h 2722945"/>
                  <a:gd name="connsiteX819" fmla="*/ 1781877 w 4713748"/>
                  <a:gd name="connsiteY819" fmla="*/ 2507886 h 2722945"/>
                  <a:gd name="connsiteX820" fmla="*/ 1788861 w 4713748"/>
                  <a:gd name="connsiteY820" fmla="*/ 2505280 h 2722945"/>
                  <a:gd name="connsiteX821" fmla="*/ 1788861 w 4713748"/>
                  <a:gd name="connsiteY821" fmla="*/ 2507469 h 2722945"/>
                  <a:gd name="connsiteX822" fmla="*/ 1786672 w 4713748"/>
                  <a:gd name="connsiteY822" fmla="*/ 2507469 h 2722945"/>
                  <a:gd name="connsiteX823" fmla="*/ 1786672 w 4713748"/>
                  <a:gd name="connsiteY823" fmla="*/ 2509658 h 2722945"/>
                  <a:gd name="connsiteX824" fmla="*/ 1784483 w 4713748"/>
                  <a:gd name="connsiteY824" fmla="*/ 2507469 h 2722945"/>
                  <a:gd name="connsiteX825" fmla="*/ 1784483 w 4713748"/>
                  <a:gd name="connsiteY825" fmla="*/ 2509658 h 2722945"/>
                  <a:gd name="connsiteX826" fmla="*/ 1782908 w 4713748"/>
                  <a:gd name="connsiteY826" fmla="*/ 2509658 h 2722945"/>
                  <a:gd name="connsiteX827" fmla="*/ 1786877 w 4713748"/>
                  <a:gd name="connsiteY827" fmla="*/ 2519697 h 2722945"/>
                  <a:gd name="connsiteX828" fmla="*/ 1786601 w 4713748"/>
                  <a:gd name="connsiteY828" fmla="*/ 2529915 h 2722945"/>
                  <a:gd name="connsiteX829" fmla="*/ 1788810 w 4713748"/>
                  <a:gd name="connsiteY829" fmla="*/ 2534334 h 2722945"/>
                  <a:gd name="connsiteX830" fmla="*/ 1791020 w 4713748"/>
                  <a:gd name="connsiteY830" fmla="*/ 2538752 h 2722945"/>
                  <a:gd name="connsiteX831" fmla="*/ 1794982 w 4713748"/>
                  <a:gd name="connsiteY831" fmla="*/ 2548659 h 2722945"/>
                  <a:gd name="connsiteX832" fmla="*/ 1795272 w 4713748"/>
                  <a:gd name="connsiteY832" fmla="*/ 2547956 h 2722945"/>
                  <a:gd name="connsiteX833" fmla="*/ 1798107 w 4713748"/>
                  <a:gd name="connsiteY833" fmla="*/ 2542141 h 2722945"/>
                  <a:gd name="connsiteX834" fmla="*/ 1796560 w 4713748"/>
                  <a:gd name="connsiteY834" fmla="*/ 2546259 h 2722945"/>
                  <a:gd name="connsiteX835" fmla="*/ 1795310 w 4713748"/>
                  <a:gd name="connsiteY835" fmla="*/ 2549480 h 2722945"/>
                  <a:gd name="connsiteX836" fmla="*/ 1795438 w 4713748"/>
                  <a:gd name="connsiteY836" fmla="*/ 2549799 h 2722945"/>
                  <a:gd name="connsiteX837" fmla="*/ 1799857 w 4713748"/>
                  <a:gd name="connsiteY837" fmla="*/ 2552008 h 2722945"/>
                  <a:gd name="connsiteX838" fmla="*/ 1806485 w 4713748"/>
                  <a:gd name="connsiteY838" fmla="*/ 2556427 h 2722945"/>
                  <a:gd name="connsiteX839" fmla="*/ 1806485 w 4713748"/>
                  <a:gd name="connsiteY839" fmla="*/ 2554218 h 2722945"/>
                  <a:gd name="connsiteX840" fmla="*/ 1808695 w 4713748"/>
                  <a:gd name="connsiteY840" fmla="*/ 2554218 h 2722945"/>
                  <a:gd name="connsiteX841" fmla="*/ 1810870 w 4713748"/>
                  <a:gd name="connsiteY841" fmla="*/ 2554218 h 2722945"/>
                  <a:gd name="connsiteX842" fmla="*/ 1810870 w 4713748"/>
                  <a:gd name="connsiteY842" fmla="*/ 2551834 h 2722945"/>
                  <a:gd name="connsiteX843" fmla="*/ 1817554 w 4713748"/>
                  <a:gd name="connsiteY843" fmla="*/ 2551834 h 2722945"/>
                  <a:gd name="connsiteX844" fmla="*/ 1817554 w 4713748"/>
                  <a:gd name="connsiteY844" fmla="*/ 2552888 h 2722945"/>
                  <a:gd name="connsiteX845" fmla="*/ 1821951 w 4713748"/>
                  <a:gd name="connsiteY845" fmla="*/ 2552008 h 2722945"/>
                  <a:gd name="connsiteX846" fmla="*/ 1824160 w 4713748"/>
                  <a:gd name="connsiteY846" fmla="*/ 2552008 h 2722945"/>
                  <a:gd name="connsiteX847" fmla="*/ 1824160 w 4713748"/>
                  <a:gd name="connsiteY847" fmla="*/ 2554218 h 2722945"/>
                  <a:gd name="connsiteX848" fmla="*/ 1828579 w 4713748"/>
                  <a:gd name="connsiteY848" fmla="*/ 2552008 h 2722945"/>
                  <a:gd name="connsiteX849" fmla="*/ 1828579 w 4713748"/>
                  <a:gd name="connsiteY849" fmla="*/ 2556427 h 2722945"/>
                  <a:gd name="connsiteX850" fmla="*/ 1828579 w 4713748"/>
                  <a:gd name="connsiteY850" fmla="*/ 2558636 h 2722945"/>
                  <a:gd name="connsiteX851" fmla="*/ 1828579 w 4713748"/>
                  <a:gd name="connsiteY851" fmla="*/ 2558732 h 2722945"/>
                  <a:gd name="connsiteX852" fmla="*/ 1830669 w 4713748"/>
                  <a:gd name="connsiteY852" fmla="*/ 2560836 h 2722945"/>
                  <a:gd name="connsiteX853" fmla="*/ 1831222 w 4713748"/>
                  <a:gd name="connsiteY853" fmla="*/ 2561948 h 2722945"/>
                  <a:gd name="connsiteX854" fmla="*/ 1834966 w 4713748"/>
                  <a:gd name="connsiteY854" fmla="*/ 2569484 h 2722945"/>
                  <a:gd name="connsiteX855" fmla="*/ 1835555 w 4713748"/>
                  <a:gd name="connsiteY855" fmla="*/ 2569484 h 2722945"/>
                  <a:gd name="connsiteX856" fmla="*/ 1837768 w 4713748"/>
                  <a:gd name="connsiteY856" fmla="*/ 2569484 h 2722945"/>
                  <a:gd name="connsiteX857" fmla="*/ 1842194 w 4713748"/>
                  <a:gd name="connsiteY857" fmla="*/ 2569484 h 2722945"/>
                  <a:gd name="connsiteX858" fmla="*/ 1844408 w 4713748"/>
                  <a:gd name="connsiteY858" fmla="*/ 2571705 h 2722945"/>
                  <a:gd name="connsiteX859" fmla="*/ 1846621 w 4713748"/>
                  <a:gd name="connsiteY859" fmla="*/ 2571705 h 2722945"/>
                  <a:gd name="connsiteX860" fmla="*/ 1846621 w 4713748"/>
                  <a:gd name="connsiteY860" fmla="*/ 2573925 h 2722945"/>
                  <a:gd name="connsiteX861" fmla="*/ 1848834 w 4713748"/>
                  <a:gd name="connsiteY861" fmla="*/ 2573925 h 2722945"/>
                  <a:gd name="connsiteX862" fmla="*/ 1851047 w 4713748"/>
                  <a:gd name="connsiteY862" fmla="*/ 2573925 h 2722945"/>
                  <a:gd name="connsiteX863" fmla="*/ 1862113 w 4713748"/>
                  <a:gd name="connsiteY863" fmla="*/ 2576146 h 2722945"/>
                  <a:gd name="connsiteX864" fmla="*/ 1875393 w 4713748"/>
                  <a:gd name="connsiteY864" fmla="*/ 2571705 h 2722945"/>
                  <a:gd name="connsiteX865" fmla="*/ 1884246 w 4713748"/>
                  <a:gd name="connsiteY865" fmla="*/ 2567264 h 2722945"/>
                  <a:gd name="connsiteX866" fmla="*/ 1888672 w 4713748"/>
                  <a:gd name="connsiteY866" fmla="*/ 2562823 h 2722945"/>
                  <a:gd name="connsiteX867" fmla="*/ 1893099 w 4713748"/>
                  <a:gd name="connsiteY867" fmla="*/ 2556162 h 2722945"/>
                  <a:gd name="connsiteX868" fmla="*/ 1895312 w 4713748"/>
                  <a:gd name="connsiteY868" fmla="*/ 2549500 h 2722945"/>
                  <a:gd name="connsiteX869" fmla="*/ 1897525 w 4713748"/>
                  <a:gd name="connsiteY869" fmla="*/ 2547280 h 2722945"/>
                  <a:gd name="connsiteX870" fmla="*/ 1897525 w 4713748"/>
                  <a:gd name="connsiteY870" fmla="*/ 2545059 h 2722945"/>
                  <a:gd name="connsiteX871" fmla="*/ 1901952 w 4713748"/>
                  <a:gd name="connsiteY871" fmla="*/ 2540619 h 2722945"/>
                  <a:gd name="connsiteX872" fmla="*/ 1901952 w 4713748"/>
                  <a:gd name="connsiteY872" fmla="*/ 2533957 h 2722945"/>
                  <a:gd name="connsiteX873" fmla="*/ 1888672 w 4713748"/>
                  <a:gd name="connsiteY873" fmla="*/ 2527296 h 2722945"/>
                  <a:gd name="connsiteX874" fmla="*/ 1876498 w 4713748"/>
                  <a:gd name="connsiteY874" fmla="*/ 2525075 h 2722945"/>
                  <a:gd name="connsiteX875" fmla="*/ 1866540 w 4713748"/>
                  <a:gd name="connsiteY875" fmla="*/ 2522855 h 2722945"/>
                  <a:gd name="connsiteX876" fmla="*/ 1867804 w 4713748"/>
                  <a:gd name="connsiteY876" fmla="*/ 2523489 h 2722945"/>
                  <a:gd name="connsiteX877" fmla="*/ 1864327 w 4713748"/>
                  <a:gd name="connsiteY877" fmla="*/ 2522855 h 2722945"/>
                  <a:gd name="connsiteX878" fmla="*/ 1869701 w 4713748"/>
                  <a:gd name="connsiteY878" fmla="*/ 2524441 h 2722945"/>
                  <a:gd name="connsiteX879" fmla="*/ 1870966 w 4713748"/>
                  <a:gd name="connsiteY879" fmla="*/ 2525076 h 2722945"/>
                  <a:gd name="connsiteX880" fmla="*/ 1877606 w 4713748"/>
                  <a:gd name="connsiteY880" fmla="*/ 2527296 h 2722945"/>
                  <a:gd name="connsiteX881" fmla="*/ 1878713 w 4713748"/>
                  <a:gd name="connsiteY881" fmla="*/ 2527296 h 2722945"/>
                  <a:gd name="connsiteX882" fmla="*/ 1879376 w 4713748"/>
                  <a:gd name="connsiteY882" fmla="*/ 2527296 h 2722945"/>
                  <a:gd name="connsiteX883" fmla="*/ 1901952 w 4713748"/>
                  <a:gd name="connsiteY883" fmla="*/ 2533957 h 2722945"/>
                  <a:gd name="connsiteX884" fmla="*/ 1893099 w 4713748"/>
                  <a:gd name="connsiteY884" fmla="*/ 2531737 h 2722945"/>
                  <a:gd name="connsiteX885" fmla="*/ 1862113 w 4713748"/>
                  <a:gd name="connsiteY885" fmla="*/ 2522855 h 2722945"/>
                  <a:gd name="connsiteX886" fmla="*/ 1859900 w 4713748"/>
                  <a:gd name="connsiteY886" fmla="*/ 2522855 h 2722945"/>
                  <a:gd name="connsiteX887" fmla="*/ 1848834 w 4713748"/>
                  <a:gd name="connsiteY887" fmla="*/ 2520635 h 2722945"/>
                  <a:gd name="connsiteX888" fmla="*/ 1857687 w 4713748"/>
                  <a:gd name="connsiteY888" fmla="*/ 2520635 h 2722945"/>
                  <a:gd name="connsiteX889" fmla="*/ 1845352 w 4713748"/>
                  <a:gd name="connsiteY889" fmla="*/ 2519836 h 2722945"/>
                  <a:gd name="connsiteX890" fmla="*/ 1851157 w 4713748"/>
                  <a:gd name="connsiteY890" fmla="*/ 2527465 h 2722945"/>
                  <a:gd name="connsiteX891" fmla="*/ 1855636 w 4713748"/>
                  <a:gd name="connsiteY891" fmla="*/ 2534088 h 2722945"/>
                  <a:gd name="connsiteX892" fmla="*/ 1857876 w 4713748"/>
                  <a:gd name="connsiteY892" fmla="*/ 2542918 h 2722945"/>
                  <a:gd name="connsiteX893" fmla="*/ 1860115 w 4713748"/>
                  <a:gd name="connsiteY893" fmla="*/ 2542918 h 2722945"/>
                  <a:gd name="connsiteX894" fmla="*/ 1860115 w 4713748"/>
                  <a:gd name="connsiteY894" fmla="*/ 2545126 h 2722945"/>
                  <a:gd name="connsiteX895" fmla="*/ 1860115 w 4713748"/>
                  <a:gd name="connsiteY895" fmla="*/ 2549541 h 2722945"/>
                  <a:gd name="connsiteX896" fmla="*/ 1855636 w 4713748"/>
                  <a:gd name="connsiteY896" fmla="*/ 2562786 h 2722945"/>
                  <a:gd name="connsiteX897" fmla="*/ 1853396 w 4713748"/>
                  <a:gd name="connsiteY897" fmla="*/ 2562786 h 2722945"/>
                  <a:gd name="connsiteX898" fmla="*/ 1853396 w 4713748"/>
                  <a:gd name="connsiteY898" fmla="*/ 2564994 h 2722945"/>
                  <a:gd name="connsiteX899" fmla="*/ 1851157 w 4713748"/>
                  <a:gd name="connsiteY899" fmla="*/ 2562786 h 2722945"/>
                  <a:gd name="connsiteX900" fmla="*/ 1848917 w 4713748"/>
                  <a:gd name="connsiteY900" fmla="*/ 2567201 h 2722945"/>
                  <a:gd name="connsiteX901" fmla="*/ 1846677 w 4713748"/>
                  <a:gd name="connsiteY901" fmla="*/ 2562786 h 2722945"/>
                  <a:gd name="connsiteX902" fmla="*/ 1844438 w 4713748"/>
                  <a:gd name="connsiteY902" fmla="*/ 2562786 h 2722945"/>
                  <a:gd name="connsiteX903" fmla="*/ 1844438 w 4713748"/>
                  <a:gd name="connsiteY903" fmla="*/ 2560579 h 2722945"/>
                  <a:gd name="connsiteX904" fmla="*/ 1846677 w 4713748"/>
                  <a:gd name="connsiteY904" fmla="*/ 2556163 h 2722945"/>
                  <a:gd name="connsiteX905" fmla="*/ 1848917 w 4713748"/>
                  <a:gd name="connsiteY905" fmla="*/ 2551748 h 2722945"/>
                  <a:gd name="connsiteX906" fmla="*/ 1848917 w 4713748"/>
                  <a:gd name="connsiteY906" fmla="*/ 2547333 h 2722945"/>
                  <a:gd name="connsiteX907" fmla="*/ 1848917 w 4713748"/>
                  <a:gd name="connsiteY907" fmla="*/ 2545126 h 2722945"/>
                  <a:gd name="connsiteX908" fmla="*/ 1848917 w 4713748"/>
                  <a:gd name="connsiteY908" fmla="*/ 2536295 h 2722945"/>
                  <a:gd name="connsiteX909" fmla="*/ 1842198 w 4713748"/>
                  <a:gd name="connsiteY909" fmla="*/ 2525258 h 2722945"/>
                  <a:gd name="connsiteX910" fmla="*/ 1837660 w 4713748"/>
                  <a:gd name="connsiteY910" fmla="*/ 2519294 h 2722945"/>
                  <a:gd name="connsiteX911" fmla="*/ 1826702 w 4713748"/>
                  <a:gd name="connsiteY911" fmla="*/ 2518414 h 2722945"/>
                  <a:gd name="connsiteX912" fmla="*/ 1828915 w 4713748"/>
                  <a:gd name="connsiteY912" fmla="*/ 2518414 h 2722945"/>
                  <a:gd name="connsiteX913" fmla="*/ 1837097 w 4713748"/>
                  <a:gd name="connsiteY913" fmla="*/ 2518553 h 2722945"/>
                  <a:gd name="connsiteX914" fmla="*/ 1835479 w 4713748"/>
                  <a:gd name="connsiteY914" fmla="*/ 2516427 h 2722945"/>
                  <a:gd name="connsiteX915" fmla="*/ 1831000 w 4713748"/>
                  <a:gd name="connsiteY915" fmla="*/ 2512012 h 2722945"/>
                  <a:gd name="connsiteX916" fmla="*/ 1822042 w 4713748"/>
                  <a:gd name="connsiteY916" fmla="*/ 2507597 h 2722945"/>
                  <a:gd name="connsiteX917" fmla="*/ 1817562 w 4713748"/>
                  <a:gd name="connsiteY917" fmla="*/ 2507597 h 2722945"/>
                  <a:gd name="connsiteX918" fmla="*/ 1815323 w 4713748"/>
                  <a:gd name="connsiteY918" fmla="*/ 2507597 h 2722945"/>
                  <a:gd name="connsiteX919" fmla="*/ 1813083 w 4713748"/>
                  <a:gd name="connsiteY919" fmla="*/ 2507597 h 2722945"/>
                  <a:gd name="connsiteX920" fmla="*/ 1806364 w 4713748"/>
                  <a:gd name="connsiteY920" fmla="*/ 2505390 h 2722945"/>
                  <a:gd name="connsiteX921" fmla="*/ 1801885 w 4713748"/>
                  <a:gd name="connsiteY921" fmla="*/ 2507597 h 2722945"/>
                  <a:gd name="connsiteX922" fmla="*/ 1797532 w 4713748"/>
                  <a:gd name="connsiteY922" fmla="*/ 2505452 h 2722945"/>
                  <a:gd name="connsiteX923" fmla="*/ 1797358 w 4713748"/>
                  <a:gd name="connsiteY923" fmla="*/ 2505800 h 2722945"/>
                  <a:gd name="connsiteX924" fmla="*/ 1798863 w 4713748"/>
                  <a:gd name="connsiteY924" fmla="*/ 2507597 h 2722945"/>
                  <a:gd name="connsiteX925" fmla="*/ 1797406 w 4713748"/>
                  <a:gd name="connsiteY925" fmla="*/ 2507597 h 2722945"/>
                  <a:gd name="connsiteX926" fmla="*/ 1795539 w 4713748"/>
                  <a:gd name="connsiteY926" fmla="*/ 2509437 h 2722945"/>
                  <a:gd name="connsiteX927" fmla="*/ 1795429 w 4713748"/>
                  <a:gd name="connsiteY927" fmla="*/ 2509658 h 2722945"/>
                  <a:gd name="connsiteX928" fmla="*/ 1795429 w 4713748"/>
                  <a:gd name="connsiteY928" fmla="*/ 2511847 h 2722945"/>
                  <a:gd name="connsiteX929" fmla="*/ 1793239 w 4713748"/>
                  <a:gd name="connsiteY929" fmla="*/ 2511847 h 2722945"/>
                  <a:gd name="connsiteX930" fmla="*/ 1793239 w 4713748"/>
                  <a:gd name="connsiteY930" fmla="*/ 2509658 h 2722945"/>
                  <a:gd name="connsiteX931" fmla="*/ 1791050 w 4713748"/>
                  <a:gd name="connsiteY931" fmla="*/ 2507469 h 2722945"/>
                  <a:gd name="connsiteX932" fmla="*/ 1788861 w 4713748"/>
                  <a:gd name="connsiteY932" fmla="*/ 2505280 h 2722945"/>
                  <a:gd name="connsiteX933" fmla="*/ 1433591 w 4713748"/>
                  <a:gd name="connsiteY933" fmla="*/ 2503476 h 2722945"/>
                  <a:gd name="connsiteX934" fmla="*/ 1425090 w 4713748"/>
                  <a:gd name="connsiteY934" fmla="*/ 2537398 h 2722945"/>
                  <a:gd name="connsiteX935" fmla="*/ 1425010 w 4713748"/>
                  <a:gd name="connsiteY935" fmla="*/ 2536721 h 2722945"/>
                  <a:gd name="connsiteX936" fmla="*/ 1425241 w 4713748"/>
                  <a:gd name="connsiteY936" fmla="*/ 2535108 h 2722945"/>
                  <a:gd name="connsiteX937" fmla="*/ 1432511 w 4713748"/>
                  <a:gd name="connsiteY937" fmla="*/ 2505629 h 2722945"/>
                  <a:gd name="connsiteX938" fmla="*/ 1433034 w 4713748"/>
                  <a:gd name="connsiteY938" fmla="*/ 2504587 h 2722945"/>
                  <a:gd name="connsiteX939" fmla="*/ 1433591 w 4713748"/>
                  <a:gd name="connsiteY939" fmla="*/ 2503476 h 2722945"/>
                  <a:gd name="connsiteX940" fmla="*/ 2019324 w 4713748"/>
                  <a:gd name="connsiteY940" fmla="*/ 2502700 h 2722945"/>
                  <a:gd name="connsiteX941" fmla="*/ 2019324 w 4713748"/>
                  <a:gd name="connsiteY941" fmla="*/ 2504150 h 2722945"/>
                  <a:gd name="connsiteX942" fmla="*/ 2019324 w 4713748"/>
                  <a:gd name="connsiteY942" fmla="*/ 2504981 h 2722945"/>
                  <a:gd name="connsiteX943" fmla="*/ 2018190 w 4713748"/>
                  <a:gd name="connsiteY943" fmla="*/ 2506104 h 2722945"/>
                  <a:gd name="connsiteX944" fmla="*/ 1563066 w 4713748"/>
                  <a:gd name="connsiteY944" fmla="*/ 2500646 h 2722945"/>
                  <a:gd name="connsiteX945" fmla="*/ 1562613 w 4713748"/>
                  <a:gd name="connsiteY945" fmla="*/ 2500823 h 2722945"/>
                  <a:gd name="connsiteX946" fmla="*/ 1563081 w 4713748"/>
                  <a:gd name="connsiteY946" fmla="*/ 2500676 h 2722945"/>
                  <a:gd name="connsiteX947" fmla="*/ 1808682 w 4713748"/>
                  <a:gd name="connsiteY947" fmla="*/ 2498965 h 2722945"/>
                  <a:gd name="connsiteX948" fmla="*/ 1806371 w 4713748"/>
                  <a:gd name="connsiteY948" fmla="*/ 2501297 h 2722945"/>
                  <a:gd name="connsiteX949" fmla="*/ 1808682 w 4713748"/>
                  <a:gd name="connsiteY949" fmla="*/ 2500908 h 2722945"/>
                  <a:gd name="connsiteX950" fmla="*/ 1615760 w 4713748"/>
                  <a:gd name="connsiteY950" fmla="*/ 2498451 h 2722945"/>
                  <a:gd name="connsiteX951" fmla="*/ 1616810 w 4713748"/>
                  <a:gd name="connsiteY951" fmla="*/ 2498451 h 2722945"/>
                  <a:gd name="connsiteX952" fmla="*/ 1617422 w 4713748"/>
                  <a:gd name="connsiteY952" fmla="*/ 2498871 h 2722945"/>
                  <a:gd name="connsiteX953" fmla="*/ 2020536 w 4713748"/>
                  <a:gd name="connsiteY953" fmla="*/ 2498381 h 2722945"/>
                  <a:gd name="connsiteX954" fmla="*/ 2019324 w 4713748"/>
                  <a:gd name="connsiteY954" fmla="*/ 2504981 h 2722945"/>
                  <a:gd name="connsiteX955" fmla="*/ 2019731 w 4713748"/>
                  <a:gd name="connsiteY955" fmla="*/ 2501309 h 2722945"/>
                  <a:gd name="connsiteX956" fmla="*/ 1613545 w 4713748"/>
                  <a:gd name="connsiteY956" fmla="*/ 2496210 h 2722945"/>
                  <a:gd name="connsiteX957" fmla="*/ 1615760 w 4713748"/>
                  <a:gd name="connsiteY957" fmla="*/ 2496210 h 2722945"/>
                  <a:gd name="connsiteX958" fmla="*/ 1626836 w 4713748"/>
                  <a:gd name="connsiteY958" fmla="*/ 2500692 h 2722945"/>
                  <a:gd name="connsiteX959" fmla="*/ 1633482 w 4713748"/>
                  <a:gd name="connsiteY959" fmla="*/ 2502934 h 2722945"/>
                  <a:gd name="connsiteX960" fmla="*/ 1629051 w 4713748"/>
                  <a:gd name="connsiteY960" fmla="*/ 2505175 h 2722945"/>
                  <a:gd name="connsiteX961" fmla="*/ 1621298 w 4713748"/>
                  <a:gd name="connsiteY961" fmla="*/ 2501533 h 2722945"/>
                  <a:gd name="connsiteX962" fmla="*/ 1617422 w 4713748"/>
                  <a:gd name="connsiteY962" fmla="*/ 2498871 h 2722945"/>
                  <a:gd name="connsiteX963" fmla="*/ 1618714 w 4713748"/>
                  <a:gd name="connsiteY963" fmla="*/ 2499198 h 2722945"/>
                  <a:gd name="connsiteX964" fmla="*/ 1620191 w 4713748"/>
                  <a:gd name="connsiteY964" fmla="*/ 2500692 h 2722945"/>
                  <a:gd name="connsiteX965" fmla="*/ 1624621 w 4713748"/>
                  <a:gd name="connsiteY965" fmla="*/ 2500692 h 2722945"/>
                  <a:gd name="connsiteX966" fmla="*/ 1618714 w 4713748"/>
                  <a:gd name="connsiteY966" fmla="*/ 2499198 h 2722945"/>
                  <a:gd name="connsiteX967" fmla="*/ 1617975 w 4713748"/>
                  <a:gd name="connsiteY967" fmla="*/ 2498451 h 2722945"/>
                  <a:gd name="connsiteX968" fmla="*/ 1616810 w 4713748"/>
                  <a:gd name="connsiteY968" fmla="*/ 2498451 h 2722945"/>
                  <a:gd name="connsiteX969" fmla="*/ 1615760 w 4713748"/>
                  <a:gd name="connsiteY969" fmla="*/ 2497731 h 2722945"/>
                  <a:gd name="connsiteX970" fmla="*/ 2020423 w 4713748"/>
                  <a:gd name="connsiteY970" fmla="*/ 2495071 h 2722945"/>
                  <a:gd name="connsiteX971" fmla="*/ 2019731 w 4713748"/>
                  <a:gd name="connsiteY971" fmla="*/ 2501309 h 2722945"/>
                  <a:gd name="connsiteX972" fmla="*/ 2019464 w 4713748"/>
                  <a:gd name="connsiteY972" fmla="*/ 2502280 h 2722945"/>
                  <a:gd name="connsiteX973" fmla="*/ 2019324 w 4713748"/>
                  <a:gd name="connsiteY973" fmla="*/ 2502700 h 2722945"/>
                  <a:gd name="connsiteX974" fmla="*/ 2019324 w 4713748"/>
                  <a:gd name="connsiteY974" fmla="*/ 2498333 h 2722945"/>
                  <a:gd name="connsiteX975" fmla="*/ 2019604 w 4713748"/>
                  <a:gd name="connsiteY975" fmla="*/ 2497502 h 2722945"/>
                  <a:gd name="connsiteX976" fmla="*/ 1749380 w 4713748"/>
                  <a:gd name="connsiteY976" fmla="*/ 2491038 h 2722945"/>
                  <a:gd name="connsiteX977" fmla="*/ 1748741 w 4713748"/>
                  <a:gd name="connsiteY977" fmla="*/ 2491675 h 2722945"/>
                  <a:gd name="connsiteX978" fmla="*/ 1746507 w 4713748"/>
                  <a:gd name="connsiteY978" fmla="*/ 2498360 h 2722945"/>
                  <a:gd name="connsiteX979" fmla="*/ 1746507 w 4713748"/>
                  <a:gd name="connsiteY979" fmla="*/ 2500588 h 2722945"/>
                  <a:gd name="connsiteX980" fmla="*/ 1746507 w 4713748"/>
                  <a:gd name="connsiteY980" fmla="*/ 2502816 h 2722945"/>
                  <a:gd name="connsiteX981" fmla="*/ 1746507 w 4713748"/>
                  <a:gd name="connsiteY981" fmla="*/ 2505045 h 2722945"/>
                  <a:gd name="connsiteX982" fmla="*/ 1744273 w 4713748"/>
                  <a:gd name="connsiteY982" fmla="*/ 2507273 h 2722945"/>
                  <a:gd name="connsiteX983" fmla="*/ 1744273 w 4713748"/>
                  <a:gd name="connsiteY983" fmla="*/ 2511729 h 2722945"/>
                  <a:gd name="connsiteX984" fmla="*/ 1744273 w 4713748"/>
                  <a:gd name="connsiteY984" fmla="*/ 2513958 h 2722945"/>
                  <a:gd name="connsiteX985" fmla="*/ 1748741 w 4713748"/>
                  <a:gd name="connsiteY985" fmla="*/ 2520642 h 2722945"/>
                  <a:gd name="connsiteX986" fmla="*/ 1752092 w 4713748"/>
                  <a:gd name="connsiteY986" fmla="*/ 2529555 h 2722945"/>
                  <a:gd name="connsiteX987" fmla="*/ 1752866 w 4713748"/>
                  <a:gd name="connsiteY987" fmla="*/ 2531613 h 2722945"/>
                  <a:gd name="connsiteX988" fmla="*/ 1744273 w 4713748"/>
                  <a:gd name="connsiteY988" fmla="*/ 2516186 h 2722945"/>
                  <a:gd name="connsiteX989" fmla="*/ 1746507 w 4713748"/>
                  <a:gd name="connsiteY989" fmla="*/ 2522871 h 2722945"/>
                  <a:gd name="connsiteX990" fmla="*/ 1749486 w 4713748"/>
                  <a:gd name="connsiteY990" fmla="*/ 2528070 h 2722945"/>
                  <a:gd name="connsiteX991" fmla="*/ 1746507 w 4713748"/>
                  <a:gd name="connsiteY991" fmla="*/ 2525099 h 2722945"/>
                  <a:gd name="connsiteX992" fmla="*/ 1753155 w 4713748"/>
                  <a:gd name="connsiteY992" fmla="*/ 2536150 h 2722945"/>
                  <a:gd name="connsiteX993" fmla="*/ 1753209 w 4713748"/>
                  <a:gd name="connsiteY993" fmla="*/ 2536137 h 2722945"/>
                  <a:gd name="connsiteX994" fmla="*/ 1753209 w 4713748"/>
                  <a:gd name="connsiteY994" fmla="*/ 2534569 h 2722945"/>
                  <a:gd name="connsiteX995" fmla="*/ 1753993 w 4713748"/>
                  <a:gd name="connsiteY995" fmla="*/ 2535938 h 2722945"/>
                  <a:gd name="connsiteX996" fmla="*/ 1754448 w 4713748"/>
                  <a:gd name="connsiteY996" fmla="*/ 2535822 h 2722945"/>
                  <a:gd name="connsiteX997" fmla="*/ 1752866 w 4713748"/>
                  <a:gd name="connsiteY997" fmla="*/ 2531613 h 2722945"/>
                  <a:gd name="connsiteX998" fmla="*/ 1755115 w 4713748"/>
                  <a:gd name="connsiteY998" fmla="*/ 2535652 h 2722945"/>
                  <a:gd name="connsiteX999" fmla="*/ 1756510 w 4713748"/>
                  <a:gd name="connsiteY999" fmla="*/ 2535298 h 2722945"/>
                  <a:gd name="connsiteX1000" fmla="*/ 1764463 w 4713748"/>
                  <a:gd name="connsiteY1000" fmla="*/ 2531951 h 2722945"/>
                  <a:gd name="connsiteX1001" fmla="*/ 1760089 w 4713748"/>
                  <a:gd name="connsiteY1001" fmla="*/ 2521078 h 2722945"/>
                  <a:gd name="connsiteX1002" fmla="*/ 1770307 w 4713748"/>
                  <a:gd name="connsiteY1002" fmla="*/ 2510307 h 2722945"/>
                  <a:gd name="connsiteX1003" fmla="*/ 1774324 w 4713748"/>
                  <a:gd name="connsiteY1003" fmla="*/ 2509467 h 2722945"/>
                  <a:gd name="connsiteX1004" fmla="*/ 1778684 w 4713748"/>
                  <a:gd name="connsiteY1004" fmla="*/ 2505978 h 2722945"/>
                  <a:gd name="connsiteX1005" fmla="*/ 1778500 w 4713748"/>
                  <a:gd name="connsiteY1005" fmla="*/ 2504686 h 2722945"/>
                  <a:gd name="connsiteX1006" fmla="*/ 1777781 w 4713748"/>
                  <a:gd name="connsiteY1006" fmla="*/ 2505045 h 2722945"/>
                  <a:gd name="connsiteX1007" fmla="*/ 1775547 w 4713748"/>
                  <a:gd name="connsiteY1007" fmla="*/ 2505045 h 2722945"/>
                  <a:gd name="connsiteX1008" fmla="*/ 1773313 w 4713748"/>
                  <a:gd name="connsiteY1008" fmla="*/ 2502816 h 2722945"/>
                  <a:gd name="connsiteX1009" fmla="*/ 1771080 w 4713748"/>
                  <a:gd name="connsiteY1009" fmla="*/ 2500588 h 2722945"/>
                  <a:gd name="connsiteX1010" fmla="*/ 1773313 w 4713748"/>
                  <a:gd name="connsiteY1010" fmla="*/ 2498360 h 2722945"/>
                  <a:gd name="connsiteX1011" fmla="*/ 1771080 w 4713748"/>
                  <a:gd name="connsiteY1011" fmla="*/ 2496132 h 2722945"/>
                  <a:gd name="connsiteX1012" fmla="*/ 1769299 w 4713748"/>
                  <a:gd name="connsiteY1012" fmla="*/ 2496132 h 2722945"/>
                  <a:gd name="connsiteX1013" fmla="*/ 1769108 w 4713748"/>
                  <a:gd name="connsiteY1013" fmla="*/ 2496512 h 2722945"/>
                  <a:gd name="connsiteX1014" fmla="*/ 1766869 w 4713748"/>
                  <a:gd name="connsiteY1014" fmla="*/ 2496512 h 2722945"/>
                  <a:gd name="connsiteX1015" fmla="*/ 1766869 w 4713748"/>
                  <a:gd name="connsiteY1015" fmla="*/ 2498744 h 2722945"/>
                  <a:gd name="connsiteX1016" fmla="*/ 1762389 w 4713748"/>
                  <a:gd name="connsiteY1016" fmla="*/ 2496512 h 2722945"/>
                  <a:gd name="connsiteX1017" fmla="*/ 1760150 w 4713748"/>
                  <a:gd name="connsiteY1017" fmla="*/ 2494280 h 2722945"/>
                  <a:gd name="connsiteX1018" fmla="*/ 1757910 w 4713748"/>
                  <a:gd name="connsiteY1018" fmla="*/ 2494280 h 2722945"/>
                  <a:gd name="connsiteX1019" fmla="*/ 1757910 w 4713748"/>
                  <a:gd name="connsiteY1019" fmla="*/ 2492048 h 2722945"/>
                  <a:gd name="connsiteX1020" fmla="*/ 1755670 w 4713748"/>
                  <a:gd name="connsiteY1020" fmla="*/ 2492048 h 2722945"/>
                  <a:gd name="connsiteX1021" fmla="*/ 1753431 w 4713748"/>
                  <a:gd name="connsiteY1021" fmla="*/ 2492048 h 2722945"/>
                  <a:gd name="connsiteX1022" fmla="*/ 1594525 w 4713748"/>
                  <a:gd name="connsiteY1022" fmla="*/ 2490392 h 2722945"/>
                  <a:gd name="connsiteX1023" fmla="*/ 1594489 w 4713748"/>
                  <a:gd name="connsiteY1023" fmla="*/ 2490424 h 2722945"/>
                  <a:gd name="connsiteX1024" fmla="*/ 1592264 w 4713748"/>
                  <a:gd name="connsiteY1024" fmla="*/ 2491538 h 2722945"/>
                  <a:gd name="connsiteX1025" fmla="*/ 1592068 w 4713748"/>
                  <a:gd name="connsiteY1025" fmla="*/ 2491600 h 2722945"/>
                  <a:gd name="connsiteX1026" fmla="*/ 1744472 w 4713748"/>
                  <a:gd name="connsiteY1026" fmla="*/ 2489815 h 2722945"/>
                  <a:gd name="connsiteX1027" fmla="*/ 1733274 w 4713748"/>
                  <a:gd name="connsiteY1027" fmla="*/ 2492048 h 2722945"/>
                  <a:gd name="connsiteX1028" fmla="*/ 1724316 w 4713748"/>
                  <a:gd name="connsiteY1028" fmla="*/ 2494280 h 2722945"/>
                  <a:gd name="connsiteX1029" fmla="*/ 1719837 w 4713748"/>
                  <a:gd name="connsiteY1029" fmla="*/ 2498744 h 2722945"/>
                  <a:gd name="connsiteX1030" fmla="*/ 1715357 w 4713748"/>
                  <a:gd name="connsiteY1030" fmla="*/ 2503209 h 2722945"/>
                  <a:gd name="connsiteX1031" fmla="*/ 1713118 w 4713748"/>
                  <a:gd name="connsiteY1031" fmla="*/ 2507674 h 2722945"/>
                  <a:gd name="connsiteX1032" fmla="*/ 1713118 w 4713748"/>
                  <a:gd name="connsiteY1032" fmla="*/ 2509906 h 2722945"/>
                  <a:gd name="connsiteX1033" fmla="*/ 1713118 w 4713748"/>
                  <a:gd name="connsiteY1033" fmla="*/ 2512138 h 2722945"/>
                  <a:gd name="connsiteX1034" fmla="*/ 1708639 w 4713748"/>
                  <a:gd name="connsiteY1034" fmla="*/ 2516603 h 2722945"/>
                  <a:gd name="connsiteX1035" fmla="*/ 1708639 w 4713748"/>
                  <a:gd name="connsiteY1035" fmla="*/ 2521067 h 2722945"/>
                  <a:gd name="connsiteX1036" fmla="*/ 1708639 w 4713748"/>
                  <a:gd name="connsiteY1036" fmla="*/ 2525532 h 2722945"/>
                  <a:gd name="connsiteX1037" fmla="*/ 1713118 w 4713748"/>
                  <a:gd name="connsiteY1037" fmla="*/ 2525532 h 2722945"/>
                  <a:gd name="connsiteX1038" fmla="*/ 1726276 w 4713748"/>
                  <a:gd name="connsiteY1038" fmla="*/ 2531112 h 2722945"/>
                  <a:gd name="connsiteX1039" fmla="*/ 1730690 w 4713748"/>
                  <a:gd name="connsiteY1039" fmla="*/ 2533259 h 2722945"/>
                  <a:gd name="connsiteX1040" fmla="*/ 1718591 w 4713748"/>
                  <a:gd name="connsiteY1040" fmla="*/ 2530244 h 2722945"/>
                  <a:gd name="connsiteX1041" fmla="*/ 1717374 w 4713748"/>
                  <a:gd name="connsiteY1041" fmla="*/ 2529773 h 2722945"/>
                  <a:gd name="connsiteX1042" fmla="*/ 1712477 w 4713748"/>
                  <a:gd name="connsiteY1042" fmla="*/ 2527881 h 2722945"/>
                  <a:gd name="connsiteX1043" fmla="*/ 1710038 w 4713748"/>
                  <a:gd name="connsiteY1043" fmla="*/ 2526090 h 2722945"/>
                  <a:gd name="connsiteX1044" fmla="*/ 1706399 w 4713748"/>
                  <a:gd name="connsiteY1044" fmla="*/ 2525532 h 2722945"/>
                  <a:gd name="connsiteX1045" fmla="*/ 1712477 w 4713748"/>
                  <a:gd name="connsiteY1045" fmla="*/ 2527881 h 2722945"/>
                  <a:gd name="connsiteX1046" fmla="*/ 1715357 w 4713748"/>
                  <a:gd name="connsiteY1046" fmla="*/ 2529996 h 2722945"/>
                  <a:gd name="connsiteX1047" fmla="*/ 1735514 w 4713748"/>
                  <a:gd name="connsiteY1047" fmla="*/ 2536693 h 2722945"/>
                  <a:gd name="connsiteX1048" fmla="*/ 1737754 w 4713748"/>
                  <a:gd name="connsiteY1048" fmla="*/ 2536693 h 2722945"/>
                  <a:gd name="connsiteX1049" fmla="*/ 1739993 w 4713748"/>
                  <a:gd name="connsiteY1049" fmla="*/ 2536693 h 2722945"/>
                  <a:gd name="connsiteX1050" fmla="*/ 1745560 w 4713748"/>
                  <a:gd name="connsiteY1050" fmla="*/ 2538080 h 2722945"/>
                  <a:gd name="connsiteX1051" fmla="*/ 1742233 w 4713748"/>
                  <a:gd name="connsiteY1051" fmla="*/ 2538925 h 2722945"/>
                  <a:gd name="connsiteX1052" fmla="*/ 1748952 w 4713748"/>
                  <a:gd name="connsiteY1052" fmla="*/ 2538925 h 2722945"/>
                  <a:gd name="connsiteX1053" fmla="*/ 1745560 w 4713748"/>
                  <a:gd name="connsiteY1053" fmla="*/ 2538080 h 2722945"/>
                  <a:gd name="connsiteX1054" fmla="*/ 1752208 w 4713748"/>
                  <a:gd name="connsiteY1054" fmla="*/ 2536391 h 2722945"/>
                  <a:gd name="connsiteX1055" fmla="*/ 1739806 w 4713748"/>
                  <a:gd name="connsiteY1055" fmla="*/ 2516186 h 2722945"/>
                  <a:gd name="connsiteX1056" fmla="*/ 1747693 w 4713748"/>
                  <a:gd name="connsiteY1056" fmla="*/ 2490618 h 2722945"/>
                  <a:gd name="connsiteX1057" fmla="*/ 2021170 w 4713748"/>
                  <a:gd name="connsiteY1057" fmla="*/ 2488326 h 2722945"/>
                  <a:gd name="connsiteX1058" fmla="*/ 2020994 w 4713748"/>
                  <a:gd name="connsiteY1058" fmla="*/ 2489919 h 2722945"/>
                  <a:gd name="connsiteX1059" fmla="*/ 2020403 w 4713748"/>
                  <a:gd name="connsiteY1059" fmla="*/ 2491873 h 2722945"/>
                  <a:gd name="connsiteX1060" fmla="*/ 1520948 w 4713748"/>
                  <a:gd name="connsiteY1060" fmla="*/ 2484871 h 2722945"/>
                  <a:gd name="connsiteX1061" fmla="*/ 1523138 w 4713748"/>
                  <a:gd name="connsiteY1061" fmla="*/ 2487453 h 2722945"/>
                  <a:gd name="connsiteX1062" fmla="*/ 1549269 w 4713748"/>
                  <a:gd name="connsiteY1062" fmla="*/ 2498594 h 2722945"/>
                  <a:gd name="connsiteX1063" fmla="*/ 1547045 w 4713748"/>
                  <a:gd name="connsiteY1063" fmla="*/ 2498594 h 2722945"/>
                  <a:gd name="connsiteX1064" fmla="*/ 1535926 w 4713748"/>
                  <a:gd name="connsiteY1064" fmla="*/ 2496366 h 2722945"/>
                  <a:gd name="connsiteX1065" fmla="*/ 1538275 w 4713748"/>
                  <a:gd name="connsiteY1065" fmla="*/ 2497039 h 2722945"/>
                  <a:gd name="connsiteX1066" fmla="*/ 1535856 w 4713748"/>
                  <a:gd name="connsiteY1066" fmla="*/ 2496610 h 2722945"/>
                  <a:gd name="connsiteX1067" fmla="*/ 1524250 w 4713748"/>
                  <a:gd name="connsiteY1067" fmla="*/ 2489403 h 2722945"/>
                  <a:gd name="connsiteX1068" fmla="*/ 2023777 w 4713748"/>
                  <a:gd name="connsiteY1068" fmla="*/ 2480717 h 2722945"/>
                  <a:gd name="connsiteX1069" fmla="*/ 2021841 w 4713748"/>
                  <a:gd name="connsiteY1069" fmla="*/ 2490301 h 2722945"/>
                  <a:gd name="connsiteX1070" fmla="*/ 2021562 w 4713748"/>
                  <a:gd name="connsiteY1070" fmla="*/ 2491686 h 2722945"/>
                  <a:gd name="connsiteX1071" fmla="*/ 2020423 w 4713748"/>
                  <a:gd name="connsiteY1071" fmla="*/ 2495071 h 2722945"/>
                  <a:gd name="connsiteX1072" fmla="*/ 2020994 w 4713748"/>
                  <a:gd name="connsiteY1072" fmla="*/ 2489919 h 2722945"/>
                  <a:gd name="connsiteX1073" fmla="*/ 2023799 w 4713748"/>
                  <a:gd name="connsiteY1073" fmla="*/ 2480607 h 2722945"/>
                  <a:gd name="connsiteX1074" fmla="*/ 2023782 w 4713748"/>
                  <a:gd name="connsiteY1074" fmla="*/ 2480700 h 2722945"/>
                  <a:gd name="connsiteX1075" fmla="*/ 2023777 w 4713748"/>
                  <a:gd name="connsiteY1075" fmla="*/ 2480717 h 2722945"/>
                  <a:gd name="connsiteX1076" fmla="*/ 2022880 w 4713748"/>
                  <a:gd name="connsiteY1076" fmla="*/ 2480423 h 2722945"/>
                  <a:gd name="connsiteX1077" fmla="*/ 2021170 w 4713748"/>
                  <a:gd name="connsiteY1077" fmla="*/ 2488326 h 2722945"/>
                  <a:gd name="connsiteX1078" fmla="*/ 2021841 w 4713748"/>
                  <a:gd name="connsiteY1078" fmla="*/ 2482269 h 2722945"/>
                  <a:gd name="connsiteX1079" fmla="*/ 1447489 w 4713748"/>
                  <a:gd name="connsiteY1079" fmla="*/ 2477546 h 2722945"/>
                  <a:gd name="connsiteX1080" fmla="*/ 1442504 w 4713748"/>
                  <a:gd name="connsiteY1080" fmla="*/ 2487916 h 2722945"/>
                  <a:gd name="connsiteX1081" fmla="*/ 1438047 w 4713748"/>
                  <a:gd name="connsiteY1081" fmla="*/ 2499030 h 2722945"/>
                  <a:gd name="connsiteX1082" fmla="*/ 1442504 w 4713748"/>
                  <a:gd name="connsiteY1082" fmla="*/ 2487916 h 2722945"/>
                  <a:gd name="connsiteX1083" fmla="*/ 1430453 w 4713748"/>
                  <a:gd name="connsiteY1083" fmla="*/ 2523735 h 2722945"/>
                  <a:gd name="connsiteX1084" fmla="*/ 1435819 w 4713748"/>
                  <a:gd name="connsiteY1084" fmla="*/ 2501253 h 2722945"/>
                  <a:gd name="connsiteX1085" fmla="*/ 1440276 w 4713748"/>
                  <a:gd name="connsiteY1085" fmla="*/ 2490139 h 2722945"/>
                  <a:gd name="connsiteX1086" fmla="*/ 2026252 w 4713748"/>
                  <a:gd name="connsiteY1086" fmla="*/ 2472531 h 2722945"/>
                  <a:gd name="connsiteX1087" fmla="*/ 2025012 w 4713748"/>
                  <a:gd name="connsiteY1087" fmla="*/ 2476633 h 2722945"/>
                  <a:gd name="connsiteX1088" fmla="*/ 2023799 w 4713748"/>
                  <a:gd name="connsiteY1088" fmla="*/ 2478789 h 2722945"/>
                  <a:gd name="connsiteX1089" fmla="*/ 2022880 w 4713748"/>
                  <a:gd name="connsiteY1089" fmla="*/ 2480423 h 2722945"/>
                  <a:gd name="connsiteX1090" fmla="*/ 2023799 w 4713748"/>
                  <a:gd name="connsiteY1090" fmla="*/ 2476176 h 2722945"/>
                  <a:gd name="connsiteX1091" fmla="*/ 1618210 w 4713748"/>
                  <a:gd name="connsiteY1091" fmla="*/ 2469627 h 2722945"/>
                  <a:gd name="connsiteX1092" fmla="*/ 1614751 w 4713748"/>
                  <a:gd name="connsiteY1092" fmla="*/ 2473464 h 2722945"/>
                  <a:gd name="connsiteX1093" fmla="*/ 1615669 w 4713748"/>
                  <a:gd name="connsiteY1093" fmla="*/ 2471855 h 2722945"/>
                  <a:gd name="connsiteX1094" fmla="*/ 2010352 w 4713748"/>
                  <a:gd name="connsiteY1094" fmla="*/ 2464814 h 2722945"/>
                  <a:gd name="connsiteX1095" fmla="*/ 2004185 w 4713748"/>
                  <a:gd name="connsiteY1095" fmla="*/ 2487810 h 2722945"/>
                  <a:gd name="connsiteX1096" fmla="*/ 2004982 w 4713748"/>
                  <a:gd name="connsiteY1096" fmla="*/ 2484069 h 2722945"/>
                  <a:gd name="connsiteX1097" fmla="*/ 2006342 w 4713748"/>
                  <a:gd name="connsiteY1097" fmla="*/ 2478658 h 2722945"/>
                  <a:gd name="connsiteX1098" fmla="*/ 2010298 w 4713748"/>
                  <a:gd name="connsiteY1098" fmla="*/ 2464891 h 2722945"/>
                  <a:gd name="connsiteX1099" fmla="*/ 2010485 w 4713748"/>
                  <a:gd name="connsiteY1099" fmla="*/ 2464239 h 2722945"/>
                  <a:gd name="connsiteX1100" fmla="*/ 2010298 w 4713748"/>
                  <a:gd name="connsiteY1100" fmla="*/ 2464891 h 2722945"/>
                  <a:gd name="connsiteX1101" fmla="*/ 2008532 w 4713748"/>
                  <a:gd name="connsiteY1101" fmla="*/ 2467407 h 2722945"/>
                  <a:gd name="connsiteX1102" fmla="*/ 2008847 w 4713748"/>
                  <a:gd name="connsiteY1102" fmla="*/ 2465930 h 2722945"/>
                  <a:gd name="connsiteX1103" fmla="*/ 2011164 w 4713748"/>
                  <a:gd name="connsiteY1103" fmla="*/ 2463538 h 2722945"/>
                  <a:gd name="connsiteX1104" fmla="*/ 2011113 w 4713748"/>
                  <a:gd name="connsiteY1104" fmla="*/ 2463729 h 2722945"/>
                  <a:gd name="connsiteX1105" fmla="*/ 2010352 w 4713748"/>
                  <a:gd name="connsiteY1105" fmla="*/ 2464814 h 2722945"/>
                  <a:gd name="connsiteX1106" fmla="*/ 2010514 w 4713748"/>
                  <a:gd name="connsiteY1106" fmla="*/ 2464209 h 2722945"/>
                  <a:gd name="connsiteX1107" fmla="*/ 2010794 w 4713748"/>
                  <a:gd name="connsiteY1107" fmla="*/ 2463163 h 2722945"/>
                  <a:gd name="connsiteX1108" fmla="*/ 2010514 w 4713748"/>
                  <a:gd name="connsiteY1108" fmla="*/ 2464209 h 2722945"/>
                  <a:gd name="connsiteX1109" fmla="*/ 2010485 w 4713748"/>
                  <a:gd name="connsiteY1109" fmla="*/ 2464239 h 2722945"/>
                  <a:gd name="connsiteX1110" fmla="*/ 1775100 w 4713748"/>
                  <a:gd name="connsiteY1110" fmla="*/ 2456375 h 2722945"/>
                  <a:gd name="connsiteX1111" fmla="*/ 1775216 w 4713748"/>
                  <a:gd name="connsiteY1111" fmla="*/ 2457188 h 2722945"/>
                  <a:gd name="connsiteX1112" fmla="*/ 1775264 w 4713748"/>
                  <a:gd name="connsiteY1112" fmla="*/ 2458460 h 2722945"/>
                  <a:gd name="connsiteX1113" fmla="*/ 2018599 w 4713748"/>
                  <a:gd name="connsiteY1113" fmla="*/ 2455864 h 2722945"/>
                  <a:gd name="connsiteX1114" fmla="*/ 2014099 w 4713748"/>
                  <a:gd name="connsiteY1114" fmla="*/ 2462229 h 2722945"/>
                  <a:gd name="connsiteX1115" fmla="*/ 2001890 w 4713748"/>
                  <a:gd name="connsiteY1115" fmla="*/ 2503008 h 2722945"/>
                  <a:gd name="connsiteX1116" fmla="*/ 2001890 w 4713748"/>
                  <a:gd name="connsiteY1116" fmla="*/ 2500794 h 2722945"/>
                  <a:gd name="connsiteX1117" fmla="*/ 2001890 w 4713748"/>
                  <a:gd name="connsiteY1117" fmla="*/ 2498581 h 2722945"/>
                  <a:gd name="connsiteX1118" fmla="*/ 2011113 w 4713748"/>
                  <a:gd name="connsiteY1118" fmla="*/ 2463729 h 2722945"/>
                  <a:gd name="connsiteX1119" fmla="*/ 2011466 w 4713748"/>
                  <a:gd name="connsiteY1119" fmla="*/ 2463226 h 2722945"/>
                  <a:gd name="connsiteX1120" fmla="*/ 1775159 w 4713748"/>
                  <a:gd name="connsiteY1120" fmla="*/ 2455706 h 2722945"/>
                  <a:gd name="connsiteX1121" fmla="*/ 1775169 w 4713748"/>
                  <a:gd name="connsiteY1121" fmla="*/ 2455960 h 2722945"/>
                  <a:gd name="connsiteX1122" fmla="*/ 1775100 w 4713748"/>
                  <a:gd name="connsiteY1122" fmla="*/ 2456375 h 2722945"/>
                  <a:gd name="connsiteX1123" fmla="*/ 1637652 w 4713748"/>
                  <a:gd name="connsiteY1123" fmla="*/ 2454120 h 2722945"/>
                  <a:gd name="connsiteX1124" fmla="*/ 1646565 w 4713748"/>
                  <a:gd name="connsiteY1124" fmla="*/ 2460743 h 2722945"/>
                  <a:gd name="connsiteX1125" fmla="*/ 1642108 w 4713748"/>
                  <a:gd name="connsiteY1125" fmla="*/ 2458535 h 2722945"/>
                  <a:gd name="connsiteX1126" fmla="*/ 1639880 w 4713748"/>
                  <a:gd name="connsiteY1126" fmla="*/ 2456328 h 2722945"/>
                  <a:gd name="connsiteX1127" fmla="*/ 1637652 w 4713748"/>
                  <a:gd name="connsiteY1127" fmla="*/ 2456328 h 2722945"/>
                  <a:gd name="connsiteX1128" fmla="*/ 1637652 w 4713748"/>
                  <a:gd name="connsiteY1128" fmla="*/ 2454120 h 2722945"/>
                  <a:gd name="connsiteX1129" fmla="*/ 1515364 w 4713748"/>
                  <a:gd name="connsiteY1129" fmla="*/ 2452795 h 2722945"/>
                  <a:gd name="connsiteX1130" fmla="*/ 1515779 w 4713748"/>
                  <a:gd name="connsiteY1130" fmla="*/ 2453954 h 2722945"/>
                  <a:gd name="connsiteX1131" fmla="*/ 1515779 w 4713748"/>
                  <a:gd name="connsiteY1131" fmla="*/ 2456162 h 2722945"/>
                  <a:gd name="connsiteX1132" fmla="*/ 2021764 w 4713748"/>
                  <a:gd name="connsiteY1132" fmla="*/ 2452597 h 2722945"/>
                  <a:gd name="connsiteX1133" fmla="*/ 2018599 w 4713748"/>
                  <a:gd name="connsiteY1133" fmla="*/ 2455864 h 2722945"/>
                  <a:gd name="connsiteX1134" fmla="*/ 2019698 w 4713748"/>
                  <a:gd name="connsiteY1134" fmla="*/ 2454309 h 2722945"/>
                  <a:gd name="connsiteX1135" fmla="*/ 1473759 w 4713748"/>
                  <a:gd name="connsiteY1135" fmla="*/ 2451282 h 2722945"/>
                  <a:gd name="connsiteX1136" fmla="*/ 1470064 w 4713748"/>
                  <a:gd name="connsiteY1136" fmla="*/ 2459856 h 2722945"/>
                  <a:gd name="connsiteX1137" fmla="*/ 1458297 w 4713748"/>
                  <a:gd name="connsiteY1137" fmla="*/ 2522851 h 2722945"/>
                  <a:gd name="connsiteX1138" fmla="*/ 1491135 w 4713748"/>
                  <a:gd name="connsiteY1138" fmla="*/ 2522851 h 2722945"/>
                  <a:gd name="connsiteX1139" fmla="*/ 1493324 w 4713748"/>
                  <a:gd name="connsiteY1139" fmla="*/ 2520641 h 2722945"/>
                  <a:gd name="connsiteX1140" fmla="*/ 1493324 w 4713748"/>
                  <a:gd name="connsiteY1140" fmla="*/ 2511799 h 2722945"/>
                  <a:gd name="connsiteX1141" fmla="*/ 1495513 w 4713748"/>
                  <a:gd name="connsiteY1141" fmla="*/ 2494116 h 2722945"/>
                  <a:gd name="connsiteX1142" fmla="*/ 1493324 w 4713748"/>
                  <a:gd name="connsiteY1142" fmla="*/ 2487485 h 2722945"/>
                  <a:gd name="connsiteX1143" fmla="*/ 1493324 w 4713748"/>
                  <a:gd name="connsiteY1143" fmla="*/ 2474223 h 2722945"/>
                  <a:gd name="connsiteX1144" fmla="*/ 1491135 w 4713748"/>
                  <a:gd name="connsiteY1144" fmla="*/ 2474223 h 2722945"/>
                  <a:gd name="connsiteX1145" fmla="*/ 1491135 w 4713748"/>
                  <a:gd name="connsiteY1145" fmla="*/ 2472013 h 2722945"/>
                  <a:gd name="connsiteX1146" fmla="*/ 1491135 w 4713748"/>
                  <a:gd name="connsiteY1146" fmla="*/ 2467592 h 2722945"/>
                  <a:gd name="connsiteX1147" fmla="*/ 1491135 w 4713748"/>
                  <a:gd name="connsiteY1147" fmla="*/ 2460120 h 2722945"/>
                  <a:gd name="connsiteX1148" fmla="*/ 1480454 w 4713748"/>
                  <a:gd name="connsiteY1148" fmla="*/ 2456715 h 2722945"/>
                  <a:gd name="connsiteX1149" fmla="*/ 2022507 w 4713748"/>
                  <a:gd name="connsiteY1149" fmla="*/ 2447497 h 2722945"/>
                  <a:gd name="connsiteX1150" fmla="*/ 2011466 w 4713748"/>
                  <a:gd name="connsiteY1150" fmla="*/ 2463226 h 2722945"/>
                  <a:gd name="connsiteX1151" fmla="*/ 2011164 w 4713748"/>
                  <a:gd name="connsiteY1151" fmla="*/ 2463538 h 2722945"/>
                  <a:gd name="connsiteX1152" fmla="*/ 2011784 w 4713748"/>
                  <a:gd name="connsiteY1152" fmla="*/ 2461195 h 2722945"/>
                  <a:gd name="connsiteX1153" fmla="*/ 2013020 w 4713748"/>
                  <a:gd name="connsiteY1153" fmla="*/ 2456523 h 2722945"/>
                  <a:gd name="connsiteX1154" fmla="*/ 2021089 w 4713748"/>
                  <a:gd name="connsiteY1154" fmla="*/ 2448222 h 2722945"/>
                  <a:gd name="connsiteX1155" fmla="*/ 1775934 w 4713748"/>
                  <a:gd name="connsiteY1155" fmla="*/ 2446994 h 2722945"/>
                  <a:gd name="connsiteX1156" fmla="*/ 1775159 w 4713748"/>
                  <a:gd name="connsiteY1156" fmla="*/ 2455706 h 2722945"/>
                  <a:gd name="connsiteX1157" fmla="*/ 1775100 w 4713748"/>
                  <a:gd name="connsiteY1157" fmla="*/ 2454147 h 2722945"/>
                  <a:gd name="connsiteX1158" fmla="*/ 1476487 w 4713748"/>
                  <a:gd name="connsiteY1158" fmla="*/ 2444951 h 2722945"/>
                  <a:gd name="connsiteX1159" fmla="*/ 1474447 w 4713748"/>
                  <a:gd name="connsiteY1159" fmla="*/ 2449685 h 2722945"/>
                  <a:gd name="connsiteX1160" fmla="*/ 1480376 w 4713748"/>
                  <a:gd name="connsiteY1160" fmla="*/ 2454147 h 2722945"/>
                  <a:gd name="connsiteX1161" fmla="*/ 1473920 w 4713748"/>
                  <a:gd name="connsiteY1161" fmla="*/ 2450908 h 2722945"/>
                  <a:gd name="connsiteX1162" fmla="*/ 1488147 w 4713748"/>
                  <a:gd name="connsiteY1162" fmla="*/ 2458047 h 2722945"/>
                  <a:gd name="connsiteX1163" fmla="*/ 1491135 w 4713748"/>
                  <a:gd name="connsiteY1163" fmla="*/ 2458946 h 2722945"/>
                  <a:gd name="connsiteX1164" fmla="*/ 1491135 w 4713748"/>
                  <a:gd name="connsiteY1164" fmla="*/ 2454147 h 2722945"/>
                  <a:gd name="connsiteX1165" fmla="*/ 1489257 w 4713748"/>
                  <a:gd name="connsiteY1165" fmla="*/ 2454147 h 2722945"/>
                  <a:gd name="connsiteX1166" fmla="*/ 1478155 w 4713748"/>
                  <a:gd name="connsiteY1166" fmla="*/ 2447462 h 2722945"/>
                  <a:gd name="connsiteX1167" fmla="*/ 1776309 w 4713748"/>
                  <a:gd name="connsiteY1167" fmla="*/ 2443770 h 2722945"/>
                  <a:gd name="connsiteX1168" fmla="*/ 1775934 w 4713748"/>
                  <a:gd name="connsiteY1168" fmla="*/ 2446994 h 2722945"/>
                  <a:gd name="connsiteX1169" fmla="*/ 1776214 w 4713748"/>
                  <a:gd name="connsiteY1169" fmla="*/ 2443842 h 2722945"/>
                  <a:gd name="connsiteX1170" fmla="*/ 1777328 w 4713748"/>
                  <a:gd name="connsiteY1170" fmla="*/ 2443006 h 2722945"/>
                  <a:gd name="connsiteX1171" fmla="*/ 1777328 w 4713748"/>
                  <a:gd name="connsiteY1171" fmla="*/ 2451919 h 2722945"/>
                  <a:gd name="connsiteX1172" fmla="*/ 1777328 w 4713748"/>
                  <a:gd name="connsiteY1172" fmla="*/ 2471973 h 2722945"/>
                  <a:gd name="connsiteX1173" fmla="*/ 1775216 w 4713748"/>
                  <a:gd name="connsiteY1173" fmla="*/ 2457188 h 2722945"/>
                  <a:gd name="connsiteX1174" fmla="*/ 1775169 w 4713748"/>
                  <a:gd name="connsiteY1174" fmla="*/ 2455960 h 2722945"/>
                  <a:gd name="connsiteX1175" fmla="*/ 1799333 w 4713748"/>
                  <a:gd name="connsiteY1175" fmla="*/ 2439046 h 2722945"/>
                  <a:gd name="connsiteX1176" fmla="*/ 1798625 w 4713748"/>
                  <a:gd name="connsiteY1176" fmla="*/ 2442851 h 2722945"/>
                  <a:gd name="connsiteX1177" fmla="*/ 1797958 w 4713748"/>
                  <a:gd name="connsiteY1177" fmla="*/ 2444871 h 2722945"/>
                  <a:gd name="connsiteX1178" fmla="*/ 1797683 w 4713748"/>
                  <a:gd name="connsiteY1178" fmla="*/ 2445703 h 2722945"/>
                  <a:gd name="connsiteX1179" fmla="*/ 1462642 w 4713748"/>
                  <a:gd name="connsiteY1179" fmla="*/ 2438610 h 2722945"/>
                  <a:gd name="connsiteX1180" fmla="*/ 1462329 w 4713748"/>
                  <a:gd name="connsiteY1180" fmla="*/ 2438924 h 2722945"/>
                  <a:gd name="connsiteX1181" fmla="*/ 1461528 w 4713748"/>
                  <a:gd name="connsiteY1181" fmla="*/ 2439137 h 2722945"/>
                  <a:gd name="connsiteX1182" fmla="*/ 1464307 w 4713748"/>
                  <a:gd name="connsiteY1182" fmla="*/ 2442390 h 2722945"/>
                  <a:gd name="connsiteX1183" fmla="*/ 1464415 w 4713748"/>
                  <a:gd name="connsiteY1183" fmla="*/ 2442167 h 2722945"/>
                  <a:gd name="connsiteX1184" fmla="*/ 1462916 w 4713748"/>
                  <a:gd name="connsiteY1184" fmla="*/ 2438335 h 2722945"/>
                  <a:gd name="connsiteX1185" fmla="*/ 1462699 w 4713748"/>
                  <a:gd name="connsiteY1185" fmla="*/ 2438553 h 2722945"/>
                  <a:gd name="connsiteX1186" fmla="*/ 1465016 w 4713748"/>
                  <a:gd name="connsiteY1186" fmla="*/ 2440923 h 2722945"/>
                  <a:gd name="connsiteX1187" fmla="*/ 1465084 w 4713748"/>
                  <a:gd name="connsiteY1187" fmla="*/ 2440783 h 2722945"/>
                  <a:gd name="connsiteX1188" fmla="*/ 1445931 w 4713748"/>
                  <a:gd name="connsiteY1188" fmla="*/ 2436908 h 2722945"/>
                  <a:gd name="connsiteX1189" fmla="*/ 1449606 w 4713748"/>
                  <a:gd name="connsiteY1189" fmla="*/ 2439390 h 2722945"/>
                  <a:gd name="connsiteX1190" fmla="*/ 1448094 w 4713748"/>
                  <a:gd name="connsiteY1190" fmla="*/ 2438646 h 2722945"/>
                  <a:gd name="connsiteX1191" fmla="*/ 1780263 w 4713748"/>
                  <a:gd name="connsiteY1191" fmla="*/ 2435284 h 2722945"/>
                  <a:gd name="connsiteX1192" fmla="*/ 1779556 w 4713748"/>
                  <a:gd name="connsiteY1192" fmla="*/ 2443006 h 2722945"/>
                  <a:gd name="connsiteX1193" fmla="*/ 1779556 w 4713748"/>
                  <a:gd name="connsiteY1193" fmla="*/ 2442171 h 2722945"/>
                  <a:gd name="connsiteX1194" fmla="*/ 1779556 w 4713748"/>
                  <a:gd name="connsiteY1194" fmla="*/ 2438549 h 2722945"/>
                  <a:gd name="connsiteX1195" fmla="*/ 2049296 w 4713748"/>
                  <a:gd name="connsiteY1195" fmla="*/ 2434041 h 2722945"/>
                  <a:gd name="connsiteX1196" fmla="*/ 2090929 w 4713748"/>
                  <a:gd name="connsiteY1196" fmla="*/ 2472018 h 2722945"/>
                  <a:gd name="connsiteX1197" fmla="*/ 2090929 w 4713748"/>
                  <a:gd name="connsiteY1197" fmla="*/ 2476445 h 2722945"/>
                  <a:gd name="connsiteX1198" fmla="*/ 2093155 w 4713748"/>
                  <a:gd name="connsiteY1198" fmla="*/ 2487513 h 2722945"/>
                  <a:gd name="connsiteX1199" fmla="*/ 2088703 w 4713748"/>
                  <a:gd name="connsiteY1199" fmla="*/ 2507435 h 2722945"/>
                  <a:gd name="connsiteX1200" fmla="*/ 2086477 w 4713748"/>
                  <a:gd name="connsiteY1200" fmla="*/ 2518503 h 2722945"/>
                  <a:gd name="connsiteX1201" fmla="*/ 2079799 w 4713748"/>
                  <a:gd name="connsiteY1201" fmla="*/ 2533998 h 2722945"/>
                  <a:gd name="connsiteX1202" fmla="*/ 2082025 w 4713748"/>
                  <a:gd name="connsiteY1202" fmla="*/ 2536212 h 2722945"/>
                  <a:gd name="connsiteX1203" fmla="*/ 2079799 w 4713748"/>
                  <a:gd name="connsiteY1203" fmla="*/ 2538426 h 2722945"/>
                  <a:gd name="connsiteX1204" fmla="*/ 2075347 w 4713748"/>
                  <a:gd name="connsiteY1204" fmla="*/ 2542853 h 2722945"/>
                  <a:gd name="connsiteX1205" fmla="*/ 2057539 w 4713748"/>
                  <a:gd name="connsiteY1205" fmla="*/ 2558348 h 2722945"/>
                  <a:gd name="connsiteX1206" fmla="*/ 2055313 w 4713748"/>
                  <a:gd name="connsiteY1206" fmla="*/ 2558348 h 2722945"/>
                  <a:gd name="connsiteX1207" fmla="*/ 2053087 w 4713748"/>
                  <a:gd name="connsiteY1207" fmla="*/ 2558348 h 2722945"/>
                  <a:gd name="connsiteX1208" fmla="*/ 2053087 w 4713748"/>
                  <a:gd name="connsiteY1208" fmla="*/ 2556134 h 2722945"/>
                  <a:gd name="connsiteX1209" fmla="*/ 2046410 w 4713748"/>
                  <a:gd name="connsiteY1209" fmla="*/ 2558348 h 2722945"/>
                  <a:gd name="connsiteX1210" fmla="*/ 2048636 w 4713748"/>
                  <a:gd name="connsiteY1210" fmla="*/ 2553921 h 2722945"/>
                  <a:gd name="connsiteX1211" fmla="*/ 2048636 w 4713748"/>
                  <a:gd name="connsiteY1211" fmla="*/ 2551707 h 2722945"/>
                  <a:gd name="connsiteX1212" fmla="*/ 2050861 w 4713748"/>
                  <a:gd name="connsiteY1212" fmla="*/ 2549493 h 2722945"/>
                  <a:gd name="connsiteX1213" fmla="*/ 2055313 w 4713748"/>
                  <a:gd name="connsiteY1213" fmla="*/ 2545066 h 2722945"/>
                  <a:gd name="connsiteX1214" fmla="*/ 2061991 w 4713748"/>
                  <a:gd name="connsiteY1214" fmla="*/ 2540639 h 2722945"/>
                  <a:gd name="connsiteX1215" fmla="*/ 2064217 w 4713748"/>
                  <a:gd name="connsiteY1215" fmla="*/ 2540639 h 2722945"/>
                  <a:gd name="connsiteX1216" fmla="*/ 2066443 w 4713748"/>
                  <a:gd name="connsiteY1216" fmla="*/ 2540639 h 2722945"/>
                  <a:gd name="connsiteX1217" fmla="*/ 2068669 w 4713748"/>
                  <a:gd name="connsiteY1217" fmla="*/ 2536212 h 2722945"/>
                  <a:gd name="connsiteX1218" fmla="*/ 2070895 w 4713748"/>
                  <a:gd name="connsiteY1218" fmla="*/ 2531785 h 2722945"/>
                  <a:gd name="connsiteX1219" fmla="*/ 2079799 w 4713748"/>
                  <a:gd name="connsiteY1219" fmla="*/ 2516290 h 2722945"/>
                  <a:gd name="connsiteX1220" fmla="*/ 2086477 w 4713748"/>
                  <a:gd name="connsiteY1220" fmla="*/ 2494154 h 2722945"/>
                  <a:gd name="connsiteX1221" fmla="*/ 2086477 w 4713748"/>
                  <a:gd name="connsiteY1221" fmla="*/ 2474231 h 2722945"/>
                  <a:gd name="connsiteX1222" fmla="*/ 2084251 w 4713748"/>
                  <a:gd name="connsiteY1222" fmla="*/ 2463163 h 2722945"/>
                  <a:gd name="connsiteX1223" fmla="*/ 2075347 w 4713748"/>
                  <a:gd name="connsiteY1223" fmla="*/ 2449882 h 2722945"/>
                  <a:gd name="connsiteX1224" fmla="*/ 2066443 w 4713748"/>
                  <a:gd name="connsiteY1224" fmla="*/ 2445455 h 2722945"/>
                  <a:gd name="connsiteX1225" fmla="*/ 2064217 w 4713748"/>
                  <a:gd name="connsiteY1225" fmla="*/ 2443241 h 2722945"/>
                  <a:gd name="connsiteX1226" fmla="*/ 2059765 w 4713748"/>
                  <a:gd name="connsiteY1226" fmla="*/ 2443241 h 2722945"/>
                  <a:gd name="connsiteX1227" fmla="*/ 2050861 w 4713748"/>
                  <a:gd name="connsiteY1227" fmla="*/ 2438814 h 2722945"/>
                  <a:gd name="connsiteX1228" fmla="*/ 2039732 w 4713748"/>
                  <a:gd name="connsiteY1228" fmla="*/ 2441027 h 2722945"/>
                  <a:gd name="connsiteX1229" fmla="*/ 2037506 w 4713748"/>
                  <a:gd name="connsiteY1229" fmla="*/ 2441027 h 2722945"/>
                  <a:gd name="connsiteX1230" fmla="*/ 2033054 w 4713748"/>
                  <a:gd name="connsiteY1230" fmla="*/ 2443241 h 2722945"/>
                  <a:gd name="connsiteX1231" fmla="*/ 2021764 w 4713748"/>
                  <a:gd name="connsiteY1231" fmla="*/ 2452597 h 2722945"/>
                  <a:gd name="connsiteX1232" fmla="*/ 2030828 w 4713748"/>
                  <a:gd name="connsiteY1232" fmla="*/ 2443241 h 2722945"/>
                  <a:gd name="connsiteX1233" fmla="*/ 2022507 w 4713748"/>
                  <a:gd name="connsiteY1233" fmla="*/ 2447497 h 2722945"/>
                  <a:gd name="connsiteX1234" fmla="*/ 2028602 w 4713748"/>
                  <a:gd name="connsiteY1234" fmla="*/ 2438814 h 2722945"/>
                  <a:gd name="connsiteX1235" fmla="*/ 2049296 w 4713748"/>
                  <a:gd name="connsiteY1235" fmla="*/ 2434041 h 2722945"/>
                  <a:gd name="connsiteX1236" fmla="*/ 1387188 w 4713748"/>
                  <a:gd name="connsiteY1236" fmla="*/ 2432408 h 2722945"/>
                  <a:gd name="connsiteX1237" fmla="*/ 1411196 w 4713748"/>
                  <a:gd name="connsiteY1237" fmla="*/ 2441150 h 2722945"/>
                  <a:gd name="connsiteX1238" fmla="*/ 1404526 w 4713748"/>
                  <a:gd name="connsiteY1238" fmla="*/ 2438924 h 2722945"/>
                  <a:gd name="connsiteX1239" fmla="*/ 1397857 w 4713748"/>
                  <a:gd name="connsiteY1239" fmla="*/ 2436698 h 2722945"/>
                  <a:gd name="connsiteX1240" fmla="*/ 1387206 w 4713748"/>
                  <a:gd name="connsiteY1240" fmla="*/ 2432432 h 2722945"/>
                  <a:gd name="connsiteX1241" fmla="*/ 1586677 w 4713748"/>
                  <a:gd name="connsiteY1241" fmla="*/ 2427589 h 2722945"/>
                  <a:gd name="connsiteX1242" fmla="*/ 1586953 w 4713748"/>
                  <a:gd name="connsiteY1242" fmla="*/ 2427589 h 2722945"/>
                  <a:gd name="connsiteX1243" fmla="*/ 1586614 w 4713748"/>
                  <a:gd name="connsiteY1243" fmla="*/ 2428593 h 2722945"/>
                  <a:gd name="connsiteX1244" fmla="*/ 1509117 w 4713748"/>
                  <a:gd name="connsiteY1244" fmla="*/ 2427463 h 2722945"/>
                  <a:gd name="connsiteX1245" fmla="*/ 1509953 w 4713748"/>
                  <a:gd name="connsiteY1245" fmla="*/ 2430002 h 2722945"/>
                  <a:gd name="connsiteX1246" fmla="*/ 1510827 w 4713748"/>
                  <a:gd name="connsiteY1246" fmla="*/ 2430863 h 2722945"/>
                  <a:gd name="connsiteX1247" fmla="*/ 1451510 w 4713748"/>
                  <a:gd name="connsiteY1247" fmla="*/ 2427408 h 2722945"/>
                  <a:gd name="connsiteX1248" fmla="*/ 1460411 w 4713748"/>
                  <a:gd name="connsiteY1248" fmla="*/ 2437829 h 2722945"/>
                  <a:gd name="connsiteX1249" fmla="*/ 1461577 w 4713748"/>
                  <a:gd name="connsiteY1249" fmla="*/ 2437510 h 2722945"/>
                  <a:gd name="connsiteX1250" fmla="*/ 1458171 w 4713748"/>
                  <a:gd name="connsiteY1250" fmla="*/ 2434093 h 2722945"/>
                  <a:gd name="connsiteX1251" fmla="*/ 1451510 w 4713748"/>
                  <a:gd name="connsiteY1251" fmla="*/ 2427408 h 2722945"/>
                  <a:gd name="connsiteX1252" fmla="*/ 1782189 w 4713748"/>
                  <a:gd name="connsiteY1252" fmla="*/ 2426385 h 2722945"/>
                  <a:gd name="connsiteX1253" fmla="*/ 1780263 w 4713748"/>
                  <a:gd name="connsiteY1253" fmla="*/ 2435284 h 2722945"/>
                  <a:gd name="connsiteX1254" fmla="*/ 1780496 w 4713748"/>
                  <a:gd name="connsiteY1254" fmla="*/ 2432735 h 2722945"/>
                  <a:gd name="connsiteX1255" fmla="*/ 1782104 w 4713748"/>
                  <a:gd name="connsiteY1255" fmla="*/ 2425496 h 2722945"/>
                  <a:gd name="connsiteX1256" fmla="*/ 1781785 w 4713748"/>
                  <a:gd name="connsiteY1256" fmla="*/ 2427408 h 2722945"/>
                  <a:gd name="connsiteX1257" fmla="*/ 1779556 w 4713748"/>
                  <a:gd name="connsiteY1257" fmla="*/ 2436321 h 2722945"/>
                  <a:gd name="connsiteX1258" fmla="*/ 1378247 w 4713748"/>
                  <a:gd name="connsiteY1258" fmla="*/ 2425415 h 2722945"/>
                  <a:gd name="connsiteX1259" fmla="*/ 1383653 w 4713748"/>
                  <a:gd name="connsiteY1259" fmla="*/ 2430505 h 2722945"/>
                  <a:gd name="connsiteX1260" fmla="*/ 1382294 w 4713748"/>
                  <a:gd name="connsiteY1260" fmla="*/ 2430020 h 2722945"/>
                  <a:gd name="connsiteX1261" fmla="*/ 1486246 w 4713748"/>
                  <a:gd name="connsiteY1261" fmla="*/ 2424395 h 2722945"/>
                  <a:gd name="connsiteX1262" fmla="*/ 1486120 w 4713748"/>
                  <a:gd name="connsiteY1262" fmla="*/ 2424645 h 2722945"/>
                  <a:gd name="connsiteX1263" fmla="*/ 1486881 w 4713748"/>
                  <a:gd name="connsiteY1263" fmla="*/ 2425020 h 2722945"/>
                  <a:gd name="connsiteX1264" fmla="*/ 1449290 w 4713748"/>
                  <a:gd name="connsiteY1264" fmla="*/ 2422524 h 2722945"/>
                  <a:gd name="connsiteX1265" fmla="*/ 1449529 w 4713748"/>
                  <a:gd name="connsiteY1265" fmla="*/ 2423222 h 2722945"/>
                  <a:gd name="connsiteX1266" fmla="*/ 1449290 w 4713748"/>
                  <a:gd name="connsiteY1266" fmla="*/ 2422952 h 2722945"/>
                  <a:gd name="connsiteX1267" fmla="*/ 1548919 w 4713748"/>
                  <a:gd name="connsiteY1267" fmla="*/ 2416543 h 2722945"/>
                  <a:gd name="connsiteX1268" fmla="*/ 1553393 w 4713748"/>
                  <a:gd name="connsiteY1268" fmla="*/ 2416543 h 2722945"/>
                  <a:gd name="connsiteX1269" fmla="*/ 1560105 w 4713748"/>
                  <a:gd name="connsiteY1269" fmla="*/ 2418752 h 2722945"/>
                  <a:gd name="connsiteX1270" fmla="*/ 1569054 w 4713748"/>
                  <a:gd name="connsiteY1270" fmla="*/ 2420961 h 2722945"/>
                  <a:gd name="connsiteX1271" fmla="*/ 1548919 w 4713748"/>
                  <a:gd name="connsiteY1271" fmla="*/ 2416543 h 2722945"/>
                  <a:gd name="connsiteX1272" fmla="*/ 1544444 w 4713748"/>
                  <a:gd name="connsiteY1272" fmla="*/ 2416543 h 2722945"/>
                  <a:gd name="connsiteX1273" fmla="*/ 1546682 w 4713748"/>
                  <a:gd name="connsiteY1273" fmla="*/ 2416543 h 2722945"/>
                  <a:gd name="connsiteX1274" fmla="*/ 1548919 w 4713748"/>
                  <a:gd name="connsiteY1274" fmla="*/ 2416543 h 2722945"/>
                  <a:gd name="connsiteX1275" fmla="*/ 1584715 w 4713748"/>
                  <a:gd name="connsiteY1275" fmla="*/ 2427589 h 2722945"/>
                  <a:gd name="connsiteX1276" fmla="*/ 1584715 w 4713748"/>
                  <a:gd name="connsiteY1276" fmla="*/ 2429798 h 2722945"/>
                  <a:gd name="connsiteX1277" fmla="*/ 1575766 w 4713748"/>
                  <a:gd name="connsiteY1277" fmla="*/ 2425380 h 2722945"/>
                  <a:gd name="connsiteX1278" fmla="*/ 1544444 w 4713748"/>
                  <a:gd name="connsiteY1278" fmla="*/ 2416543 h 2722945"/>
                  <a:gd name="connsiteX1279" fmla="*/ 1471592 w 4713748"/>
                  <a:gd name="connsiteY1279" fmla="*/ 2416382 h 2722945"/>
                  <a:gd name="connsiteX1280" fmla="*/ 1471494 w 4713748"/>
                  <a:gd name="connsiteY1280" fmla="*/ 2420723 h 2722945"/>
                  <a:gd name="connsiteX1281" fmla="*/ 1471494 w 4713748"/>
                  <a:gd name="connsiteY1281" fmla="*/ 2422952 h 2722945"/>
                  <a:gd name="connsiteX1282" fmla="*/ 1473714 w 4713748"/>
                  <a:gd name="connsiteY1282" fmla="*/ 2427408 h 2722945"/>
                  <a:gd name="connsiteX1283" fmla="*/ 1477807 w 4713748"/>
                  <a:gd name="connsiteY1283" fmla="*/ 2437675 h 2722945"/>
                  <a:gd name="connsiteX1284" fmla="*/ 1478000 w 4713748"/>
                  <a:gd name="connsiteY1284" fmla="*/ 2437200 h 2722945"/>
                  <a:gd name="connsiteX1285" fmla="*/ 1483766 w 4713748"/>
                  <a:gd name="connsiteY1285" fmla="*/ 2425192 h 2722945"/>
                  <a:gd name="connsiteX1286" fmla="*/ 1480126 w 4713748"/>
                  <a:gd name="connsiteY1286" fmla="*/ 2422802 h 2722945"/>
                  <a:gd name="connsiteX1287" fmla="*/ 1482377 w 4713748"/>
                  <a:gd name="connsiteY1287" fmla="*/ 2422802 h 2722945"/>
                  <a:gd name="connsiteX1288" fmla="*/ 1484429 w 4713748"/>
                  <a:gd name="connsiteY1288" fmla="*/ 2423812 h 2722945"/>
                  <a:gd name="connsiteX1289" fmla="*/ 1484646 w 4713748"/>
                  <a:gd name="connsiteY1289" fmla="*/ 2423361 h 2722945"/>
                  <a:gd name="connsiteX1290" fmla="*/ 1482377 w 4713748"/>
                  <a:gd name="connsiteY1290" fmla="*/ 2422802 h 2722945"/>
                  <a:gd name="connsiteX1291" fmla="*/ 1484629 w 4713748"/>
                  <a:gd name="connsiteY1291" fmla="*/ 2422802 h 2722945"/>
                  <a:gd name="connsiteX1292" fmla="*/ 1484822 w 4713748"/>
                  <a:gd name="connsiteY1292" fmla="*/ 2422993 h 2722945"/>
                  <a:gd name="connsiteX1293" fmla="*/ 1485182 w 4713748"/>
                  <a:gd name="connsiteY1293" fmla="*/ 2422244 h 2722945"/>
                  <a:gd name="connsiteX1294" fmla="*/ 1480126 w 4713748"/>
                  <a:gd name="connsiteY1294" fmla="*/ 2420585 h 2722945"/>
                  <a:gd name="connsiteX1295" fmla="*/ 1431402 w 4713748"/>
                  <a:gd name="connsiteY1295" fmla="*/ 2414529 h 2722945"/>
                  <a:gd name="connsiteX1296" fmla="*/ 1436327 w 4713748"/>
                  <a:gd name="connsiteY1296" fmla="*/ 2422845 h 2722945"/>
                  <a:gd name="connsiteX1297" fmla="*/ 1436510 w 4713748"/>
                  <a:gd name="connsiteY1297" fmla="*/ 2423399 h 2722945"/>
                  <a:gd name="connsiteX1298" fmla="*/ 1433590 w 4713748"/>
                  <a:gd name="connsiteY1298" fmla="*/ 2418962 h 2722945"/>
                  <a:gd name="connsiteX1299" fmla="*/ 1373402 w 4713748"/>
                  <a:gd name="connsiteY1299" fmla="*/ 2414438 h 2722945"/>
                  <a:gd name="connsiteX1300" fmla="*/ 1382294 w 4713748"/>
                  <a:gd name="connsiteY1300" fmla="*/ 2423342 h 2722945"/>
                  <a:gd name="connsiteX1301" fmla="*/ 1415642 w 4713748"/>
                  <a:gd name="connsiteY1301" fmla="*/ 2441150 h 2722945"/>
                  <a:gd name="connsiteX1302" fmla="*/ 1413419 w 4713748"/>
                  <a:gd name="connsiteY1302" fmla="*/ 2441150 h 2722945"/>
                  <a:gd name="connsiteX1303" fmla="*/ 1386512 w 4713748"/>
                  <a:gd name="connsiteY1303" fmla="*/ 2431528 h 2722945"/>
                  <a:gd name="connsiteX1304" fmla="*/ 1391159 w 4713748"/>
                  <a:gd name="connsiteY1304" fmla="*/ 2412196 h 2722945"/>
                  <a:gd name="connsiteX1305" fmla="*/ 1393635 w 4713748"/>
                  <a:gd name="connsiteY1305" fmla="*/ 2413360 h 2722945"/>
                  <a:gd name="connsiteX1306" fmla="*/ 1397878 w 4713748"/>
                  <a:gd name="connsiteY1306" fmla="*/ 2416619 h 2722945"/>
                  <a:gd name="connsiteX1307" fmla="*/ 1418034 w 4713748"/>
                  <a:gd name="connsiteY1307" fmla="*/ 2423253 h 2722945"/>
                  <a:gd name="connsiteX1308" fmla="*/ 1413555 w 4713748"/>
                  <a:gd name="connsiteY1308" fmla="*/ 2421042 h 2722945"/>
                  <a:gd name="connsiteX1309" fmla="*/ 1409076 w 4713748"/>
                  <a:gd name="connsiteY1309" fmla="*/ 2418830 h 2722945"/>
                  <a:gd name="connsiteX1310" fmla="*/ 1402357 w 4713748"/>
                  <a:gd name="connsiteY1310" fmla="*/ 2416619 h 2722945"/>
                  <a:gd name="connsiteX1311" fmla="*/ 1418034 w 4713748"/>
                  <a:gd name="connsiteY1311" fmla="*/ 2423253 h 2722945"/>
                  <a:gd name="connsiteX1312" fmla="*/ 1402917 w 4713748"/>
                  <a:gd name="connsiteY1312" fmla="*/ 2417724 h 2722945"/>
                  <a:gd name="connsiteX1313" fmla="*/ 1393635 w 4713748"/>
                  <a:gd name="connsiteY1313" fmla="*/ 2413360 h 2722945"/>
                  <a:gd name="connsiteX1314" fmla="*/ 1392839 w 4713748"/>
                  <a:gd name="connsiteY1314" fmla="*/ 2412749 h 2722945"/>
                  <a:gd name="connsiteX1315" fmla="*/ 1391159 w 4713748"/>
                  <a:gd name="connsiteY1315" fmla="*/ 2412196 h 2722945"/>
                  <a:gd name="connsiteX1316" fmla="*/ 1498668 w 4713748"/>
                  <a:gd name="connsiteY1316" fmla="*/ 2411664 h 2722945"/>
                  <a:gd name="connsiteX1317" fmla="*/ 1503029 w 4713748"/>
                  <a:gd name="connsiteY1317" fmla="*/ 2415357 h 2722945"/>
                  <a:gd name="connsiteX1318" fmla="*/ 1504676 w 4713748"/>
                  <a:gd name="connsiteY1318" fmla="*/ 2418633 h 2722945"/>
                  <a:gd name="connsiteX1319" fmla="*/ 1805336 w 4713748"/>
                  <a:gd name="connsiteY1319" fmla="*/ 2411139 h 2722945"/>
                  <a:gd name="connsiteX1320" fmla="*/ 1803985 w 4713748"/>
                  <a:gd name="connsiteY1320" fmla="*/ 2414013 h 2722945"/>
                  <a:gd name="connsiteX1321" fmla="*/ 1804282 w 4713748"/>
                  <a:gd name="connsiteY1321" fmla="*/ 2412415 h 2722945"/>
                  <a:gd name="connsiteX1322" fmla="*/ 1219800 w 4713748"/>
                  <a:gd name="connsiteY1322" fmla="*/ 2407430 h 2722945"/>
                  <a:gd name="connsiteX1323" fmla="*/ 1218451 w 4713748"/>
                  <a:gd name="connsiteY1323" fmla="*/ 2410165 h 2722945"/>
                  <a:gd name="connsiteX1324" fmla="*/ 1214049 w 4713748"/>
                  <a:gd name="connsiteY1324" fmla="*/ 2412396 h 2722945"/>
                  <a:gd name="connsiteX1325" fmla="*/ 1787097 w 4713748"/>
                  <a:gd name="connsiteY1325" fmla="*/ 2403704 h 2722945"/>
                  <a:gd name="connsiteX1326" fmla="*/ 1785567 w 4713748"/>
                  <a:gd name="connsiteY1326" fmla="*/ 2410774 h 2722945"/>
                  <a:gd name="connsiteX1327" fmla="*/ 1782104 w 4713748"/>
                  <a:gd name="connsiteY1327" fmla="*/ 2425496 h 2722945"/>
                  <a:gd name="connsiteX1328" fmla="*/ 1784013 w 4713748"/>
                  <a:gd name="connsiteY1328" fmla="*/ 2414039 h 2722945"/>
                  <a:gd name="connsiteX1329" fmla="*/ 1786779 w 4713748"/>
                  <a:gd name="connsiteY1329" fmla="*/ 2404357 h 2722945"/>
                  <a:gd name="connsiteX1330" fmla="*/ 1220942 w 4713748"/>
                  <a:gd name="connsiteY1330" fmla="*/ 2402907 h 2722945"/>
                  <a:gd name="connsiteX1331" fmla="*/ 1221031 w 4713748"/>
                  <a:gd name="connsiteY1331" fmla="*/ 2403415 h 2722945"/>
                  <a:gd name="connsiteX1332" fmla="*/ 1222417 w 4713748"/>
                  <a:gd name="connsiteY1332" fmla="*/ 2404006 h 2722945"/>
                  <a:gd name="connsiteX1333" fmla="*/ 1236043 w 4713748"/>
                  <a:gd name="connsiteY1333" fmla="*/ 2409817 h 2722945"/>
                  <a:gd name="connsiteX1334" fmla="*/ 1228097 w 4713748"/>
                  <a:gd name="connsiteY1334" fmla="*/ 2406654 h 2722945"/>
                  <a:gd name="connsiteX1335" fmla="*/ 1221047 w 4713748"/>
                  <a:gd name="connsiteY1335" fmla="*/ 2403509 h 2722945"/>
                  <a:gd name="connsiteX1336" fmla="*/ 1221111 w 4713748"/>
                  <a:gd name="connsiteY1336" fmla="*/ 2403873 h 2722945"/>
                  <a:gd name="connsiteX1337" fmla="*/ 1228097 w 4713748"/>
                  <a:gd name="connsiteY1337" fmla="*/ 2406654 h 2722945"/>
                  <a:gd name="connsiteX1338" fmla="*/ 1264963 w 4713748"/>
                  <a:gd name="connsiteY1338" fmla="*/ 2423098 h 2722945"/>
                  <a:gd name="connsiteX1339" fmla="*/ 1242717 w 4713748"/>
                  <a:gd name="connsiteY1339" fmla="*/ 2412030 h 2722945"/>
                  <a:gd name="connsiteX1340" fmla="*/ 1787883 w 4713748"/>
                  <a:gd name="connsiteY1340" fmla="*/ 2400932 h 2722945"/>
                  <a:gd name="connsiteX1341" fmla="*/ 1787355 w 4713748"/>
                  <a:gd name="connsiteY1341" fmla="*/ 2403176 h 2722945"/>
                  <a:gd name="connsiteX1342" fmla="*/ 1787097 w 4713748"/>
                  <a:gd name="connsiteY1342" fmla="*/ 2403704 h 2722945"/>
                  <a:gd name="connsiteX1343" fmla="*/ 1787510 w 4713748"/>
                  <a:gd name="connsiteY1343" fmla="*/ 2401800 h 2722945"/>
                  <a:gd name="connsiteX1344" fmla="*/ 1787694 w 4713748"/>
                  <a:gd name="connsiteY1344" fmla="*/ 2401155 h 2722945"/>
                  <a:gd name="connsiteX1345" fmla="*/ 1214180 w 4713748"/>
                  <a:gd name="connsiteY1345" fmla="*/ 2400446 h 2722945"/>
                  <a:gd name="connsiteX1346" fmla="*/ 1214076 w 4713748"/>
                  <a:gd name="connsiteY1346" fmla="*/ 2401073 h 2722945"/>
                  <a:gd name="connsiteX1347" fmla="*/ 1220652 w 4713748"/>
                  <a:gd name="connsiteY1347" fmla="*/ 2403691 h 2722945"/>
                  <a:gd name="connsiteX1348" fmla="*/ 1220652 w 4713748"/>
                  <a:gd name="connsiteY1348" fmla="*/ 2403333 h 2722945"/>
                  <a:gd name="connsiteX1349" fmla="*/ 1214240 w 4713748"/>
                  <a:gd name="connsiteY1349" fmla="*/ 2400076 h 2722945"/>
                  <a:gd name="connsiteX1350" fmla="*/ 1214237 w 4713748"/>
                  <a:gd name="connsiteY1350" fmla="*/ 2400098 h 2722945"/>
                  <a:gd name="connsiteX1351" fmla="*/ 1214539 w 4713748"/>
                  <a:gd name="connsiteY1351" fmla="*/ 2400225 h 2722945"/>
                  <a:gd name="connsiteX1352" fmla="*/ 1220471 w 4713748"/>
                  <a:gd name="connsiteY1352" fmla="*/ 2403176 h 2722945"/>
                  <a:gd name="connsiteX1353" fmla="*/ 1220652 w 4713748"/>
                  <a:gd name="connsiteY1353" fmla="*/ 2403253 h 2722945"/>
                  <a:gd name="connsiteX1354" fmla="*/ 1220652 w 4713748"/>
                  <a:gd name="connsiteY1354" fmla="*/ 2402786 h 2722945"/>
                  <a:gd name="connsiteX1355" fmla="*/ 1214539 w 4713748"/>
                  <a:gd name="connsiteY1355" fmla="*/ 2400225 h 2722945"/>
                  <a:gd name="connsiteX1356" fmla="*/ 1465095 w 4713748"/>
                  <a:gd name="connsiteY1356" fmla="*/ 2398949 h 2722945"/>
                  <a:gd name="connsiteX1357" fmla="*/ 1464833 w 4713748"/>
                  <a:gd name="connsiteY1357" fmla="*/ 2402897 h 2722945"/>
                  <a:gd name="connsiteX1358" fmla="*/ 1464317 w 4713748"/>
                  <a:gd name="connsiteY1358" fmla="*/ 2403415 h 2722945"/>
                  <a:gd name="connsiteX1359" fmla="*/ 1464317 w 4713748"/>
                  <a:gd name="connsiteY1359" fmla="*/ 2404891 h 2722945"/>
                  <a:gd name="connsiteX1360" fmla="*/ 1464239 w 4713748"/>
                  <a:gd name="connsiteY1360" fmla="*/ 2403493 h 2722945"/>
                  <a:gd name="connsiteX1361" fmla="*/ 1462612 w 4713748"/>
                  <a:gd name="connsiteY1361" fmla="*/ 2405126 h 2722945"/>
                  <a:gd name="connsiteX1362" fmla="*/ 1455951 w 4713748"/>
                  <a:gd name="connsiteY1362" fmla="*/ 2405126 h 2722945"/>
                  <a:gd name="connsiteX1363" fmla="*/ 1451510 w 4713748"/>
                  <a:gd name="connsiteY1363" fmla="*/ 2407354 h 2722945"/>
                  <a:gd name="connsiteX1364" fmla="*/ 1449290 w 4713748"/>
                  <a:gd name="connsiteY1364" fmla="*/ 2409582 h 2722945"/>
                  <a:gd name="connsiteX1365" fmla="*/ 1449290 w 4713748"/>
                  <a:gd name="connsiteY1365" fmla="*/ 2419754 h 2722945"/>
                  <a:gd name="connsiteX1366" fmla="*/ 1450875 w 4713748"/>
                  <a:gd name="connsiteY1366" fmla="*/ 2419128 h 2722945"/>
                  <a:gd name="connsiteX1367" fmla="*/ 1449290 w 4713748"/>
                  <a:gd name="connsiteY1367" fmla="*/ 2409582 h 2722945"/>
                  <a:gd name="connsiteX1368" fmla="*/ 1451510 w 4713748"/>
                  <a:gd name="connsiteY1368" fmla="*/ 2418495 h 2722945"/>
                  <a:gd name="connsiteX1369" fmla="*/ 1458727 w 4713748"/>
                  <a:gd name="connsiteY1369" fmla="*/ 2432700 h 2722945"/>
                  <a:gd name="connsiteX1370" fmla="*/ 1462551 w 4713748"/>
                  <a:gd name="connsiteY1370" fmla="*/ 2437244 h 2722945"/>
                  <a:gd name="connsiteX1371" fmla="*/ 1464552 w 4713748"/>
                  <a:gd name="connsiteY1371" fmla="*/ 2436698 h 2722945"/>
                  <a:gd name="connsiteX1372" fmla="*/ 1463216 w 4713748"/>
                  <a:gd name="connsiteY1372" fmla="*/ 2438035 h 2722945"/>
                  <a:gd name="connsiteX1373" fmla="*/ 1465246 w 4713748"/>
                  <a:gd name="connsiteY1373" fmla="*/ 2440448 h 2722945"/>
                  <a:gd name="connsiteX1374" fmla="*/ 1467015 w 4713748"/>
                  <a:gd name="connsiteY1374" fmla="*/ 2436790 h 2722945"/>
                  <a:gd name="connsiteX1375" fmla="*/ 1467015 w 4713748"/>
                  <a:gd name="connsiteY1375" fmla="*/ 2441236 h 2722945"/>
                  <a:gd name="connsiteX1376" fmla="*/ 1466598 w 4713748"/>
                  <a:gd name="connsiteY1376" fmla="*/ 2442054 h 2722945"/>
                  <a:gd name="connsiteX1377" fmla="*/ 1469274 w 4713748"/>
                  <a:gd name="connsiteY1377" fmla="*/ 2445234 h 2722945"/>
                  <a:gd name="connsiteX1378" fmla="*/ 1467053 w 4713748"/>
                  <a:gd name="connsiteY1378" fmla="*/ 2443006 h 2722945"/>
                  <a:gd name="connsiteX1379" fmla="*/ 1466456 w 4713748"/>
                  <a:gd name="connsiteY1379" fmla="*/ 2442332 h 2722945"/>
                  <a:gd name="connsiteX1380" fmla="*/ 1466435 w 4713748"/>
                  <a:gd name="connsiteY1380" fmla="*/ 2442374 h 2722945"/>
                  <a:gd name="connsiteX1381" fmla="*/ 1467053 w 4713748"/>
                  <a:gd name="connsiteY1381" fmla="*/ 2443006 h 2722945"/>
                  <a:gd name="connsiteX1382" fmla="*/ 1466113 w 4713748"/>
                  <a:gd name="connsiteY1382" fmla="*/ 2443006 h 2722945"/>
                  <a:gd name="connsiteX1383" fmla="*/ 1465680 w 4713748"/>
                  <a:gd name="connsiteY1383" fmla="*/ 2443857 h 2722945"/>
                  <a:gd name="connsiteX1384" fmla="*/ 1467053 w 4713748"/>
                  <a:gd name="connsiteY1384" fmla="*/ 2445234 h 2722945"/>
                  <a:gd name="connsiteX1385" fmla="*/ 1469274 w 4713748"/>
                  <a:gd name="connsiteY1385" fmla="*/ 2445234 h 2722945"/>
                  <a:gd name="connsiteX1386" fmla="*/ 1471494 w 4713748"/>
                  <a:gd name="connsiteY1386" fmla="*/ 2447462 h 2722945"/>
                  <a:gd name="connsiteX1387" fmla="*/ 1473129 w 4713748"/>
                  <a:gd name="connsiteY1387" fmla="*/ 2448693 h 2722945"/>
                  <a:gd name="connsiteX1388" fmla="*/ 1473622 w 4713748"/>
                  <a:gd name="connsiteY1388" fmla="*/ 2447699 h 2722945"/>
                  <a:gd name="connsiteX1389" fmla="*/ 1473205 w 4713748"/>
                  <a:gd name="connsiteY1389" fmla="*/ 2448750 h 2722945"/>
                  <a:gd name="connsiteX1390" fmla="*/ 1473283 w 4713748"/>
                  <a:gd name="connsiteY1390" fmla="*/ 2448809 h 2722945"/>
                  <a:gd name="connsiteX1391" fmla="*/ 1475472 w 4713748"/>
                  <a:gd name="connsiteY1391" fmla="*/ 2443423 h 2722945"/>
                  <a:gd name="connsiteX1392" fmla="*/ 1469274 w 4713748"/>
                  <a:gd name="connsiteY1392" fmla="*/ 2434093 h 2722945"/>
                  <a:gd name="connsiteX1393" fmla="*/ 1467053 w 4713748"/>
                  <a:gd name="connsiteY1393" fmla="*/ 2420723 h 2722945"/>
                  <a:gd name="connsiteX1394" fmla="*/ 1464833 w 4713748"/>
                  <a:gd name="connsiteY1394" fmla="*/ 2414039 h 2722945"/>
                  <a:gd name="connsiteX1395" fmla="*/ 1464833 w 4713748"/>
                  <a:gd name="connsiteY1395" fmla="*/ 2402897 h 2722945"/>
                  <a:gd name="connsiteX1396" fmla="*/ 1467053 w 4713748"/>
                  <a:gd name="connsiteY1396" fmla="*/ 2402897 h 2722945"/>
                  <a:gd name="connsiteX1397" fmla="*/ 1465450 w 4713748"/>
                  <a:gd name="connsiteY1397" fmla="*/ 2398949 h 2722945"/>
                  <a:gd name="connsiteX1398" fmla="*/ 1480348 w 4713748"/>
                  <a:gd name="connsiteY1398" fmla="*/ 2397141 h 2722945"/>
                  <a:gd name="connsiteX1399" fmla="*/ 1481697 w 4713748"/>
                  <a:gd name="connsiteY1399" fmla="*/ 2398765 h 2722945"/>
                  <a:gd name="connsiteX1400" fmla="*/ 1480252 w 4713748"/>
                  <a:gd name="connsiteY1400" fmla="*/ 2398765 h 2722945"/>
                  <a:gd name="connsiteX1401" fmla="*/ 1204027 w 4713748"/>
                  <a:gd name="connsiteY1401" fmla="*/ 2397074 h 2722945"/>
                  <a:gd name="connsiteX1402" fmla="*/ 1205281 w 4713748"/>
                  <a:gd name="connsiteY1402" fmla="*/ 2397504 h 2722945"/>
                  <a:gd name="connsiteX1403" fmla="*/ 1206845 w 4713748"/>
                  <a:gd name="connsiteY1403" fmla="*/ 2398195 h 2722945"/>
                  <a:gd name="connsiteX1404" fmla="*/ 1480379 w 4713748"/>
                  <a:gd name="connsiteY1404" fmla="*/ 2396621 h 2722945"/>
                  <a:gd name="connsiteX1405" fmla="*/ 1481917 w 4713748"/>
                  <a:gd name="connsiteY1405" fmla="*/ 2397385 h 2722945"/>
                  <a:gd name="connsiteX1406" fmla="*/ 1482814 w 4713748"/>
                  <a:gd name="connsiteY1406" fmla="*/ 2398426 h 2722945"/>
                  <a:gd name="connsiteX1407" fmla="*/ 1482706 w 4713748"/>
                  <a:gd name="connsiteY1407" fmla="*/ 2398533 h 2722945"/>
                  <a:gd name="connsiteX1408" fmla="*/ 1480376 w 4713748"/>
                  <a:gd name="connsiteY1408" fmla="*/ 2396658 h 2722945"/>
                  <a:gd name="connsiteX1409" fmla="*/ 1486025 w 4713748"/>
                  <a:gd name="connsiteY1409" fmla="*/ 2396116 h 2722945"/>
                  <a:gd name="connsiteX1410" fmla="*/ 1486913 w 4713748"/>
                  <a:gd name="connsiteY1410" fmla="*/ 2396558 h 2722945"/>
                  <a:gd name="connsiteX1411" fmla="*/ 1509117 w 4713748"/>
                  <a:gd name="connsiteY1411" fmla="*/ 2420841 h 2722945"/>
                  <a:gd name="connsiteX1412" fmla="*/ 1506897 w 4713748"/>
                  <a:gd name="connsiteY1412" fmla="*/ 2420841 h 2722945"/>
                  <a:gd name="connsiteX1413" fmla="*/ 1504676 w 4713748"/>
                  <a:gd name="connsiteY1413" fmla="*/ 2418633 h 2722945"/>
                  <a:gd name="connsiteX1414" fmla="*/ 1506897 w 4713748"/>
                  <a:gd name="connsiteY1414" fmla="*/ 2418633 h 2722945"/>
                  <a:gd name="connsiteX1415" fmla="*/ 1503029 w 4713748"/>
                  <a:gd name="connsiteY1415" fmla="*/ 2415357 h 2722945"/>
                  <a:gd name="connsiteX1416" fmla="*/ 1502456 w 4713748"/>
                  <a:gd name="connsiteY1416" fmla="*/ 2414218 h 2722945"/>
                  <a:gd name="connsiteX1417" fmla="*/ 1498015 w 4713748"/>
                  <a:gd name="connsiteY1417" fmla="*/ 2409803 h 2722945"/>
                  <a:gd name="connsiteX1418" fmla="*/ 1491354 w 4713748"/>
                  <a:gd name="connsiteY1418" fmla="*/ 2403180 h 2722945"/>
                  <a:gd name="connsiteX1419" fmla="*/ 1498668 w 4713748"/>
                  <a:gd name="connsiteY1419" fmla="*/ 2411664 h 2722945"/>
                  <a:gd name="connsiteX1420" fmla="*/ 1491909 w 4713748"/>
                  <a:gd name="connsiteY1420" fmla="*/ 2405940 h 2722945"/>
                  <a:gd name="connsiteX1421" fmla="*/ 1483360 w 4713748"/>
                  <a:gd name="connsiteY1421" fmla="*/ 2399060 h 2722945"/>
                  <a:gd name="connsiteX1422" fmla="*/ 1482814 w 4713748"/>
                  <a:gd name="connsiteY1422" fmla="*/ 2398426 h 2722945"/>
                  <a:gd name="connsiteX1423" fmla="*/ 1484692 w 4713748"/>
                  <a:gd name="connsiteY1423" fmla="*/ 2396558 h 2722945"/>
                  <a:gd name="connsiteX1424" fmla="*/ 1200449 w 4713748"/>
                  <a:gd name="connsiteY1424" fmla="*/ 2394322 h 2722945"/>
                  <a:gd name="connsiteX1425" fmla="*/ 1208864 w 4713748"/>
                  <a:gd name="connsiteY1425" fmla="*/ 2398075 h 2722945"/>
                  <a:gd name="connsiteX1426" fmla="*/ 1203786 w 4713748"/>
                  <a:gd name="connsiteY1426" fmla="*/ 2396812 h 2722945"/>
                  <a:gd name="connsiteX1427" fmla="*/ 1202674 w 4713748"/>
                  <a:gd name="connsiteY1427" fmla="*/ 2396535 h 2722945"/>
                  <a:gd name="connsiteX1428" fmla="*/ 1200449 w 4713748"/>
                  <a:gd name="connsiteY1428" fmla="*/ 2394322 h 2722945"/>
                  <a:gd name="connsiteX1429" fmla="*/ 1196000 w 4713748"/>
                  <a:gd name="connsiteY1429" fmla="*/ 2394322 h 2722945"/>
                  <a:gd name="connsiteX1430" fmla="*/ 1198225 w 4713748"/>
                  <a:gd name="connsiteY1430" fmla="*/ 2394322 h 2722945"/>
                  <a:gd name="connsiteX1431" fmla="*/ 1202674 w 4713748"/>
                  <a:gd name="connsiteY1431" fmla="*/ 2396535 h 2722945"/>
                  <a:gd name="connsiteX1432" fmla="*/ 1204027 w 4713748"/>
                  <a:gd name="connsiteY1432" fmla="*/ 2397074 h 2722945"/>
                  <a:gd name="connsiteX1433" fmla="*/ 1792926 w 4713748"/>
                  <a:gd name="connsiteY1433" fmla="*/ 2391756 h 2722945"/>
                  <a:gd name="connsiteX1434" fmla="*/ 1789220 w 4713748"/>
                  <a:gd name="connsiteY1434" fmla="*/ 2399353 h 2722945"/>
                  <a:gd name="connsiteX1435" fmla="*/ 1787883 w 4713748"/>
                  <a:gd name="connsiteY1435" fmla="*/ 2400932 h 2722945"/>
                  <a:gd name="connsiteX1436" fmla="*/ 1788469 w 4713748"/>
                  <a:gd name="connsiteY1436" fmla="*/ 2398441 h 2722945"/>
                  <a:gd name="connsiteX1437" fmla="*/ 1792926 w 4713748"/>
                  <a:gd name="connsiteY1437" fmla="*/ 2391756 h 2722945"/>
                  <a:gd name="connsiteX1438" fmla="*/ 1184877 w 4713748"/>
                  <a:gd name="connsiteY1438" fmla="*/ 2387681 h 2722945"/>
                  <a:gd name="connsiteX1439" fmla="*/ 1198225 w 4713748"/>
                  <a:gd name="connsiteY1439" fmla="*/ 2392108 h 2722945"/>
                  <a:gd name="connsiteX1440" fmla="*/ 1184877 w 4713748"/>
                  <a:gd name="connsiteY1440" fmla="*/ 2387681 h 2722945"/>
                  <a:gd name="connsiteX1441" fmla="*/ 1336869 w 4713748"/>
                  <a:gd name="connsiteY1441" fmla="*/ 2387040 h 2722945"/>
                  <a:gd name="connsiteX1442" fmla="*/ 1336694 w 4713748"/>
                  <a:gd name="connsiteY1442" fmla="*/ 2387735 h 2722945"/>
                  <a:gd name="connsiteX1443" fmla="*/ 1338205 w 4713748"/>
                  <a:gd name="connsiteY1443" fmla="*/ 2387735 h 2722945"/>
                  <a:gd name="connsiteX1444" fmla="*/ 1172365 w 4713748"/>
                  <a:gd name="connsiteY1444" fmla="*/ 2385606 h 2722945"/>
                  <a:gd name="connsiteX1445" fmla="*/ 1184877 w 4713748"/>
                  <a:gd name="connsiteY1445" fmla="*/ 2387681 h 2722945"/>
                  <a:gd name="connsiteX1446" fmla="*/ 1178412 w 4713748"/>
                  <a:gd name="connsiteY1446" fmla="*/ 2386798 h 2722945"/>
                  <a:gd name="connsiteX1447" fmla="*/ 1215197 w 4713748"/>
                  <a:gd name="connsiteY1447" fmla="*/ 2382228 h 2722945"/>
                  <a:gd name="connsiteX1448" fmla="*/ 1214049 w 4713748"/>
                  <a:gd name="connsiteY1448" fmla="*/ 2390085 h 2722945"/>
                  <a:gd name="connsiteX1449" fmla="*/ 1215149 w 4713748"/>
                  <a:gd name="connsiteY1449" fmla="*/ 2382276 h 2722945"/>
                  <a:gd name="connsiteX1450" fmla="*/ 1285170 w 4713748"/>
                  <a:gd name="connsiteY1450" fmla="*/ 2380451 h 2722945"/>
                  <a:gd name="connsiteX1451" fmla="*/ 1284051 w 4713748"/>
                  <a:gd name="connsiteY1451" fmla="*/ 2384558 h 2722945"/>
                  <a:gd name="connsiteX1452" fmla="*/ 1282975 w 4713748"/>
                  <a:gd name="connsiteY1452" fmla="*/ 2389689 h 2722945"/>
                  <a:gd name="connsiteX1453" fmla="*/ 1282975 w 4713748"/>
                  <a:gd name="connsiteY1453" fmla="*/ 2387470 h 2722945"/>
                  <a:gd name="connsiteX1454" fmla="*/ 1435119 w 4713748"/>
                  <a:gd name="connsiteY1454" fmla="*/ 2379718 h 2722945"/>
                  <a:gd name="connsiteX1455" fmla="*/ 1433591 w 4713748"/>
                  <a:gd name="connsiteY1455" fmla="*/ 2381265 h 2722945"/>
                  <a:gd name="connsiteX1456" fmla="*/ 1431402 w 4713748"/>
                  <a:gd name="connsiteY1456" fmla="*/ 2385700 h 2722945"/>
                  <a:gd name="connsiteX1457" fmla="*/ 1429213 w 4713748"/>
                  <a:gd name="connsiteY1457" fmla="*/ 2390136 h 2722945"/>
                  <a:gd name="connsiteX1458" fmla="*/ 1431402 w 4713748"/>
                  <a:gd name="connsiteY1458" fmla="*/ 2390136 h 2722945"/>
                  <a:gd name="connsiteX1459" fmla="*/ 1431402 w 4713748"/>
                  <a:gd name="connsiteY1459" fmla="*/ 2392353 h 2722945"/>
                  <a:gd name="connsiteX1460" fmla="*/ 1427023 w 4713748"/>
                  <a:gd name="connsiteY1460" fmla="*/ 2396789 h 2722945"/>
                  <a:gd name="connsiteX1461" fmla="*/ 1427023 w 4713748"/>
                  <a:gd name="connsiteY1461" fmla="*/ 2401224 h 2722945"/>
                  <a:gd name="connsiteX1462" fmla="*/ 1429213 w 4713748"/>
                  <a:gd name="connsiteY1462" fmla="*/ 2401224 h 2722945"/>
                  <a:gd name="connsiteX1463" fmla="*/ 1429213 w 4713748"/>
                  <a:gd name="connsiteY1463" fmla="*/ 2403441 h 2722945"/>
                  <a:gd name="connsiteX1464" fmla="*/ 1431402 w 4713748"/>
                  <a:gd name="connsiteY1464" fmla="*/ 2407877 h 2722945"/>
                  <a:gd name="connsiteX1465" fmla="*/ 1434686 w 4713748"/>
                  <a:gd name="connsiteY1465" fmla="*/ 2417856 h 2722945"/>
                  <a:gd name="connsiteX1466" fmla="*/ 1435780 w 4713748"/>
                  <a:gd name="connsiteY1466" fmla="*/ 2421182 h 2722945"/>
                  <a:gd name="connsiteX1467" fmla="*/ 1427023 w 4713748"/>
                  <a:gd name="connsiteY1467" fmla="*/ 2403441 h 2722945"/>
                  <a:gd name="connsiteX1468" fmla="*/ 1429213 w 4713748"/>
                  <a:gd name="connsiteY1468" fmla="*/ 2412312 h 2722945"/>
                  <a:gd name="connsiteX1469" fmla="*/ 1433590 w 4713748"/>
                  <a:gd name="connsiteY1469" fmla="*/ 2418962 h 2722945"/>
                  <a:gd name="connsiteX1470" fmla="*/ 1433591 w 4713748"/>
                  <a:gd name="connsiteY1470" fmla="*/ 2418965 h 2722945"/>
                  <a:gd name="connsiteX1471" fmla="*/ 1435780 w 4713748"/>
                  <a:gd name="connsiteY1471" fmla="*/ 2423400 h 2722945"/>
                  <a:gd name="connsiteX1472" fmla="*/ 1436475 w 4713748"/>
                  <a:gd name="connsiteY1472" fmla="*/ 2424103 h 2722945"/>
                  <a:gd name="connsiteX1473" fmla="*/ 1436732 w 4713748"/>
                  <a:gd name="connsiteY1473" fmla="*/ 2424073 h 2722945"/>
                  <a:gd name="connsiteX1474" fmla="*/ 1436510 w 4713748"/>
                  <a:gd name="connsiteY1474" fmla="*/ 2423399 h 2722945"/>
                  <a:gd name="connsiteX1475" fmla="*/ 1436938 w 4713748"/>
                  <a:gd name="connsiteY1475" fmla="*/ 2424049 h 2722945"/>
                  <a:gd name="connsiteX1476" fmla="*/ 1437034 w 4713748"/>
                  <a:gd name="connsiteY1476" fmla="*/ 2424038 h 2722945"/>
                  <a:gd name="connsiteX1477" fmla="*/ 1436327 w 4713748"/>
                  <a:gd name="connsiteY1477" fmla="*/ 2422845 h 2722945"/>
                  <a:gd name="connsiteX1478" fmla="*/ 1435780 w 4713748"/>
                  <a:gd name="connsiteY1478" fmla="*/ 2421182 h 2722945"/>
                  <a:gd name="connsiteX1479" fmla="*/ 1437182 w 4713748"/>
                  <a:gd name="connsiteY1479" fmla="*/ 2424021 h 2722945"/>
                  <a:gd name="connsiteX1480" fmla="*/ 1439031 w 4713748"/>
                  <a:gd name="connsiteY1480" fmla="*/ 2423806 h 2722945"/>
                  <a:gd name="connsiteX1481" fmla="*/ 1448453 w 4713748"/>
                  <a:gd name="connsiteY1481" fmla="*/ 2420085 h 2722945"/>
                  <a:gd name="connsiteX1482" fmla="*/ 1444849 w 4713748"/>
                  <a:gd name="connsiteY1482" fmla="*/ 2409582 h 2722945"/>
                  <a:gd name="connsiteX1483" fmla="*/ 1454286 w 4713748"/>
                  <a:gd name="connsiteY1483" fmla="*/ 2398720 h 2722945"/>
                  <a:gd name="connsiteX1484" fmla="*/ 1457085 w 4713748"/>
                  <a:gd name="connsiteY1484" fmla="*/ 2398170 h 2722945"/>
                  <a:gd name="connsiteX1485" fmla="*/ 1461683 w 4713748"/>
                  <a:gd name="connsiteY1485" fmla="*/ 2394571 h 2722945"/>
                  <a:gd name="connsiteX1486" fmla="*/ 1459861 w 4713748"/>
                  <a:gd name="connsiteY1486" fmla="*/ 2394571 h 2722945"/>
                  <a:gd name="connsiteX1487" fmla="*/ 1457672 w 4713748"/>
                  <a:gd name="connsiteY1487" fmla="*/ 2394571 h 2722945"/>
                  <a:gd name="connsiteX1488" fmla="*/ 1455483 w 4713748"/>
                  <a:gd name="connsiteY1488" fmla="*/ 2392353 h 2722945"/>
                  <a:gd name="connsiteX1489" fmla="*/ 1455483 w 4713748"/>
                  <a:gd name="connsiteY1489" fmla="*/ 2390136 h 2722945"/>
                  <a:gd name="connsiteX1490" fmla="*/ 1455483 w 4713748"/>
                  <a:gd name="connsiteY1490" fmla="*/ 2387918 h 2722945"/>
                  <a:gd name="connsiteX1491" fmla="*/ 1453294 w 4713748"/>
                  <a:gd name="connsiteY1491" fmla="*/ 2385700 h 2722945"/>
                  <a:gd name="connsiteX1492" fmla="*/ 1453266 w 4713748"/>
                  <a:gd name="connsiteY1492" fmla="*/ 2385658 h 2722945"/>
                  <a:gd name="connsiteX1493" fmla="*/ 1451629 w 4713748"/>
                  <a:gd name="connsiteY1493" fmla="*/ 2385658 h 2722945"/>
                  <a:gd name="connsiteX1494" fmla="*/ 1449389 w 4713748"/>
                  <a:gd name="connsiteY1494" fmla="*/ 2385658 h 2722945"/>
                  <a:gd name="connsiteX1495" fmla="*/ 1447149 w 4713748"/>
                  <a:gd name="connsiteY1495" fmla="*/ 2385658 h 2722945"/>
                  <a:gd name="connsiteX1496" fmla="*/ 1442670 w 4713748"/>
                  <a:gd name="connsiteY1496" fmla="*/ 2383446 h 2722945"/>
                  <a:gd name="connsiteX1497" fmla="*/ 1442670 w 4713748"/>
                  <a:gd name="connsiteY1497" fmla="*/ 2381235 h 2722945"/>
                  <a:gd name="connsiteX1498" fmla="*/ 1440430 w 4713748"/>
                  <a:gd name="connsiteY1498" fmla="*/ 2381235 h 2722945"/>
                  <a:gd name="connsiteX1499" fmla="*/ 1438191 w 4713748"/>
                  <a:gd name="connsiteY1499" fmla="*/ 2381235 h 2722945"/>
                  <a:gd name="connsiteX1500" fmla="*/ 1217527 w 4713748"/>
                  <a:gd name="connsiteY1500" fmla="*/ 2378573 h 2722945"/>
                  <a:gd name="connsiteX1501" fmla="*/ 1216250 w 4713748"/>
                  <a:gd name="connsiteY1501" fmla="*/ 2383392 h 2722945"/>
                  <a:gd name="connsiteX1502" fmla="*/ 1216250 w 4713748"/>
                  <a:gd name="connsiteY1502" fmla="*/ 2387854 h 2722945"/>
                  <a:gd name="connsiteX1503" fmla="*/ 1214407 w 4713748"/>
                  <a:gd name="connsiteY1503" fmla="*/ 2399064 h 2722945"/>
                  <a:gd name="connsiteX1504" fmla="*/ 1214049 w 4713748"/>
                  <a:gd name="connsiteY1504" fmla="*/ 2399010 h 2722945"/>
                  <a:gd name="connsiteX1505" fmla="*/ 1214049 w 4713748"/>
                  <a:gd name="connsiteY1505" fmla="*/ 2390085 h 2722945"/>
                  <a:gd name="connsiteX1506" fmla="*/ 1216250 w 4713748"/>
                  <a:gd name="connsiteY1506" fmla="*/ 2381161 h 2722945"/>
                  <a:gd name="connsiteX1507" fmla="*/ 1424839 w 4713748"/>
                  <a:gd name="connsiteY1507" fmla="*/ 2377679 h 2722945"/>
                  <a:gd name="connsiteX1508" fmla="*/ 1418034 w 4713748"/>
                  <a:gd name="connsiteY1508" fmla="*/ 2379023 h 2722945"/>
                  <a:gd name="connsiteX1509" fmla="*/ 1409076 w 4713748"/>
                  <a:gd name="connsiteY1509" fmla="*/ 2381235 h 2722945"/>
                  <a:gd name="connsiteX1510" fmla="*/ 1404597 w 4713748"/>
                  <a:gd name="connsiteY1510" fmla="*/ 2385658 h 2722945"/>
                  <a:gd name="connsiteX1511" fmla="*/ 1400117 w 4713748"/>
                  <a:gd name="connsiteY1511" fmla="*/ 2390081 h 2722945"/>
                  <a:gd name="connsiteX1512" fmla="*/ 1397878 w 4713748"/>
                  <a:gd name="connsiteY1512" fmla="*/ 2394504 h 2722945"/>
                  <a:gd name="connsiteX1513" fmla="*/ 1397878 w 4713748"/>
                  <a:gd name="connsiteY1513" fmla="*/ 2396715 h 2722945"/>
                  <a:gd name="connsiteX1514" fmla="*/ 1395638 w 4713748"/>
                  <a:gd name="connsiteY1514" fmla="*/ 2398927 h 2722945"/>
                  <a:gd name="connsiteX1515" fmla="*/ 1393399 w 4713748"/>
                  <a:gd name="connsiteY1515" fmla="*/ 2401138 h 2722945"/>
                  <a:gd name="connsiteX1516" fmla="*/ 1391159 w 4713748"/>
                  <a:gd name="connsiteY1516" fmla="*/ 2407773 h 2722945"/>
                  <a:gd name="connsiteX1517" fmla="*/ 1393399 w 4713748"/>
                  <a:gd name="connsiteY1517" fmla="*/ 2407773 h 2722945"/>
                  <a:gd name="connsiteX1518" fmla="*/ 1391159 w 4713748"/>
                  <a:gd name="connsiteY1518" fmla="*/ 2409984 h 2722945"/>
                  <a:gd name="connsiteX1519" fmla="*/ 1395638 w 4713748"/>
                  <a:gd name="connsiteY1519" fmla="*/ 2412196 h 2722945"/>
                  <a:gd name="connsiteX1520" fmla="*/ 1420274 w 4713748"/>
                  <a:gd name="connsiteY1520" fmla="*/ 2423253 h 2722945"/>
                  <a:gd name="connsiteX1521" fmla="*/ 1422514 w 4713748"/>
                  <a:gd name="connsiteY1521" fmla="*/ 2423253 h 2722945"/>
                  <a:gd name="connsiteX1522" fmla="*/ 1429322 w 4713748"/>
                  <a:gd name="connsiteY1522" fmla="*/ 2424934 h 2722945"/>
                  <a:gd name="connsiteX1523" fmla="*/ 1424753 w 4713748"/>
                  <a:gd name="connsiteY1523" fmla="*/ 2425465 h 2722945"/>
                  <a:gd name="connsiteX1524" fmla="*/ 1431472 w 4713748"/>
                  <a:gd name="connsiteY1524" fmla="*/ 2425465 h 2722945"/>
                  <a:gd name="connsiteX1525" fmla="*/ 1429322 w 4713748"/>
                  <a:gd name="connsiteY1525" fmla="*/ 2424934 h 2722945"/>
                  <a:gd name="connsiteX1526" fmla="*/ 1434190 w 4713748"/>
                  <a:gd name="connsiteY1526" fmla="*/ 2424369 h 2722945"/>
                  <a:gd name="connsiteX1527" fmla="*/ 1422645 w 4713748"/>
                  <a:gd name="connsiteY1527" fmla="*/ 2403441 h 2722945"/>
                  <a:gd name="connsiteX1528" fmla="*/ 1423192 w 4713748"/>
                  <a:gd name="connsiteY1528" fmla="*/ 2388195 h 2722945"/>
                  <a:gd name="connsiteX1529" fmla="*/ 1429068 w 4713748"/>
                  <a:gd name="connsiteY1529" fmla="*/ 2380520 h 2722945"/>
                  <a:gd name="connsiteX1530" fmla="*/ 1429232 w 4713748"/>
                  <a:gd name="connsiteY1530" fmla="*/ 2376812 h 2722945"/>
                  <a:gd name="connsiteX1531" fmla="*/ 1428707 w 4713748"/>
                  <a:gd name="connsiteY1531" fmla="*/ 2376916 h 2722945"/>
                  <a:gd name="connsiteX1532" fmla="*/ 1430693 w 4713748"/>
                  <a:gd name="connsiteY1532" fmla="*/ 2378398 h 2722945"/>
                  <a:gd name="connsiteX1533" fmla="*/ 1431173 w 4713748"/>
                  <a:gd name="connsiteY1533" fmla="*/ 2377770 h 2722945"/>
                  <a:gd name="connsiteX1534" fmla="*/ 1218451 w 4713748"/>
                  <a:gd name="connsiteY1534" fmla="*/ 2376698 h 2722945"/>
                  <a:gd name="connsiteX1535" fmla="*/ 1217527 w 4713748"/>
                  <a:gd name="connsiteY1535" fmla="*/ 2378573 h 2722945"/>
                  <a:gd name="connsiteX1536" fmla="*/ 1217866 w 4713748"/>
                  <a:gd name="connsiteY1536" fmla="*/ 2377291 h 2722945"/>
                  <a:gd name="connsiteX1537" fmla="*/ 1285196 w 4713748"/>
                  <a:gd name="connsiteY1537" fmla="*/ 2376376 h 2722945"/>
                  <a:gd name="connsiteX1538" fmla="*/ 1284456 w 4713748"/>
                  <a:gd name="connsiteY1538" fmla="*/ 2379335 h 2722945"/>
                  <a:gd name="connsiteX1539" fmla="*/ 1284879 w 4713748"/>
                  <a:gd name="connsiteY1539" fmla="*/ 2377010 h 2722945"/>
                  <a:gd name="connsiteX1540" fmla="*/ 1218773 w 4713748"/>
                  <a:gd name="connsiteY1540" fmla="*/ 2373107 h 2722945"/>
                  <a:gd name="connsiteX1541" fmla="*/ 1218451 w 4713748"/>
                  <a:gd name="connsiteY1541" fmla="*/ 2376698 h 2722945"/>
                  <a:gd name="connsiteX1542" fmla="*/ 1218451 w 4713748"/>
                  <a:gd name="connsiteY1542" fmla="*/ 2374786 h 2722945"/>
                  <a:gd name="connsiteX1543" fmla="*/ 1218451 w 4713748"/>
                  <a:gd name="connsiteY1543" fmla="*/ 2367215 h 2722945"/>
                  <a:gd name="connsiteX1544" fmla="*/ 1218451 w 4713748"/>
                  <a:gd name="connsiteY1544" fmla="*/ 2371121 h 2722945"/>
                  <a:gd name="connsiteX1545" fmla="*/ 1218451 w 4713748"/>
                  <a:gd name="connsiteY1545" fmla="*/ 2372236 h 2722945"/>
                  <a:gd name="connsiteX1546" fmla="*/ 1218451 w 4713748"/>
                  <a:gd name="connsiteY1546" fmla="*/ 2374786 h 2722945"/>
                  <a:gd name="connsiteX1547" fmla="*/ 1218245 w 4713748"/>
                  <a:gd name="connsiteY1547" fmla="*/ 2375862 h 2722945"/>
                  <a:gd name="connsiteX1548" fmla="*/ 1217866 w 4713748"/>
                  <a:gd name="connsiteY1548" fmla="*/ 2377291 h 2722945"/>
                  <a:gd name="connsiteX1549" fmla="*/ 1216250 w 4713748"/>
                  <a:gd name="connsiteY1549" fmla="*/ 2378930 h 2722945"/>
                  <a:gd name="connsiteX1550" fmla="*/ 1833139 w 4713748"/>
                  <a:gd name="connsiteY1550" fmla="*/ 2365679 h 2722945"/>
                  <a:gd name="connsiteX1551" fmla="*/ 1879828 w 4713748"/>
                  <a:gd name="connsiteY1551" fmla="*/ 2407354 h 2722945"/>
                  <a:gd name="connsiteX1552" fmla="*/ 1879828 w 4713748"/>
                  <a:gd name="connsiteY1552" fmla="*/ 2411810 h 2722945"/>
                  <a:gd name="connsiteX1553" fmla="*/ 1879828 w 4713748"/>
                  <a:gd name="connsiteY1553" fmla="*/ 2425180 h 2722945"/>
                  <a:gd name="connsiteX1554" fmla="*/ 1877599 w 4713748"/>
                  <a:gd name="connsiteY1554" fmla="*/ 2449691 h 2722945"/>
                  <a:gd name="connsiteX1555" fmla="*/ 1875371 w 4713748"/>
                  <a:gd name="connsiteY1555" fmla="*/ 2460832 h 2722945"/>
                  <a:gd name="connsiteX1556" fmla="*/ 1866458 w 4713748"/>
                  <a:gd name="connsiteY1556" fmla="*/ 2478658 h 2722945"/>
                  <a:gd name="connsiteX1557" fmla="*/ 1868686 w 4713748"/>
                  <a:gd name="connsiteY1557" fmla="*/ 2480886 h 2722945"/>
                  <a:gd name="connsiteX1558" fmla="*/ 1866458 w 4713748"/>
                  <a:gd name="connsiteY1558" fmla="*/ 2483114 h 2722945"/>
                  <a:gd name="connsiteX1559" fmla="*/ 1862002 w 4713748"/>
                  <a:gd name="connsiteY1559" fmla="*/ 2489799 h 2722945"/>
                  <a:gd name="connsiteX1560" fmla="*/ 1859378 w 4713748"/>
                  <a:gd name="connsiteY1560" fmla="*/ 2491898 h 2722945"/>
                  <a:gd name="connsiteX1561" fmla="*/ 1859713 w 4713748"/>
                  <a:gd name="connsiteY1561" fmla="*/ 2491898 h 2722945"/>
                  <a:gd name="connsiteX1562" fmla="*/ 1864161 w 4713748"/>
                  <a:gd name="connsiteY1562" fmla="*/ 2489676 h 2722945"/>
                  <a:gd name="connsiteX1563" fmla="*/ 1868609 w 4713748"/>
                  <a:gd name="connsiteY1563" fmla="*/ 2489676 h 2722945"/>
                  <a:gd name="connsiteX1564" fmla="*/ 1886400 w 4713748"/>
                  <a:gd name="connsiteY1564" fmla="*/ 2487454 h 2722945"/>
                  <a:gd name="connsiteX1565" fmla="*/ 1910863 w 4713748"/>
                  <a:gd name="connsiteY1565" fmla="*/ 2491898 h 2722945"/>
                  <a:gd name="connsiteX1566" fmla="*/ 1928655 w 4713748"/>
                  <a:gd name="connsiteY1566" fmla="*/ 2503009 h 2722945"/>
                  <a:gd name="connsiteX1567" fmla="*/ 1937550 w 4713748"/>
                  <a:gd name="connsiteY1567" fmla="*/ 2509675 h 2722945"/>
                  <a:gd name="connsiteX1568" fmla="*/ 1944222 w 4713748"/>
                  <a:gd name="connsiteY1568" fmla="*/ 2525230 h 2722945"/>
                  <a:gd name="connsiteX1569" fmla="*/ 1946446 w 4713748"/>
                  <a:gd name="connsiteY1569" fmla="*/ 2536340 h 2722945"/>
                  <a:gd name="connsiteX1570" fmla="*/ 1946446 w 4713748"/>
                  <a:gd name="connsiteY1570" fmla="*/ 2538514 h 2722945"/>
                  <a:gd name="connsiteX1571" fmla="*/ 1955342 w 4713748"/>
                  <a:gd name="connsiteY1571" fmla="*/ 2538743 h 2722945"/>
                  <a:gd name="connsiteX1572" fmla="*/ 1964307 w 4713748"/>
                  <a:gd name="connsiteY1572" fmla="*/ 2538743 h 2722945"/>
                  <a:gd name="connsiteX1573" fmla="*/ 1966548 w 4713748"/>
                  <a:gd name="connsiteY1573" fmla="*/ 2538743 h 2722945"/>
                  <a:gd name="connsiteX1574" fmla="*/ 1968790 w 4713748"/>
                  <a:gd name="connsiteY1574" fmla="*/ 2536553 h 2722945"/>
                  <a:gd name="connsiteX1575" fmla="*/ 1971031 w 4713748"/>
                  <a:gd name="connsiteY1575" fmla="*/ 2536553 h 2722945"/>
                  <a:gd name="connsiteX1576" fmla="*/ 1973272 w 4713748"/>
                  <a:gd name="connsiteY1576" fmla="*/ 2536553 h 2722945"/>
                  <a:gd name="connsiteX1577" fmla="*/ 1973272 w 4713748"/>
                  <a:gd name="connsiteY1577" fmla="*/ 2534364 h 2722945"/>
                  <a:gd name="connsiteX1578" fmla="*/ 1977755 w 4713748"/>
                  <a:gd name="connsiteY1578" fmla="*/ 2536553 h 2722945"/>
                  <a:gd name="connsiteX1579" fmla="*/ 1977755 w 4713748"/>
                  <a:gd name="connsiteY1579" fmla="*/ 2538743 h 2722945"/>
                  <a:gd name="connsiteX1580" fmla="*/ 1977755 w 4713748"/>
                  <a:gd name="connsiteY1580" fmla="*/ 2539202 h 2722945"/>
                  <a:gd name="connsiteX1581" fmla="*/ 1979236 w 4713748"/>
                  <a:gd name="connsiteY1581" fmla="*/ 2538462 h 2722945"/>
                  <a:gd name="connsiteX1582" fmla="*/ 1988125 w 4713748"/>
                  <a:gd name="connsiteY1582" fmla="*/ 2538462 h 2722945"/>
                  <a:gd name="connsiteX1583" fmla="*/ 1992569 w 4713748"/>
                  <a:gd name="connsiteY1583" fmla="*/ 2538462 h 2722945"/>
                  <a:gd name="connsiteX1584" fmla="*/ 1997013 w 4713748"/>
                  <a:gd name="connsiteY1584" fmla="*/ 2542903 h 2722945"/>
                  <a:gd name="connsiteX1585" fmla="*/ 1999235 w 4713748"/>
                  <a:gd name="connsiteY1585" fmla="*/ 2540682 h 2722945"/>
                  <a:gd name="connsiteX1586" fmla="*/ 1999235 w 4713748"/>
                  <a:gd name="connsiteY1586" fmla="*/ 2542903 h 2722945"/>
                  <a:gd name="connsiteX1587" fmla="*/ 1999944 w 4713748"/>
                  <a:gd name="connsiteY1587" fmla="*/ 2542903 h 2722945"/>
                  <a:gd name="connsiteX1588" fmla="*/ 1997717 w 4713748"/>
                  <a:gd name="connsiteY1588" fmla="*/ 2512416 h 2722945"/>
                  <a:gd name="connsiteX1589" fmla="*/ 2004082 w 4713748"/>
                  <a:gd name="connsiteY1589" fmla="*/ 2473747 h 2722945"/>
                  <a:gd name="connsiteX1590" fmla="*/ 2008532 w 4713748"/>
                  <a:gd name="connsiteY1590" fmla="*/ 2467407 h 2722945"/>
                  <a:gd name="connsiteX1591" fmla="*/ 2004982 w 4713748"/>
                  <a:gd name="connsiteY1591" fmla="*/ 2484069 h 2722945"/>
                  <a:gd name="connsiteX1592" fmla="*/ 2004116 w 4713748"/>
                  <a:gd name="connsiteY1592" fmla="*/ 2487513 h 2722945"/>
                  <a:gd name="connsiteX1593" fmla="*/ 2001890 w 4713748"/>
                  <a:gd name="connsiteY1593" fmla="*/ 2496367 h 2722945"/>
                  <a:gd name="connsiteX1594" fmla="*/ 2004185 w 4713748"/>
                  <a:gd name="connsiteY1594" fmla="*/ 2487810 h 2722945"/>
                  <a:gd name="connsiteX1595" fmla="*/ 2001890 w 4713748"/>
                  <a:gd name="connsiteY1595" fmla="*/ 2498581 h 2722945"/>
                  <a:gd name="connsiteX1596" fmla="*/ 1999664 w 4713748"/>
                  <a:gd name="connsiteY1596" fmla="*/ 2509649 h 2722945"/>
                  <a:gd name="connsiteX1597" fmla="*/ 1999664 w 4713748"/>
                  <a:gd name="connsiteY1597" fmla="*/ 2514076 h 2722945"/>
                  <a:gd name="connsiteX1598" fmla="*/ 1999508 w 4713748"/>
                  <a:gd name="connsiteY1598" fmla="*/ 2534388 h 2722945"/>
                  <a:gd name="connsiteX1599" fmla="*/ 2000508 w 4713748"/>
                  <a:gd name="connsiteY1599" fmla="*/ 2542903 h 2722945"/>
                  <a:gd name="connsiteX1600" fmla="*/ 2001458 w 4713748"/>
                  <a:gd name="connsiteY1600" fmla="*/ 2542903 h 2722945"/>
                  <a:gd name="connsiteX1601" fmla="*/ 2005902 w 4713748"/>
                  <a:gd name="connsiteY1601" fmla="*/ 2551784 h 2722945"/>
                  <a:gd name="connsiteX1602" fmla="*/ 2003680 w 4713748"/>
                  <a:gd name="connsiteY1602" fmla="*/ 2551784 h 2722945"/>
                  <a:gd name="connsiteX1603" fmla="*/ 2003680 w 4713748"/>
                  <a:gd name="connsiteY1603" fmla="*/ 2554005 h 2722945"/>
                  <a:gd name="connsiteX1604" fmla="*/ 2003680 w 4713748"/>
                  <a:gd name="connsiteY1604" fmla="*/ 2556225 h 2722945"/>
                  <a:gd name="connsiteX1605" fmla="*/ 2002163 w 4713748"/>
                  <a:gd name="connsiteY1605" fmla="*/ 2556983 h 2722945"/>
                  <a:gd name="connsiteX1606" fmla="*/ 2002169 w 4713748"/>
                  <a:gd name="connsiteY1606" fmla="*/ 2557034 h 2722945"/>
                  <a:gd name="connsiteX1607" fmla="*/ 2002248 w 4713748"/>
                  <a:gd name="connsiteY1607" fmla="*/ 2557447 h 2722945"/>
                  <a:gd name="connsiteX1608" fmla="*/ 2003712 w 4713748"/>
                  <a:gd name="connsiteY1608" fmla="*/ 2556569 h 2722945"/>
                  <a:gd name="connsiteX1609" fmla="*/ 2010279 w 4713748"/>
                  <a:gd name="connsiteY1609" fmla="*/ 2554379 h 2722945"/>
                  <a:gd name="connsiteX1610" fmla="*/ 2012468 w 4713748"/>
                  <a:gd name="connsiteY1610" fmla="*/ 2554379 h 2722945"/>
                  <a:gd name="connsiteX1611" fmla="*/ 2014657 w 4713748"/>
                  <a:gd name="connsiteY1611" fmla="*/ 2554379 h 2722945"/>
                  <a:gd name="connsiteX1612" fmla="*/ 2014657 w 4713748"/>
                  <a:gd name="connsiteY1612" fmla="*/ 2553537 h 2722945"/>
                  <a:gd name="connsiteX1613" fmla="*/ 2012613 w 4713748"/>
                  <a:gd name="connsiteY1613" fmla="*/ 2551512 h 2722945"/>
                  <a:gd name="connsiteX1614" fmla="*/ 2013172 w 4713748"/>
                  <a:gd name="connsiteY1614" fmla="*/ 2515783 h 2722945"/>
                  <a:gd name="connsiteX1615" fmla="*/ 2020403 w 4713748"/>
                  <a:gd name="connsiteY1615" fmla="*/ 2491873 h 2722945"/>
                  <a:gd name="connsiteX1616" fmla="*/ 2017087 w 4713748"/>
                  <a:gd name="connsiteY1616" fmla="*/ 2507196 h 2722945"/>
                  <a:gd name="connsiteX1617" fmla="*/ 2018190 w 4713748"/>
                  <a:gd name="connsiteY1617" fmla="*/ 2506104 h 2722945"/>
                  <a:gd name="connsiteX1618" fmla="*/ 2017087 w 4713748"/>
                  <a:gd name="connsiteY1618" fmla="*/ 2509412 h 2722945"/>
                  <a:gd name="connsiteX1619" fmla="*/ 2017087 w 4713748"/>
                  <a:gd name="connsiteY1619" fmla="*/ 2513844 h 2722945"/>
                  <a:gd name="connsiteX1620" fmla="*/ 2014850 w 4713748"/>
                  <a:gd name="connsiteY1620" fmla="*/ 2527138 h 2722945"/>
                  <a:gd name="connsiteX1621" fmla="*/ 2014850 w 4713748"/>
                  <a:gd name="connsiteY1621" fmla="*/ 2535724 h 2722945"/>
                  <a:gd name="connsiteX1622" fmla="*/ 2014850 w 4713748"/>
                  <a:gd name="connsiteY1622" fmla="*/ 2552190 h 2722945"/>
                  <a:gd name="connsiteX1623" fmla="*/ 2016847 w 4713748"/>
                  <a:gd name="connsiteY1623" fmla="*/ 2552190 h 2722945"/>
                  <a:gd name="connsiteX1624" fmla="*/ 2019036 w 4713748"/>
                  <a:gd name="connsiteY1624" fmla="*/ 2554379 h 2722945"/>
                  <a:gd name="connsiteX1625" fmla="*/ 2016847 w 4713748"/>
                  <a:gd name="connsiteY1625" fmla="*/ 2554379 h 2722945"/>
                  <a:gd name="connsiteX1626" fmla="*/ 2016847 w 4713748"/>
                  <a:gd name="connsiteY1626" fmla="*/ 2556303 h 2722945"/>
                  <a:gd name="connsiteX1627" fmla="*/ 2023478 w 4713748"/>
                  <a:gd name="connsiteY1627" fmla="*/ 2554991 h 2722945"/>
                  <a:gd name="connsiteX1628" fmla="*/ 2021562 w 4713748"/>
                  <a:gd name="connsiteY1628" fmla="*/ 2549296 h 2722945"/>
                  <a:gd name="connsiteX1629" fmla="*/ 2021562 w 4713748"/>
                  <a:gd name="connsiteY1629" fmla="*/ 2547080 h 2722945"/>
                  <a:gd name="connsiteX1630" fmla="*/ 2026036 w 4713748"/>
                  <a:gd name="connsiteY1630" fmla="*/ 2542649 h 2722945"/>
                  <a:gd name="connsiteX1631" fmla="*/ 2028273 w 4713748"/>
                  <a:gd name="connsiteY1631" fmla="*/ 2538217 h 2722945"/>
                  <a:gd name="connsiteX1632" fmla="*/ 2030511 w 4713748"/>
                  <a:gd name="connsiteY1632" fmla="*/ 2538217 h 2722945"/>
                  <a:gd name="connsiteX1633" fmla="*/ 2032748 w 4713748"/>
                  <a:gd name="connsiteY1633" fmla="*/ 2538217 h 2722945"/>
                  <a:gd name="connsiteX1634" fmla="*/ 2034985 w 4713748"/>
                  <a:gd name="connsiteY1634" fmla="*/ 2533786 h 2722945"/>
                  <a:gd name="connsiteX1635" fmla="*/ 2034985 w 4713748"/>
                  <a:gd name="connsiteY1635" fmla="*/ 2531570 h 2722945"/>
                  <a:gd name="connsiteX1636" fmla="*/ 2043934 w 4713748"/>
                  <a:gd name="connsiteY1636" fmla="*/ 2520491 h 2722945"/>
                  <a:gd name="connsiteX1637" fmla="*/ 2050646 w 4713748"/>
                  <a:gd name="connsiteY1637" fmla="*/ 2504981 h 2722945"/>
                  <a:gd name="connsiteX1638" fmla="*/ 2055121 w 4713748"/>
                  <a:gd name="connsiteY1638" fmla="*/ 2491686 h 2722945"/>
                  <a:gd name="connsiteX1639" fmla="*/ 2055121 w 4713748"/>
                  <a:gd name="connsiteY1639" fmla="*/ 2485039 h 2722945"/>
                  <a:gd name="connsiteX1640" fmla="*/ 2055121 w 4713748"/>
                  <a:gd name="connsiteY1640" fmla="*/ 2473960 h 2722945"/>
                  <a:gd name="connsiteX1641" fmla="*/ 2052883 w 4713748"/>
                  <a:gd name="connsiteY1641" fmla="*/ 2467313 h 2722945"/>
                  <a:gd name="connsiteX1642" fmla="*/ 2048409 w 4713748"/>
                  <a:gd name="connsiteY1642" fmla="*/ 2465097 h 2722945"/>
                  <a:gd name="connsiteX1643" fmla="*/ 2046172 w 4713748"/>
                  <a:gd name="connsiteY1643" fmla="*/ 2460665 h 2722945"/>
                  <a:gd name="connsiteX1644" fmla="*/ 2037223 w 4713748"/>
                  <a:gd name="connsiteY1644" fmla="*/ 2460665 h 2722945"/>
                  <a:gd name="connsiteX1645" fmla="*/ 2034985 w 4713748"/>
                  <a:gd name="connsiteY1645" fmla="*/ 2462881 h 2722945"/>
                  <a:gd name="connsiteX1646" fmla="*/ 2028273 w 4713748"/>
                  <a:gd name="connsiteY1646" fmla="*/ 2471744 h 2722945"/>
                  <a:gd name="connsiteX1647" fmla="*/ 2022680 w 4713748"/>
                  <a:gd name="connsiteY1647" fmla="*/ 2490578 h 2722945"/>
                  <a:gd name="connsiteX1648" fmla="*/ 2020536 w 4713748"/>
                  <a:gd name="connsiteY1648" fmla="*/ 2498381 h 2722945"/>
                  <a:gd name="connsiteX1649" fmla="*/ 2023782 w 4713748"/>
                  <a:gd name="connsiteY1649" fmla="*/ 2480700 h 2722945"/>
                  <a:gd name="connsiteX1650" fmla="*/ 2025012 w 4713748"/>
                  <a:gd name="connsiteY1650" fmla="*/ 2476633 h 2722945"/>
                  <a:gd name="connsiteX1651" fmla="*/ 2032748 w 4713748"/>
                  <a:gd name="connsiteY1651" fmla="*/ 2462881 h 2722945"/>
                  <a:gd name="connsiteX1652" fmla="*/ 2026252 w 4713748"/>
                  <a:gd name="connsiteY1652" fmla="*/ 2472531 h 2722945"/>
                  <a:gd name="connsiteX1653" fmla="*/ 2030511 w 4713748"/>
                  <a:gd name="connsiteY1653" fmla="*/ 2458450 h 2722945"/>
                  <a:gd name="connsiteX1654" fmla="*/ 2045892 w 4713748"/>
                  <a:gd name="connsiteY1654" fmla="*/ 2455680 h 2722945"/>
                  <a:gd name="connsiteX1655" fmla="*/ 2059595 w 4713748"/>
                  <a:gd name="connsiteY1655" fmla="*/ 2462881 h 2722945"/>
                  <a:gd name="connsiteX1656" fmla="*/ 2059595 w 4713748"/>
                  <a:gd name="connsiteY1656" fmla="*/ 2491686 h 2722945"/>
                  <a:gd name="connsiteX1657" fmla="*/ 2059595 w 4713748"/>
                  <a:gd name="connsiteY1657" fmla="*/ 2496118 h 2722945"/>
                  <a:gd name="connsiteX1658" fmla="*/ 2057358 w 4713748"/>
                  <a:gd name="connsiteY1658" fmla="*/ 2502765 h 2722945"/>
                  <a:gd name="connsiteX1659" fmla="*/ 2052883 w 4713748"/>
                  <a:gd name="connsiteY1659" fmla="*/ 2516059 h 2722945"/>
                  <a:gd name="connsiteX1660" fmla="*/ 2050646 w 4713748"/>
                  <a:gd name="connsiteY1660" fmla="*/ 2522707 h 2722945"/>
                  <a:gd name="connsiteX1661" fmla="*/ 2043934 w 4713748"/>
                  <a:gd name="connsiteY1661" fmla="*/ 2533786 h 2722945"/>
                  <a:gd name="connsiteX1662" fmla="*/ 2046172 w 4713748"/>
                  <a:gd name="connsiteY1662" fmla="*/ 2536001 h 2722945"/>
                  <a:gd name="connsiteX1663" fmla="*/ 2043934 w 4713748"/>
                  <a:gd name="connsiteY1663" fmla="*/ 2538217 h 2722945"/>
                  <a:gd name="connsiteX1664" fmla="*/ 2041697 w 4713748"/>
                  <a:gd name="connsiteY1664" fmla="*/ 2540433 h 2722945"/>
                  <a:gd name="connsiteX1665" fmla="*/ 2030639 w 4713748"/>
                  <a:gd name="connsiteY1665" fmla="*/ 2553575 h 2722945"/>
                  <a:gd name="connsiteX1666" fmla="*/ 2035761 w 4713748"/>
                  <a:gd name="connsiteY1666" fmla="*/ 2552562 h 2722945"/>
                  <a:gd name="connsiteX1667" fmla="*/ 2055124 w 4713748"/>
                  <a:gd name="connsiteY1667" fmla="*/ 2563387 h 2722945"/>
                  <a:gd name="connsiteX1668" fmla="*/ 2055124 w 4713748"/>
                  <a:gd name="connsiteY1668" fmla="*/ 2565607 h 2722945"/>
                  <a:gd name="connsiteX1669" fmla="*/ 2059615 w 4713748"/>
                  <a:gd name="connsiteY1669" fmla="*/ 2570048 h 2722945"/>
                  <a:gd name="connsiteX1670" fmla="*/ 2066350 w 4713748"/>
                  <a:gd name="connsiteY1670" fmla="*/ 2578930 h 2722945"/>
                  <a:gd name="connsiteX1671" fmla="*/ 2068595 w 4713748"/>
                  <a:gd name="connsiteY1671" fmla="*/ 2583371 h 2722945"/>
                  <a:gd name="connsiteX1672" fmla="*/ 2070840 w 4713748"/>
                  <a:gd name="connsiteY1672" fmla="*/ 2592252 h 2722945"/>
                  <a:gd name="connsiteX1673" fmla="*/ 2073085 w 4713748"/>
                  <a:gd name="connsiteY1673" fmla="*/ 2592252 h 2722945"/>
                  <a:gd name="connsiteX1674" fmla="*/ 2073085 w 4713748"/>
                  <a:gd name="connsiteY1674" fmla="*/ 2594473 h 2722945"/>
                  <a:gd name="connsiteX1675" fmla="*/ 2073085 w 4713748"/>
                  <a:gd name="connsiteY1675" fmla="*/ 2596693 h 2722945"/>
                  <a:gd name="connsiteX1676" fmla="*/ 2068595 w 4713748"/>
                  <a:gd name="connsiteY1676" fmla="*/ 2610016 h 2722945"/>
                  <a:gd name="connsiteX1677" fmla="*/ 2066350 w 4713748"/>
                  <a:gd name="connsiteY1677" fmla="*/ 2610016 h 2722945"/>
                  <a:gd name="connsiteX1678" fmla="*/ 2064105 w 4713748"/>
                  <a:gd name="connsiteY1678" fmla="*/ 2612236 h 2722945"/>
                  <a:gd name="connsiteX1679" fmla="*/ 2061860 w 4713748"/>
                  <a:gd name="connsiteY1679" fmla="*/ 2610016 h 2722945"/>
                  <a:gd name="connsiteX1680" fmla="*/ 2059615 w 4713748"/>
                  <a:gd name="connsiteY1680" fmla="*/ 2607795 h 2722945"/>
                  <a:gd name="connsiteX1681" fmla="*/ 2059615 w 4713748"/>
                  <a:gd name="connsiteY1681" fmla="*/ 2605575 h 2722945"/>
                  <a:gd name="connsiteX1682" fmla="*/ 2059615 w 4713748"/>
                  <a:gd name="connsiteY1682" fmla="*/ 2603355 h 2722945"/>
                  <a:gd name="connsiteX1683" fmla="*/ 2061860 w 4713748"/>
                  <a:gd name="connsiteY1683" fmla="*/ 2601134 h 2722945"/>
                  <a:gd name="connsiteX1684" fmla="*/ 2064105 w 4713748"/>
                  <a:gd name="connsiteY1684" fmla="*/ 2601134 h 2722945"/>
                  <a:gd name="connsiteX1685" fmla="*/ 2064105 w 4713748"/>
                  <a:gd name="connsiteY1685" fmla="*/ 2598914 h 2722945"/>
                  <a:gd name="connsiteX1686" fmla="*/ 2064105 w 4713748"/>
                  <a:gd name="connsiteY1686" fmla="*/ 2596693 h 2722945"/>
                  <a:gd name="connsiteX1687" fmla="*/ 2064105 w 4713748"/>
                  <a:gd name="connsiteY1687" fmla="*/ 2594473 h 2722945"/>
                  <a:gd name="connsiteX1688" fmla="*/ 2064105 w 4713748"/>
                  <a:gd name="connsiteY1688" fmla="*/ 2585591 h 2722945"/>
                  <a:gd name="connsiteX1689" fmla="*/ 2057369 w 4713748"/>
                  <a:gd name="connsiteY1689" fmla="*/ 2574489 h 2722945"/>
                  <a:gd name="connsiteX1690" fmla="*/ 2052879 w 4713748"/>
                  <a:gd name="connsiteY1690" fmla="*/ 2567828 h 2722945"/>
                  <a:gd name="connsiteX1691" fmla="*/ 2046144 w 4713748"/>
                  <a:gd name="connsiteY1691" fmla="*/ 2563387 h 2722945"/>
                  <a:gd name="connsiteX1692" fmla="*/ 2039409 w 4713748"/>
                  <a:gd name="connsiteY1692" fmla="*/ 2561166 h 2722945"/>
                  <a:gd name="connsiteX1693" fmla="*/ 2034919 w 4713748"/>
                  <a:gd name="connsiteY1693" fmla="*/ 2558946 h 2722945"/>
                  <a:gd name="connsiteX1694" fmla="*/ 2032674 w 4713748"/>
                  <a:gd name="connsiteY1694" fmla="*/ 2561166 h 2722945"/>
                  <a:gd name="connsiteX1695" fmla="*/ 2030429 w 4713748"/>
                  <a:gd name="connsiteY1695" fmla="*/ 2561166 h 2722945"/>
                  <a:gd name="connsiteX1696" fmla="*/ 2025939 w 4713748"/>
                  <a:gd name="connsiteY1696" fmla="*/ 2558946 h 2722945"/>
                  <a:gd name="connsiteX1697" fmla="*/ 2021449 w 4713748"/>
                  <a:gd name="connsiteY1697" fmla="*/ 2558946 h 2722945"/>
                  <a:gd name="connsiteX1698" fmla="*/ 2019204 w 4713748"/>
                  <a:gd name="connsiteY1698" fmla="*/ 2556725 h 2722945"/>
                  <a:gd name="connsiteX1699" fmla="*/ 2017239 w 4713748"/>
                  <a:gd name="connsiteY1699" fmla="*/ 2556448 h 2722945"/>
                  <a:gd name="connsiteX1700" fmla="*/ 2017063 w 4713748"/>
                  <a:gd name="connsiteY1700" fmla="*/ 2559412 h 2722945"/>
                  <a:gd name="connsiteX1701" fmla="*/ 2016657 w 4713748"/>
                  <a:gd name="connsiteY1701" fmla="*/ 2558947 h 2722945"/>
                  <a:gd name="connsiteX1702" fmla="*/ 2014657 w 4713748"/>
                  <a:gd name="connsiteY1702" fmla="*/ 2560947 h 2722945"/>
                  <a:gd name="connsiteX1703" fmla="*/ 2012468 w 4713748"/>
                  <a:gd name="connsiteY1703" fmla="*/ 2560947 h 2722945"/>
                  <a:gd name="connsiteX1704" fmla="*/ 2010279 w 4713748"/>
                  <a:gd name="connsiteY1704" fmla="*/ 2558758 h 2722945"/>
                  <a:gd name="connsiteX1705" fmla="*/ 2008090 w 4713748"/>
                  <a:gd name="connsiteY1705" fmla="*/ 2558758 h 2722945"/>
                  <a:gd name="connsiteX1706" fmla="*/ 2008090 w 4713748"/>
                  <a:gd name="connsiteY1706" fmla="*/ 2560947 h 2722945"/>
                  <a:gd name="connsiteX1707" fmla="*/ 2005901 w 4713748"/>
                  <a:gd name="connsiteY1707" fmla="*/ 2560947 h 2722945"/>
                  <a:gd name="connsiteX1708" fmla="*/ 2005901 w 4713748"/>
                  <a:gd name="connsiteY1708" fmla="*/ 2562045 h 2722945"/>
                  <a:gd name="connsiteX1709" fmla="*/ 2009550 w 4713748"/>
                  <a:gd name="connsiteY1709" fmla="*/ 2569413 h 2722945"/>
                  <a:gd name="connsiteX1710" fmla="*/ 2008438 w 4713748"/>
                  <a:gd name="connsiteY1710" fmla="*/ 2580638 h 2722945"/>
                  <a:gd name="connsiteX1711" fmla="*/ 2010662 w 4713748"/>
                  <a:gd name="connsiteY1711" fmla="*/ 2582883 h 2722945"/>
                  <a:gd name="connsiteX1712" fmla="*/ 2010662 w 4713748"/>
                  <a:gd name="connsiteY1712" fmla="*/ 2587373 h 2722945"/>
                  <a:gd name="connsiteX1713" fmla="*/ 2016371 w 4713748"/>
                  <a:gd name="connsiteY1713" fmla="*/ 2595058 h 2722945"/>
                  <a:gd name="connsiteX1714" fmla="*/ 2020828 w 4713748"/>
                  <a:gd name="connsiteY1714" fmla="*/ 2585412 h 2722945"/>
                  <a:gd name="connsiteX1715" fmla="*/ 2017215 w 4713748"/>
                  <a:gd name="connsiteY1715" fmla="*/ 2583058 h 2722945"/>
                  <a:gd name="connsiteX1716" fmla="*/ 2019422 w 4713748"/>
                  <a:gd name="connsiteY1716" fmla="*/ 2583058 h 2722945"/>
                  <a:gd name="connsiteX1717" fmla="*/ 2021589 w 4713748"/>
                  <a:gd name="connsiteY1717" fmla="*/ 2583764 h 2722945"/>
                  <a:gd name="connsiteX1718" fmla="*/ 2022270 w 4713748"/>
                  <a:gd name="connsiteY1718" fmla="*/ 2582292 h 2722945"/>
                  <a:gd name="connsiteX1719" fmla="*/ 2019422 w 4713748"/>
                  <a:gd name="connsiteY1719" fmla="*/ 2580900 h 2722945"/>
                  <a:gd name="connsiteX1720" fmla="*/ 2017215 w 4713748"/>
                  <a:gd name="connsiteY1720" fmla="*/ 2580900 h 2722945"/>
                  <a:gd name="connsiteX1721" fmla="*/ 2010592 w 4713748"/>
                  <a:gd name="connsiteY1721" fmla="*/ 2576584 h 2722945"/>
                  <a:gd name="connsiteX1722" fmla="*/ 2023454 w 4713748"/>
                  <a:gd name="connsiteY1722" fmla="*/ 2579728 h 2722945"/>
                  <a:gd name="connsiteX1723" fmla="*/ 2024040 w 4713748"/>
                  <a:gd name="connsiteY1723" fmla="*/ 2578460 h 2722945"/>
                  <a:gd name="connsiteX1724" fmla="*/ 2024040 w 4713748"/>
                  <a:gd name="connsiteY1724" fmla="*/ 2579871 h 2722945"/>
                  <a:gd name="connsiteX1725" fmla="*/ 2028252 w 4713748"/>
                  <a:gd name="connsiteY1725" fmla="*/ 2580900 h 2722945"/>
                  <a:gd name="connsiteX1726" fmla="*/ 2037083 w 4713748"/>
                  <a:gd name="connsiteY1726" fmla="*/ 2585216 h 2722945"/>
                  <a:gd name="connsiteX1727" fmla="*/ 2039290 w 4713748"/>
                  <a:gd name="connsiteY1727" fmla="*/ 2585216 h 2722945"/>
                  <a:gd name="connsiteX1728" fmla="*/ 2041498 w 4713748"/>
                  <a:gd name="connsiteY1728" fmla="*/ 2587374 h 2722945"/>
                  <a:gd name="connsiteX1729" fmla="*/ 2041514 w 4713748"/>
                  <a:gd name="connsiteY1729" fmla="*/ 2587374 h 2722945"/>
                  <a:gd name="connsiteX1730" fmla="*/ 2020141 w 4713748"/>
                  <a:gd name="connsiteY1730" fmla="*/ 2562932 h 2722945"/>
                  <a:gd name="connsiteX1731" fmla="*/ 2027185 w 4713748"/>
                  <a:gd name="connsiteY1731" fmla="*/ 2566840 h 2722945"/>
                  <a:gd name="connsiteX1732" fmla="*/ 2032674 w 4713748"/>
                  <a:gd name="connsiteY1732" fmla="*/ 2572268 h 2722945"/>
                  <a:gd name="connsiteX1733" fmla="*/ 2027186 w 4713748"/>
                  <a:gd name="connsiteY1733" fmla="*/ 2566840 h 2722945"/>
                  <a:gd name="connsiteX1734" fmla="*/ 2028465 w 4713748"/>
                  <a:gd name="connsiteY1734" fmla="*/ 2567550 h 2722945"/>
                  <a:gd name="connsiteX1735" fmla="*/ 2036784 w 4713748"/>
                  <a:gd name="connsiteY1735" fmla="*/ 2574728 h 2722945"/>
                  <a:gd name="connsiteX1736" fmla="*/ 2038287 w 4713748"/>
                  <a:gd name="connsiteY1736" fmla="*/ 2576710 h 2722945"/>
                  <a:gd name="connsiteX1737" fmla="*/ 2039409 w 4713748"/>
                  <a:gd name="connsiteY1737" fmla="*/ 2578930 h 2722945"/>
                  <a:gd name="connsiteX1738" fmla="*/ 2039970 w 4713748"/>
                  <a:gd name="connsiteY1738" fmla="*/ 2578930 h 2722945"/>
                  <a:gd name="connsiteX1739" fmla="*/ 2041654 w 4713748"/>
                  <a:gd name="connsiteY1739" fmla="*/ 2581150 h 2722945"/>
                  <a:gd name="connsiteX1740" fmla="*/ 2043899 w 4713748"/>
                  <a:gd name="connsiteY1740" fmla="*/ 2583371 h 2722945"/>
                  <a:gd name="connsiteX1741" fmla="*/ 2044911 w 4713748"/>
                  <a:gd name="connsiteY1741" fmla="*/ 2587374 h 2722945"/>
                  <a:gd name="connsiteX1742" fmla="*/ 2045913 w 4713748"/>
                  <a:gd name="connsiteY1742" fmla="*/ 2587374 h 2722945"/>
                  <a:gd name="connsiteX1743" fmla="*/ 2048121 w 4713748"/>
                  <a:gd name="connsiteY1743" fmla="*/ 2587374 h 2722945"/>
                  <a:gd name="connsiteX1744" fmla="*/ 2048121 w 4713748"/>
                  <a:gd name="connsiteY1744" fmla="*/ 2591690 h 2722945"/>
                  <a:gd name="connsiteX1745" fmla="*/ 2046257 w 4713748"/>
                  <a:gd name="connsiteY1745" fmla="*/ 2593511 h 2722945"/>
                  <a:gd name="connsiteX1746" fmla="*/ 2048951 w 4713748"/>
                  <a:gd name="connsiteY1746" fmla="*/ 2600024 h 2722945"/>
                  <a:gd name="connsiteX1747" fmla="*/ 2050330 w 4713748"/>
                  <a:gd name="connsiteY1747" fmla="*/ 2610026 h 2722945"/>
                  <a:gd name="connsiteX1748" fmla="*/ 2053035 w 4713748"/>
                  <a:gd name="connsiteY1748" fmla="*/ 2614063 h 2722945"/>
                  <a:gd name="connsiteX1749" fmla="*/ 2053035 w 4713748"/>
                  <a:gd name="connsiteY1749" fmla="*/ 2622951 h 2722945"/>
                  <a:gd name="connsiteX1750" fmla="*/ 2053035 w 4713748"/>
                  <a:gd name="connsiteY1750" fmla="*/ 2625173 h 2722945"/>
                  <a:gd name="connsiteX1751" fmla="*/ 2053035 w 4713748"/>
                  <a:gd name="connsiteY1751" fmla="*/ 2627395 h 2722945"/>
                  <a:gd name="connsiteX1752" fmla="*/ 2055269 w 4713748"/>
                  <a:gd name="connsiteY1752" fmla="*/ 2631840 h 2722945"/>
                  <a:gd name="connsiteX1753" fmla="*/ 2055269 w 4713748"/>
                  <a:gd name="connsiteY1753" fmla="*/ 2636284 h 2722945"/>
                  <a:gd name="connsiteX1754" fmla="*/ 2057503 w 4713748"/>
                  <a:gd name="connsiteY1754" fmla="*/ 2654061 h 2722945"/>
                  <a:gd name="connsiteX1755" fmla="*/ 2057503 w 4713748"/>
                  <a:gd name="connsiteY1755" fmla="*/ 2678503 h 2722945"/>
                  <a:gd name="connsiteX1756" fmla="*/ 2050801 w 4713748"/>
                  <a:gd name="connsiteY1756" fmla="*/ 2696280 h 2722945"/>
                  <a:gd name="connsiteX1757" fmla="*/ 2046334 w 4713748"/>
                  <a:gd name="connsiteY1757" fmla="*/ 2707391 h 2722945"/>
                  <a:gd name="connsiteX1758" fmla="*/ 2032931 w 4713748"/>
                  <a:gd name="connsiteY1758" fmla="*/ 2716279 h 2722945"/>
                  <a:gd name="connsiteX1759" fmla="*/ 2021761 w 4713748"/>
                  <a:gd name="connsiteY1759" fmla="*/ 2720723 h 2722945"/>
                  <a:gd name="connsiteX1760" fmla="*/ 2017294 w 4713748"/>
                  <a:gd name="connsiteY1760" fmla="*/ 2720723 h 2722945"/>
                  <a:gd name="connsiteX1761" fmla="*/ 2012826 w 4713748"/>
                  <a:gd name="connsiteY1761" fmla="*/ 2722945 h 2722945"/>
                  <a:gd name="connsiteX1762" fmla="*/ 2003891 w 4713748"/>
                  <a:gd name="connsiteY1762" fmla="*/ 2720723 h 2722945"/>
                  <a:gd name="connsiteX1763" fmla="*/ 1990488 w 4713748"/>
                  <a:gd name="connsiteY1763" fmla="*/ 2718501 h 2722945"/>
                  <a:gd name="connsiteX1764" fmla="*/ 1983786 w 4713748"/>
                  <a:gd name="connsiteY1764" fmla="*/ 2714057 h 2722945"/>
                  <a:gd name="connsiteX1765" fmla="*/ 1976046 w 4713748"/>
                  <a:gd name="connsiteY1765" fmla="*/ 2695682 h 2722945"/>
                  <a:gd name="connsiteX1766" fmla="*/ 1986020 w 4713748"/>
                  <a:gd name="connsiteY1766" fmla="*/ 2709613 h 2722945"/>
                  <a:gd name="connsiteX1767" fmla="*/ 2046334 w 4713748"/>
                  <a:gd name="connsiteY1767" fmla="*/ 2696280 h 2722945"/>
                  <a:gd name="connsiteX1768" fmla="*/ 2048567 w 4713748"/>
                  <a:gd name="connsiteY1768" fmla="*/ 2691836 h 2722945"/>
                  <a:gd name="connsiteX1769" fmla="*/ 2050801 w 4713748"/>
                  <a:gd name="connsiteY1769" fmla="*/ 2682948 h 2722945"/>
                  <a:gd name="connsiteX1770" fmla="*/ 2053035 w 4713748"/>
                  <a:gd name="connsiteY1770" fmla="*/ 2665171 h 2722945"/>
                  <a:gd name="connsiteX1771" fmla="*/ 2050801 w 4713748"/>
                  <a:gd name="connsiteY1771" fmla="*/ 2656283 h 2722945"/>
                  <a:gd name="connsiteX1772" fmla="*/ 2048567 w 4713748"/>
                  <a:gd name="connsiteY1772" fmla="*/ 2640728 h 2722945"/>
                  <a:gd name="connsiteX1773" fmla="*/ 2046334 w 4713748"/>
                  <a:gd name="connsiteY1773" fmla="*/ 2640728 h 2722945"/>
                  <a:gd name="connsiteX1774" fmla="*/ 2046334 w 4713748"/>
                  <a:gd name="connsiteY1774" fmla="*/ 2638506 h 2722945"/>
                  <a:gd name="connsiteX1775" fmla="*/ 2044100 w 4713748"/>
                  <a:gd name="connsiteY1775" fmla="*/ 2634062 h 2722945"/>
                  <a:gd name="connsiteX1776" fmla="*/ 2039632 w 4713748"/>
                  <a:gd name="connsiteY1776" fmla="*/ 2614063 h 2722945"/>
                  <a:gd name="connsiteX1777" fmla="*/ 2039632 w 4713748"/>
                  <a:gd name="connsiteY1777" fmla="*/ 2613968 h 2722945"/>
                  <a:gd name="connsiteX1778" fmla="*/ 2037443 w 4713748"/>
                  <a:gd name="connsiteY1778" fmla="*/ 2613968 h 2722945"/>
                  <a:gd name="connsiteX1779" fmla="*/ 2039677 w 4713748"/>
                  <a:gd name="connsiteY1779" fmla="*/ 2616187 h 2722945"/>
                  <a:gd name="connsiteX1780" fmla="*/ 2037662 w 4713748"/>
                  <a:gd name="connsiteY1780" fmla="*/ 2616187 h 2722945"/>
                  <a:gd name="connsiteX1781" fmla="*/ 2039573 w 4713748"/>
                  <a:gd name="connsiteY1781" fmla="*/ 2616558 h 2722945"/>
                  <a:gd name="connsiteX1782" fmla="*/ 2038284 w 4713748"/>
                  <a:gd name="connsiteY1782" fmla="*/ 2617859 h 2722945"/>
                  <a:gd name="connsiteX1783" fmla="*/ 2039677 w 4713748"/>
                  <a:gd name="connsiteY1783" fmla="*/ 2620626 h 2722945"/>
                  <a:gd name="connsiteX1784" fmla="*/ 2039677 w 4713748"/>
                  <a:gd name="connsiteY1784" fmla="*/ 2625064 h 2722945"/>
                  <a:gd name="connsiteX1785" fmla="*/ 2037443 w 4713748"/>
                  <a:gd name="connsiteY1785" fmla="*/ 2638379 h 2722945"/>
                  <a:gd name="connsiteX1786" fmla="*/ 2037443 w 4713748"/>
                  <a:gd name="connsiteY1786" fmla="*/ 2656133 h 2722945"/>
                  <a:gd name="connsiteX1787" fmla="*/ 2035209 w 4713748"/>
                  <a:gd name="connsiteY1787" fmla="*/ 2671668 h 2722945"/>
                  <a:gd name="connsiteX1788" fmla="*/ 2032975 w 4713748"/>
                  <a:gd name="connsiteY1788" fmla="*/ 2680545 h 2722945"/>
                  <a:gd name="connsiteX1789" fmla="*/ 2026274 w 4713748"/>
                  <a:gd name="connsiteY1789" fmla="*/ 2689422 h 2722945"/>
                  <a:gd name="connsiteX1790" fmla="*/ 2017338 w 4713748"/>
                  <a:gd name="connsiteY1790" fmla="*/ 2693860 h 2722945"/>
                  <a:gd name="connsiteX1791" fmla="*/ 2012870 w 4713748"/>
                  <a:gd name="connsiteY1791" fmla="*/ 2693860 h 2722945"/>
                  <a:gd name="connsiteX1792" fmla="*/ 2006169 w 4713748"/>
                  <a:gd name="connsiteY1792" fmla="*/ 2693860 h 2722945"/>
                  <a:gd name="connsiteX1793" fmla="*/ 2001701 w 4713748"/>
                  <a:gd name="connsiteY1793" fmla="*/ 2687203 h 2722945"/>
                  <a:gd name="connsiteX1794" fmla="*/ 1997233 w 4713748"/>
                  <a:gd name="connsiteY1794" fmla="*/ 2678326 h 2722945"/>
                  <a:gd name="connsiteX1795" fmla="*/ 1995000 w 4713748"/>
                  <a:gd name="connsiteY1795" fmla="*/ 2678326 h 2722945"/>
                  <a:gd name="connsiteX1796" fmla="*/ 1995000 w 4713748"/>
                  <a:gd name="connsiteY1796" fmla="*/ 2673887 h 2722945"/>
                  <a:gd name="connsiteX1797" fmla="*/ 1992766 w 4713748"/>
                  <a:gd name="connsiteY1797" fmla="*/ 2660572 h 2722945"/>
                  <a:gd name="connsiteX1798" fmla="*/ 2003935 w 4713748"/>
                  <a:gd name="connsiteY1798" fmla="*/ 2620626 h 2722945"/>
                  <a:gd name="connsiteX1799" fmla="*/ 2003935 w 4713748"/>
                  <a:gd name="connsiteY1799" fmla="*/ 2622845 h 2722945"/>
                  <a:gd name="connsiteX1800" fmla="*/ 2002818 w 4713748"/>
                  <a:gd name="connsiteY1800" fmla="*/ 2628393 h 2722945"/>
                  <a:gd name="connsiteX1801" fmla="*/ 2001701 w 4713748"/>
                  <a:gd name="connsiteY1801" fmla="*/ 2631722 h 2722945"/>
                  <a:gd name="connsiteX1802" fmla="*/ 1999467 w 4713748"/>
                  <a:gd name="connsiteY1802" fmla="*/ 2638379 h 2722945"/>
                  <a:gd name="connsiteX1803" fmla="*/ 1997233 w 4713748"/>
                  <a:gd name="connsiteY1803" fmla="*/ 2649476 h 2722945"/>
                  <a:gd name="connsiteX1804" fmla="*/ 2002260 w 4713748"/>
                  <a:gd name="connsiteY1804" fmla="*/ 2631168 h 2722945"/>
                  <a:gd name="connsiteX1805" fmla="*/ 1997233 w 4713748"/>
                  <a:gd name="connsiteY1805" fmla="*/ 2656133 h 2722945"/>
                  <a:gd name="connsiteX1806" fmla="*/ 1995000 w 4713748"/>
                  <a:gd name="connsiteY1806" fmla="*/ 2671668 h 2722945"/>
                  <a:gd name="connsiteX1807" fmla="*/ 2003935 w 4713748"/>
                  <a:gd name="connsiteY1807" fmla="*/ 2625064 h 2722945"/>
                  <a:gd name="connsiteX1808" fmla="*/ 2003935 w 4713748"/>
                  <a:gd name="connsiteY1808" fmla="*/ 2622845 h 2722945"/>
                  <a:gd name="connsiteX1809" fmla="*/ 2006169 w 4713748"/>
                  <a:gd name="connsiteY1809" fmla="*/ 2616187 h 2722945"/>
                  <a:gd name="connsiteX1810" fmla="*/ 2010454 w 4713748"/>
                  <a:gd name="connsiteY1810" fmla="*/ 2609093 h 2722945"/>
                  <a:gd name="connsiteX1811" fmla="*/ 2008403 w 4713748"/>
                  <a:gd name="connsiteY1811" fmla="*/ 2613968 h 2722945"/>
                  <a:gd name="connsiteX1812" fmla="*/ 2010874 w 4713748"/>
                  <a:gd name="connsiteY1812" fmla="*/ 2609058 h 2722945"/>
                  <a:gd name="connsiteX1813" fmla="*/ 2010562 w 4713748"/>
                  <a:gd name="connsiteY1813" fmla="*/ 2608913 h 2722945"/>
                  <a:gd name="connsiteX1814" fmla="*/ 2010454 w 4713748"/>
                  <a:gd name="connsiteY1814" fmla="*/ 2609093 h 2722945"/>
                  <a:gd name="connsiteX1815" fmla="*/ 2010535 w 4713748"/>
                  <a:gd name="connsiteY1815" fmla="*/ 2608900 h 2722945"/>
                  <a:gd name="connsiteX1816" fmla="*/ 2010106 w 4713748"/>
                  <a:gd name="connsiteY1816" fmla="*/ 2608701 h 2722945"/>
                  <a:gd name="connsiteX1817" fmla="*/ 2004428 w 4713748"/>
                  <a:gd name="connsiteY1817" fmla="*/ 2603519 h 2722945"/>
                  <a:gd name="connsiteX1818" fmla="*/ 2000460 w 4713748"/>
                  <a:gd name="connsiteY1818" fmla="*/ 2610821 h 2722945"/>
                  <a:gd name="connsiteX1819" fmla="*/ 2003999 w 4713748"/>
                  <a:gd name="connsiteY1819" fmla="*/ 2603128 h 2722945"/>
                  <a:gd name="connsiteX1820" fmla="*/ 1994191 w 4713748"/>
                  <a:gd name="connsiteY1820" fmla="*/ 2594178 h 2722945"/>
                  <a:gd name="connsiteX1821" fmla="*/ 1986199 w 4713748"/>
                  <a:gd name="connsiteY1821" fmla="*/ 2571658 h 2722945"/>
                  <a:gd name="connsiteX1822" fmla="*/ 1992850 w 4713748"/>
                  <a:gd name="connsiteY1822" fmla="*/ 2563136 h 2722945"/>
                  <a:gd name="connsiteX1823" fmla="*/ 1992766 w 4713748"/>
                  <a:gd name="connsiteY1823" fmla="*/ 2563136 h 2722945"/>
                  <a:gd name="connsiteX1824" fmla="*/ 1992924 w 4713748"/>
                  <a:gd name="connsiteY1824" fmla="*/ 2563041 h 2722945"/>
                  <a:gd name="connsiteX1825" fmla="*/ 1993427 w 4713748"/>
                  <a:gd name="connsiteY1825" fmla="*/ 2562398 h 2722945"/>
                  <a:gd name="connsiteX1826" fmla="*/ 1995125 w 4713748"/>
                  <a:gd name="connsiteY1826" fmla="*/ 2561721 h 2722945"/>
                  <a:gd name="connsiteX1827" fmla="*/ 2001402 w 4713748"/>
                  <a:gd name="connsiteY1827" fmla="*/ 2557955 h 2722945"/>
                  <a:gd name="connsiteX1828" fmla="*/ 2001345 w 4713748"/>
                  <a:gd name="connsiteY1828" fmla="*/ 2557392 h 2722945"/>
                  <a:gd name="connsiteX1829" fmla="*/ 1999235 w 4713748"/>
                  <a:gd name="connsiteY1829" fmla="*/ 2558446 h 2722945"/>
                  <a:gd name="connsiteX1830" fmla="*/ 1997013 w 4713748"/>
                  <a:gd name="connsiteY1830" fmla="*/ 2558446 h 2722945"/>
                  <a:gd name="connsiteX1831" fmla="*/ 1994791 w 4713748"/>
                  <a:gd name="connsiteY1831" fmla="*/ 2556225 h 2722945"/>
                  <a:gd name="connsiteX1832" fmla="*/ 1994791 w 4713748"/>
                  <a:gd name="connsiteY1832" fmla="*/ 2554005 h 2722945"/>
                  <a:gd name="connsiteX1833" fmla="*/ 1994791 w 4713748"/>
                  <a:gd name="connsiteY1833" fmla="*/ 2551784 h 2722945"/>
                  <a:gd name="connsiteX1834" fmla="*/ 1992569 w 4713748"/>
                  <a:gd name="connsiteY1834" fmla="*/ 2551784 h 2722945"/>
                  <a:gd name="connsiteX1835" fmla="*/ 1992569 w 4713748"/>
                  <a:gd name="connsiteY1835" fmla="*/ 2549564 h 2722945"/>
                  <a:gd name="connsiteX1836" fmla="*/ 1988125 w 4713748"/>
                  <a:gd name="connsiteY1836" fmla="*/ 2545123 h 2722945"/>
                  <a:gd name="connsiteX1837" fmla="*/ 1981459 w 4713748"/>
                  <a:gd name="connsiteY1837" fmla="*/ 2542903 h 2722945"/>
                  <a:gd name="connsiteX1838" fmla="*/ 1977755 w 4713748"/>
                  <a:gd name="connsiteY1838" fmla="*/ 2544753 h 2722945"/>
                  <a:gd name="connsiteX1839" fmla="*/ 1977755 w 4713748"/>
                  <a:gd name="connsiteY1839" fmla="*/ 2545310 h 2722945"/>
                  <a:gd name="connsiteX1840" fmla="*/ 1975513 w 4713748"/>
                  <a:gd name="connsiteY1840" fmla="*/ 2547499 h 2722945"/>
                  <a:gd name="connsiteX1841" fmla="*/ 1975513 w 4713748"/>
                  <a:gd name="connsiteY1841" fmla="*/ 2546623 h 2722945"/>
                  <a:gd name="connsiteX1842" fmla="*/ 1974792 w 4713748"/>
                  <a:gd name="connsiteY1842" fmla="*/ 2547343 h 2722945"/>
                  <a:gd name="connsiteX1843" fmla="*/ 1972570 w 4713748"/>
                  <a:gd name="connsiteY1843" fmla="*/ 2551784 h 2722945"/>
                  <a:gd name="connsiteX1844" fmla="*/ 1972570 w 4713748"/>
                  <a:gd name="connsiteY1844" fmla="*/ 2554005 h 2722945"/>
                  <a:gd name="connsiteX1845" fmla="*/ 1972570 w 4713748"/>
                  <a:gd name="connsiteY1845" fmla="*/ 2556225 h 2722945"/>
                  <a:gd name="connsiteX1846" fmla="*/ 1972570 w 4713748"/>
                  <a:gd name="connsiteY1846" fmla="*/ 2558446 h 2722945"/>
                  <a:gd name="connsiteX1847" fmla="*/ 1970348 w 4713748"/>
                  <a:gd name="connsiteY1847" fmla="*/ 2560666 h 2722945"/>
                  <a:gd name="connsiteX1848" fmla="*/ 1970348 w 4713748"/>
                  <a:gd name="connsiteY1848" fmla="*/ 2562886 h 2722945"/>
                  <a:gd name="connsiteX1849" fmla="*/ 1970348 w 4713748"/>
                  <a:gd name="connsiteY1849" fmla="*/ 2565107 h 2722945"/>
                  <a:gd name="connsiteX1850" fmla="*/ 1974792 w 4713748"/>
                  <a:gd name="connsiteY1850" fmla="*/ 2571768 h 2722945"/>
                  <a:gd name="connsiteX1851" fmla="*/ 1981459 w 4713748"/>
                  <a:gd name="connsiteY1851" fmla="*/ 2587311 h 2722945"/>
                  <a:gd name="connsiteX1852" fmla="*/ 1979236 w 4713748"/>
                  <a:gd name="connsiteY1852" fmla="*/ 2585091 h 2722945"/>
                  <a:gd name="connsiteX1853" fmla="*/ 1977014 w 4713748"/>
                  <a:gd name="connsiteY1853" fmla="*/ 2580650 h 2722945"/>
                  <a:gd name="connsiteX1854" fmla="*/ 1970348 w 4713748"/>
                  <a:gd name="connsiteY1854" fmla="*/ 2567327 h 2722945"/>
                  <a:gd name="connsiteX1855" fmla="*/ 1972570 w 4713748"/>
                  <a:gd name="connsiteY1855" fmla="*/ 2573989 h 2722945"/>
                  <a:gd name="connsiteX1856" fmla="*/ 1974792 w 4713748"/>
                  <a:gd name="connsiteY1856" fmla="*/ 2578429 h 2722945"/>
                  <a:gd name="connsiteX1857" fmla="*/ 1972570 w 4713748"/>
                  <a:gd name="connsiteY1857" fmla="*/ 2576209 h 2722945"/>
                  <a:gd name="connsiteX1858" fmla="*/ 1975903 w 4713748"/>
                  <a:gd name="connsiteY1858" fmla="*/ 2580650 h 2722945"/>
                  <a:gd name="connsiteX1859" fmla="*/ 1977014 w 4713748"/>
                  <a:gd name="connsiteY1859" fmla="*/ 2582870 h 2722945"/>
                  <a:gd name="connsiteX1860" fmla="*/ 1979236 w 4713748"/>
                  <a:gd name="connsiteY1860" fmla="*/ 2587311 h 2722945"/>
                  <a:gd name="connsiteX1861" fmla="*/ 1981459 w 4713748"/>
                  <a:gd name="connsiteY1861" fmla="*/ 2589532 h 2722945"/>
                  <a:gd name="connsiteX1862" fmla="*/ 1985903 w 4713748"/>
                  <a:gd name="connsiteY1862" fmla="*/ 2593973 h 2722945"/>
                  <a:gd name="connsiteX1863" fmla="*/ 1981459 w 4713748"/>
                  <a:gd name="connsiteY1863" fmla="*/ 2591752 h 2722945"/>
                  <a:gd name="connsiteX1864" fmla="*/ 1997013 w 4713748"/>
                  <a:gd name="connsiteY1864" fmla="*/ 2602854 h 2722945"/>
                  <a:gd name="connsiteX1865" fmla="*/ 1994791 w 4713748"/>
                  <a:gd name="connsiteY1865" fmla="*/ 2602854 h 2722945"/>
                  <a:gd name="connsiteX1866" fmla="*/ 1965904 w 4713748"/>
                  <a:gd name="connsiteY1866" fmla="*/ 2567327 h 2722945"/>
                  <a:gd name="connsiteX1867" fmla="*/ 1973254 w 4713748"/>
                  <a:gd name="connsiteY1867" fmla="*/ 2545293 h 2722945"/>
                  <a:gd name="connsiteX1868" fmla="*/ 1971031 w 4713748"/>
                  <a:gd name="connsiteY1868" fmla="*/ 2543121 h 2722945"/>
                  <a:gd name="connsiteX1869" fmla="*/ 1966548 w 4713748"/>
                  <a:gd name="connsiteY1869" fmla="*/ 2543121 h 2722945"/>
                  <a:gd name="connsiteX1870" fmla="*/ 1964307 w 4713748"/>
                  <a:gd name="connsiteY1870" fmla="*/ 2543121 h 2722945"/>
                  <a:gd name="connsiteX1871" fmla="*/ 1962066 w 4713748"/>
                  <a:gd name="connsiteY1871" fmla="*/ 2543121 h 2722945"/>
                  <a:gd name="connsiteX1872" fmla="*/ 1959825 w 4713748"/>
                  <a:gd name="connsiteY1872" fmla="*/ 2543121 h 2722945"/>
                  <a:gd name="connsiteX1873" fmla="*/ 1959825 w 4713748"/>
                  <a:gd name="connsiteY1873" fmla="*/ 2545310 h 2722945"/>
                  <a:gd name="connsiteX1874" fmla="*/ 1957583 w 4713748"/>
                  <a:gd name="connsiteY1874" fmla="*/ 2545310 h 2722945"/>
                  <a:gd name="connsiteX1875" fmla="*/ 1957583 w 4713748"/>
                  <a:gd name="connsiteY1875" fmla="*/ 2543121 h 2722945"/>
                  <a:gd name="connsiteX1876" fmla="*/ 1955342 w 4713748"/>
                  <a:gd name="connsiteY1876" fmla="*/ 2543121 h 2722945"/>
                  <a:gd name="connsiteX1877" fmla="*/ 1950859 w 4713748"/>
                  <a:gd name="connsiteY1877" fmla="*/ 2540932 h 2722945"/>
                  <a:gd name="connsiteX1878" fmla="*/ 1946446 w 4713748"/>
                  <a:gd name="connsiteY1878" fmla="*/ 2540932 h 2722945"/>
                  <a:gd name="connsiteX1879" fmla="*/ 1946446 w 4713748"/>
                  <a:gd name="connsiteY1879" fmla="*/ 2540949 h 2722945"/>
                  <a:gd name="connsiteX1880" fmla="*/ 1947497 w 4713748"/>
                  <a:gd name="connsiteY1880" fmla="*/ 2541205 h 2722945"/>
                  <a:gd name="connsiteX1881" fmla="*/ 1955342 w 4713748"/>
                  <a:gd name="connsiteY1881" fmla="*/ 2543121 h 2722945"/>
                  <a:gd name="connsiteX1882" fmla="*/ 1953101 w 4713748"/>
                  <a:gd name="connsiteY1882" fmla="*/ 2545310 h 2722945"/>
                  <a:gd name="connsiteX1883" fmla="*/ 1949738 w 4713748"/>
                  <a:gd name="connsiteY1883" fmla="*/ 2543121 h 2722945"/>
                  <a:gd name="connsiteX1884" fmla="*/ 1950859 w 4713748"/>
                  <a:gd name="connsiteY1884" fmla="*/ 2543121 h 2722945"/>
                  <a:gd name="connsiteX1885" fmla="*/ 1946446 w 4713748"/>
                  <a:gd name="connsiteY1885" fmla="*/ 2540965 h 2722945"/>
                  <a:gd name="connsiteX1886" fmla="*/ 1946446 w 4713748"/>
                  <a:gd name="connsiteY1886" fmla="*/ 2540977 h 2722945"/>
                  <a:gd name="connsiteX1887" fmla="*/ 1949738 w 4713748"/>
                  <a:gd name="connsiteY1887" fmla="*/ 2543121 h 2722945"/>
                  <a:gd name="connsiteX1888" fmla="*/ 1948618 w 4713748"/>
                  <a:gd name="connsiteY1888" fmla="*/ 2543121 h 2722945"/>
                  <a:gd name="connsiteX1889" fmla="*/ 1946446 w 4713748"/>
                  <a:gd name="connsiteY1889" fmla="*/ 2543121 h 2722945"/>
                  <a:gd name="connsiteX1890" fmla="*/ 1946446 w 4713748"/>
                  <a:gd name="connsiteY1890" fmla="*/ 2545229 h 2722945"/>
                  <a:gd name="connsiteX1891" fmla="*/ 1944222 w 4713748"/>
                  <a:gd name="connsiteY1891" fmla="*/ 2554117 h 2722945"/>
                  <a:gd name="connsiteX1892" fmla="*/ 1939774 w 4713748"/>
                  <a:gd name="connsiteY1892" fmla="*/ 2567449 h 2722945"/>
                  <a:gd name="connsiteX1893" fmla="*/ 1939774 w 4713748"/>
                  <a:gd name="connsiteY1893" fmla="*/ 2569671 h 2722945"/>
                  <a:gd name="connsiteX1894" fmla="*/ 1937550 w 4713748"/>
                  <a:gd name="connsiteY1894" fmla="*/ 2574116 h 2722945"/>
                  <a:gd name="connsiteX1895" fmla="*/ 1933005 w 4713748"/>
                  <a:gd name="connsiteY1895" fmla="*/ 2580928 h 2722945"/>
                  <a:gd name="connsiteX1896" fmla="*/ 1934972 w 4713748"/>
                  <a:gd name="connsiteY1896" fmla="*/ 2582917 h 2722945"/>
                  <a:gd name="connsiteX1897" fmla="*/ 1939382 w 4713748"/>
                  <a:gd name="connsiteY1897" fmla="*/ 2585145 h 2722945"/>
                  <a:gd name="connsiteX1898" fmla="*/ 1941586 w 4713748"/>
                  <a:gd name="connsiteY1898" fmla="*/ 2585145 h 2722945"/>
                  <a:gd name="connsiteX1899" fmla="*/ 1943791 w 4713748"/>
                  <a:gd name="connsiteY1899" fmla="*/ 2585145 h 2722945"/>
                  <a:gd name="connsiteX1900" fmla="*/ 1945996 w 4713748"/>
                  <a:gd name="connsiteY1900" fmla="*/ 2585145 h 2722945"/>
                  <a:gd name="connsiteX1901" fmla="*/ 1945996 w 4713748"/>
                  <a:gd name="connsiteY1901" fmla="*/ 2582917 h 2722945"/>
                  <a:gd name="connsiteX1902" fmla="*/ 1948201 w 4713748"/>
                  <a:gd name="connsiteY1902" fmla="*/ 2582917 h 2722945"/>
                  <a:gd name="connsiteX1903" fmla="*/ 1950406 w 4713748"/>
                  <a:gd name="connsiteY1903" fmla="*/ 2585145 h 2722945"/>
                  <a:gd name="connsiteX1904" fmla="*/ 1952610 w 4713748"/>
                  <a:gd name="connsiteY1904" fmla="*/ 2585145 h 2722945"/>
                  <a:gd name="connsiteX1905" fmla="*/ 1954815 w 4713748"/>
                  <a:gd name="connsiteY1905" fmla="*/ 2585145 h 2722945"/>
                  <a:gd name="connsiteX1906" fmla="*/ 1963634 w 4713748"/>
                  <a:gd name="connsiteY1906" fmla="*/ 2587373 h 2722945"/>
                  <a:gd name="connsiteX1907" fmla="*/ 1961430 w 4713748"/>
                  <a:gd name="connsiteY1907" fmla="*/ 2587373 h 2722945"/>
                  <a:gd name="connsiteX1908" fmla="*/ 1960327 w 4713748"/>
                  <a:gd name="connsiteY1908" fmla="*/ 2587373 h 2722945"/>
                  <a:gd name="connsiteX1909" fmla="*/ 1959225 w 4713748"/>
                  <a:gd name="connsiteY1909" fmla="*/ 2587373 h 2722945"/>
                  <a:gd name="connsiteX1910" fmla="*/ 1957020 w 4713748"/>
                  <a:gd name="connsiteY1910" fmla="*/ 2587373 h 2722945"/>
                  <a:gd name="connsiteX1911" fmla="*/ 1954815 w 4713748"/>
                  <a:gd name="connsiteY1911" fmla="*/ 2587373 h 2722945"/>
                  <a:gd name="connsiteX1912" fmla="*/ 1961430 w 4713748"/>
                  <a:gd name="connsiteY1912" fmla="*/ 2589601 h 2722945"/>
                  <a:gd name="connsiteX1913" fmla="*/ 1963634 w 4713748"/>
                  <a:gd name="connsiteY1913" fmla="*/ 2589601 h 2722945"/>
                  <a:gd name="connsiteX1914" fmla="*/ 1965839 w 4713748"/>
                  <a:gd name="connsiteY1914" fmla="*/ 2591830 h 2722945"/>
                  <a:gd name="connsiteX1915" fmla="*/ 1963634 w 4713748"/>
                  <a:gd name="connsiteY1915" fmla="*/ 2591830 h 2722945"/>
                  <a:gd name="connsiteX1916" fmla="*/ 1970249 w 4713748"/>
                  <a:gd name="connsiteY1916" fmla="*/ 2594058 h 2722945"/>
                  <a:gd name="connsiteX1917" fmla="*/ 1970249 w 4713748"/>
                  <a:gd name="connsiteY1917" fmla="*/ 2596286 h 2722945"/>
                  <a:gd name="connsiteX1918" fmla="*/ 1952610 w 4713748"/>
                  <a:gd name="connsiteY1918" fmla="*/ 2591830 h 2722945"/>
                  <a:gd name="connsiteX1919" fmla="*/ 1941586 w 4713748"/>
                  <a:gd name="connsiteY1919" fmla="*/ 2589601 h 2722945"/>
                  <a:gd name="connsiteX1920" fmla="*/ 1939382 w 4713748"/>
                  <a:gd name="connsiteY1920" fmla="*/ 2589601 h 2722945"/>
                  <a:gd name="connsiteX1921" fmla="*/ 1934972 w 4713748"/>
                  <a:gd name="connsiteY1921" fmla="*/ 2589601 h 2722945"/>
                  <a:gd name="connsiteX1922" fmla="*/ 1932767 w 4713748"/>
                  <a:gd name="connsiteY1922" fmla="*/ 2589601 h 2722945"/>
                  <a:gd name="connsiteX1923" fmla="*/ 1930562 w 4713748"/>
                  <a:gd name="connsiteY1923" fmla="*/ 2591830 h 2722945"/>
                  <a:gd name="connsiteX1924" fmla="*/ 1926153 w 4713748"/>
                  <a:gd name="connsiteY1924" fmla="*/ 2589601 h 2722945"/>
                  <a:gd name="connsiteX1925" fmla="*/ 1926153 w 4713748"/>
                  <a:gd name="connsiteY1925" fmla="*/ 2589572 h 2722945"/>
                  <a:gd name="connsiteX1926" fmla="*/ 1919412 w 4713748"/>
                  <a:gd name="connsiteY1926" fmla="*/ 2595295 h 2722945"/>
                  <a:gd name="connsiteX1927" fmla="*/ 1903080 w 4713748"/>
                  <a:gd name="connsiteY1927" fmla="*/ 2603558 h 2722945"/>
                  <a:gd name="connsiteX1928" fmla="*/ 1895504 w 4713748"/>
                  <a:gd name="connsiteY1928" fmla="*/ 2606232 h 2722945"/>
                  <a:gd name="connsiteX1929" fmla="*/ 1901968 w 4713748"/>
                  <a:gd name="connsiteY1929" fmla="*/ 2603003 h 2722945"/>
                  <a:gd name="connsiteX1930" fmla="*/ 1915311 w 4713748"/>
                  <a:gd name="connsiteY1930" fmla="*/ 2596337 h 2722945"/>
                  <a:gd name="connsiteX1931" fmla="*/ 1884176 w 4713748"/>
                  <a:gd name="connsiteY1931" fmla="*/ 2607447 h 2722945"/>
                  <a:gd name="connsiteX1932" fmla="*/ 1881953 w 4713748"/>
                  <a:gd name="connsiteY1932" fmla="*/ 2607447 h 2722945"/>
                  <a:gd name="connsiteX1933" fmla="*/ 1901690 w 4713748"/>
                  <a:gd name="connsiteY1933" fmla="*/ 2601892 h 2722945"/>
                  <a:gd name="connsiteX1934" fmla="*/ 1904076 w 4713748"/>
                  <a:gd name="connsiteY1934" fmla="*/ 2600278 h 2722945"/>
                  <a:gd name="connsiteX1935" fmla="*/ 1912809 w 4713748"/>
                  <a:gd name="connsiteY1935" fmla="*/ 2597447 h 2722945"/>
                  <a:gd name="connsiteX1936" fmla="*/ 1921670 w 4713748"/>
                  <a:gd name="connsiteY1936" fmla="*/ 2588266 h 2722945"/>
                  <a:gd name="connsiteX1937" fmla="*/ 1926287 w 4713748"/>
                  <a:gd name="connsiteY1937" fmla="*/ 2584874 h 2722945"/>
                  <a:gd name="connsiteX1938" fmla="*/ 1927700 w 4713748"/>
                  <a:gd name="connsiteY1938" fmla="*/ 2582018 h 2722945"/>
                  <a:gd name="connsiteX1939" fmla="*/ 1921670 w 4713748"/>
                  <a:gd name="connsiteY1939" fmla="*/ 2588266 h 2722945"/>
                  <a:gd name="connsiteX1940" fmla="*/ 1919759 w 4713748"/>
                  <a:gd name="connsiteY1940" fmla="*/ 2589670 h 2722945"/>
                  <a:gd name="connsiteX1941" fmla="*/ 1904076 w 4713748"/>
                  <a:gd name="connsiteY1941" fmla="*/ 2600278 h 2722945"/>
                  <a:gd name="connsiteX1942" fmla="*/ 1881953 w 4713748"/>
                  <a:gd name="connsiteY1942" fmla="*/ 2607447 h 2722945"/>
                  <a:gd name="connsiteX1943" fmla="*/ 1877505 w 4713748"/>
                  <a:gd name="connsiteY1943" fmla="*/ 2607447 h 2722945"/>
                  <a:gd name="connsiteX1944" fmla="*/ 1876949 w 4713748"/>
                  <a:gd name="connsiteY1944" fmla="*/ 2606614 h 2722945"/>
                  <a:gd name="connsiteX1945" fmla="*/ 1869250 w 4713748"/>
                  <a:gd name="connsiteY1945" fmla="*/ 2607221 h 2722945"/>
                  <a:gd name="connsiteX1946" fmla="*/ 1855266 w 4713748"/>
                  <a:gd name="connsiteY1946" fmla="*/ 2605225 h 2722945"/>
                  <a:gd name="connsiteX1947" fmla="*/ 1866385 w 4713748"/>
                  <a:gd name="connsiteY1947" fmla="*/ 2607447 h 2722945"/>
                  <a:gd name="connsiteX1948" fmla="*/ 1843312 w 4713748"/>
                  <a:gd name="connsiteY1948" fmla="*/ 2598559 h 2722945"/>
                  <a:gd name="connsiteX1949" fmla="*/ 1839549 w 4713748"/>
                  <a:gd name="connsiteY1949" fmla="*/ 2594586 h 2722945"/>
                  <a:gd name="connsiteX1950" fmla="*/ 1841713 w 4713748"/>
                  <a:gd name="connsiteY1950" fmla="*/ 2614185 h 2722945"/>
                  <a:gd name="connsiteX1951" fmla="*/ 1841713 w 4713748"/>
                  <a:gd name="connsiteY1951" fmla="*/ 2640859 h 2722945"/>
                  <a:gd name="connsiteX1952" fmla="*/ 1835087 w 4713748"/>
                  <a:gd name="connsiteY1952" fmla="*/ 2663087 h 2722945"/>
                  <a:gd name="connsiteX1953" fmla="*/ 1828461 w 4713748"/>
                  <a:gd name="connsiteY1953" fmla="*/ 2674201 h 2722945"/>
                  <a:gd name="connsiteX1954" fmla="*/ 1815208 w 4713748"/>
                  <a:gd name="connsiteY1954" fmla="*/ 2685316 h 2722945"/>
                  <a:gd name="connsiteX1955" fmla="*/ 1801956 w 4713748"/>
                  <a:gd name="connsiteY1955" fmla="*/ 2689761 h 2722945"/>
                  <a:gd name="connsiteX1956" fmla="*/ 1797539 w 4713748"/>
                  <a:gd name="connsiteY1956" fmla="*/ 2689761 h 2722945"/>
                  <a:gd name="connsiteX1957" fmla="*/ 1790912 w 4713748"/>
                  <a:gd name="connsiteY1957" fmla="*/ 2691984 h 2722945"/>
                  <a:gd name="connsiteX1958" fmla="*/ 1782078 w 4713748"/>
                  <a:gd name="connsiteY1958" fmla="*/ 2687539 h 2722945"/>
                  <a:gd name="connsiteX1959" fmla="*/ 1768825 w 4713748"/>
                  <a:gd name="connsiteY1959" fmla="*/ 2685316 h 2722945"/>
                  <a:gd name="connsiteX1960" fmla="*/ 1766617 w 4713748"/>
                  <a:gd name="connsiteY1960" fmla="*/ 2685316 h 2722945"/>
                  <a:gd name="connsiteX1961" fmla="*/ 1759991 w 4713748"/>
                  <a:gd name="connsiteY1961" fmla="*/ 2683093 h 2722945"/>
                  <a:gd name="connsiteX1962" fmla="*/ 1746738 w 4713748"/>
                  <a:gd name="connsiteY1962" fmla="*/ 2667533 h 2722945"/>
                  <a:gd name="connsiteX1963" fmla="*/ 1745358 w 4713748"/>
                  <a:gd name="connsiteY1963" fmla="*/ 2635857 h 2722945"/>
                  <a:gd name="connsiteX1964" fmla="*/ 1748562 w 4713748"/>
                  <a:gd name="connsiteY1964" fmla="*/ 2625014 h 2722945"/>
                  <a:gd name="connsiteX1965" fmla="*/ 1746738 w 4713748"/>
                  <a:gd name="connsiteY1965" fmla="*/ 2634190 h 2722945"/>
                  <a:gd name="connsiteX1966" fmla="*/ 1744530 w 4713748"/>
                  <a:gd name="connsiteY1966" fmla="*/ 2651973 h 2722945"/>
                  <a:gd name="connsiteX1967" fmla="*/ 1753364 w 4713748"/>
                  <a:gd name="connsiteY1967" fmla="*/ 2614185 h 2722945"/>
                  <a:gd name="connsiteX1968" fmla="*/ 1745910 w 4713748"/>
                  <a:gd name="connsiteY1968" fmla="*/ 2648361 h 2722945"/>
                  <a:gd name="connsiteX1969" fmla="*/ 1747184 w 4713748"/>
                  <a:gd name="connsiteY1969" fmla="*/ 2656289 h 2722945"/>
                  <a:gd name="connsiteX1970" fmla="*/ 1746738 w 4713748"/>
                  <a:gd name="connsiteY1970" fmla="*/ 2658642 h 2722945"/>
                  <a:gd name="connsiteX1971" fmla="*/ 1748371 w 4713748"/>
                  <a:gd name="connsiteY1971" fmla="*/ 2663682 h 2722945"/>
                  <a:gd name="connsiteX1972" fmla="*/ 1748705 w 4713748"/>
                  <a:gd name="connsiteY1972" fmla="*/ 2665762 h 2722945"/>
                  <a:gd name="connsiteX1973" fmla="*/ 1749306 w 4713748"/>
                  <a:gd name="connsiteY1973" fmla="*/ 2666565 h 2722945"/>
                  <a:gd name="connsiteX1974" fmla="*/ 1750880 w 4713748"/>
                  <a:gd name="connsiteY1974" fmla="*/ 2671423 h 2722945"/>
                  <a:gd name="connsiteX1975" fmla="*/ 1759991 w 4713748"/>
                  <a:gd name="connsiteY1975" fmla="*/ 2680870 h 2722945"/>
                  <a:gd name="connsiteX1976" fmla="*/ 1749306 w 4713748"/>
                  <a:gd name="connsiteY1976" fmla="*/ 2666565 h 2722945"/>
                  <a:gd name="connsiteX1977" fmla="*/ 1748371 w 4713748"/>
                  <a:gd name="connsiteY1977" fmla="*/ 2663682 h 2722945"/>
                  <a:gd name="connsiteX1978" fmla="*/ 1747184 w 4713748"/>
                  <a:gd name="connsiteY1978" fmla="*/ 2656289 h 2722945"/>
                  <a:gd name="connsiteX1979" fmla="*/ 1749169 w 4713748"/>
                  <a:gd name="connsiteY1979" fmla="*/ 2645802 h 2722945"/>
                  <a:gd name="connsiteX1980" fmla="*/ 1749775 w 4713748"/>
                  <a:gd name="connsiteY1980" fmla="*/ 2660864 h 2722945"/>
                  <a:gd name="connsiteX1981" fmla="*/ 1762199 w 4713748"/>
                  <a:gd name="connsiteY1981" fmla="*/ 2676424 h 2722945"/>
                  <a:gd name="connsiteX1982" fmla="*/ 1830669 w 4713748"/>
                  <a:gd name="connsiteY1982" fmla="*/ 2660864 h 2722945"/>
                  <a:gd name="connsiteX1983" fmla="*/ 1830669 w 4713748"/>
                  <a:gd name="connsiteY1983" fmla="*/ 2658642 h 2722945"/>
                  <a:gd name="connsiteX1984" fmla="*/ 1835087 w 4713748"/>
                  <a:gd name="connsiteY1984" fmla="*/ 2647527 h 2722945"/>
                  <a:gd name="connsiteX1985" fmla="*/ 1837295 w 4713748"/>
                  <a:gd name="connsiteY1985" fmla="*/ 2625299 h 2722945"/>
                  <a:gd name="connsiteX1986" fmla="*/ 1835087 w 4713748"/>
                  <a:gd name="connsiteY1986" fmla="*/ 2616407 h 2722945"/>
                  <a:gd name="connsiteX1987" fmla="*/ 1832878 w 4713748"/>
                  <a:gd name="connsiteY1987" fmla="*/ 2600848 h 2722945"/>
                  <a:gd name="connsiteX1988" fmla="*/ 1830669 w 4713748"/>
                  <a:gd name="connsiteY1988" fmla="*/ 2598625 h 2722945"/>
                  <a:gd name="connsiteX1989" fmla="*/ 1830669 w 4713748"/>
                  <a:gd name="connsiteY1989" fmla="*/ 2596402 h 2722945"/>
                  <a:gd name="connsiteX1990" fmla="*/ 1828461 w 4713748"/>
                  <a:gd name="connsiteY1990" fmla="*/ 2589733 h 2722945"/>
                  <a:gd name="connsiteX1991" fmla="*/ 1822011 w 4713748"/>
                  <a:gd name="connsiteY1991" fmla="*/ 2568097 h 2722945"/>
                  <a:gd name="connsiteX1992" fmla="*/ 1822011 w 4713748"/>
                  <a:gd name="connsiteY1992" fmla="*/ 2569563 h 2722945"/>
                  <a:gd name="connsiteX1993" fmla="*/ 1819783 w 4713748"/>
                  <a:gd name="connsiteY1993" fmla="*/ 2569563 h 2722945"/>
                  <a:gd name="connsiteX1994" fmla="*/ 1819783 w 4713748"/>
                  <a:gd name="connsiteY1994" fmla="*/ 2571466 h 2722945"/>
                  <a:gd name="connsiteX1995" fmla="*/ 1821951 w 4713748"/>
                  <a:gd name="connsiteY1995" fmla="*/ 2571892 h 2722945"/>
                  <a:gd name="connsiteX1996" fmla="*/ 1819783 w 4713748"/>
                  <a:gd name="connsiteY1996" fmla="*/ 2571892 h 2722945"/>
                  <a:gd name="connsiteX1997" fmla="*/ 1819783 w 4713748"/>
                  <a:gd name="connsiteY1997" fmla="*/ 2576212 h 2722945"/>
                  <a:gd name="connsiteX1998" fmla="*/ 1819783 w 4713748"/>
                  <a:gd name="connsiteY1998" fmla="*/ 2580644 h 2722945"/>
                  <a:gd name="connsiteX1999" fmla="*/ 1819783 w 4713748"/>
                  <a:gd name="connsiteY1999" fmla="*/ 2596157 h 2722945"/>
                  <a:gd name="connsiteX2000" fmla="*/ 1819783 w 4713748"/>
                  <a:gd name="connsiteY2000" fmla="*/ 2616102 h 2722945"/>
                  <a:gd name="connsiteX2001" fmla="*/ 1817554 w 4713748"/>
                  <a:gd name="connsiteY2001" fmla="*/ 2633831 h 2722945"/>
                  <a:gd name="connsiteX2002" fmla="*/ 1815326 w 4713748"/>
                  <a:gd name="connsiteY2002" fmla="*/ 2642695 h 2722945"/>
                  <a:gd name="connsiteX2003" fmla="*/ 1806413 w 4713748"/>
                  <a:gd name="connsiteY2003" fmla="*/ 2653776 h 2722945"/>
                  <a:gd name="connsiteX2004" fmla="*/ 1795272 w 4713748"/>
                  <a:gd name="connsiteY2004" fmla="*/ 2658208 h 2722945"/>
                  <a:gd name="connsiteX2005" fmla="*/ 1790815 w 4713748"/>
                  <a:gd name="connsiteY2005" fmla="*/ 2658208 h 2722945"/>
                  <a:gd name="connsiteX2006" fmla="*/ 1786359 w 4713748"/>
                  <a:gd name="connsiteY2006" fmla="*/ 2658208 h 2722945"/>
                  <a:gd name="connsiteX2007" fmla="*/ 1777446 w 4713748"/>
                  <a:gd name="connsiteY2007" fmla="*/ 2651560 h 2722945"/>
                  <a:gd name="connsiteX2008" fmla="*/ 1772989 w 4713748"/>
                  <a:gd name="connsiteY2008" fmla="*/ 2642695 h 2722945"/>
                  <a:gd name="connsiteX2009" fmla="*/ 1772989 w 4713748"/>
                  <a:gd name="connsiteY2009" fmla="*/ 2640479 h 2722945"/>
                  <a:gd name="connsiteX2010" fmla="*/ 1772989 w 4713748"/>
                  <a:gd name="connsiteY2010" fmla="*/ 2636047 h 2722945"/>
                  <a:gd name="connsiteX2011" fmla="*/ 1770761 w 4713748"/>
                  <a:gd name="connsiteY2011" fmla="*/ 2620534 h 2722945"/>
                  <a:gd name="connsiteX2012" fmla="*/ 1781902 w 4713748"/>
                  <a:gd name="connsiteY2012" fmla="*/ 2576212 h 2722945"/>
                  <a:gd name="connsiteX2013" fmla="*/ 1781902 w 4713748"/>
                  <a:gd name="connsiteY2013" fmla="*/ 2578428 h 2722945"/>
                  <a:gd name="connsiteX2014" fmla="*/ 1781067 w 4713748"/>
                  <a:gd name="connsiteY2014" fmla="*/ 2583137 h 2722945"/>
                  <a:gd name="connsiteX2015" fmla="*/ 1779674 w 4713748"/>
                  <a:gd name="connsiteY2015" fmla="*/ 2587292 h 2722945"/>
                  <a:gd name="connsiteX2016" fmla="*/ 1775218 w 4713748"/>
                  <a:gd name="connsiteY2016" fmla="*/ 2596157 h 2722945"/>
                  <a:gd name="connsiteX2017" fmla="*/ 1772989 w 4713748"/>
                  <a:gd name="connsiteY2017" fmla="*/ 2609454 h 2722945"/>
                  <a:gd name="connsiteX2018" fmla="*/ 1780980 w 4713748"/>
                  <a:gd name="connsiteY2018" fmla="*/ 2583625 h 2722945"/>
                  <a:gd name="connsiteX2019" fmla="*/ 1780682 w 4713748"/>
                  <a:gd name="connsiteY2019" fmla="*/ 2585303 h 2722945"/>
                  <a:gd name="connsiteX2020" fmla="*/ 1774939 w 4713748"/>
                  <a:gd name="connsiteY2020" fmla="*/ 2607237 h 2722945"/>
                  <a:gd name="connsiteX2021" fmla="*/ 1772989 w 4713748"/>
                  <a:gd name="connsiteY2021" fmla="*/ 2633831 h 2722945"/>
                  <a:gd name="connsiteX2022" fmla="*/ 1775218 w 4713748"/>
                  <a:gd name="connsiteY2022" fmla="*/ 2616102 h 2722945"/>
                  <a:gd name="connsiteX2023" fmla="*/ 1780682 w 4713748"/>
                  <a:gd name="connsiteY2023" fmla="*/ 2585303 h 2722945"/>
                  <a:gd name="connsiteX2024" fmla="*/ 1781902 w 4713748"/>
                  <a:gd name="connsiteY2024" fmla="*/ 2580644 h 2722945"/>
                  <a:gd name="connsiteX2025" fmla="*/ 1781902 w 4713748"/>
                  <a:gd name="connsiteY2025" fmla="*/ 2578428 h 2722945"/>
                  <a:gd name="connsiteX2026" fmla="*/ 1784131 w 4713748"/>
                  <a:gd name="connsiteY2026" fmla="*/ 2571780 h 2722945"/>
                  <a:gd name="connsiteX2027" fmla="*/ 1789157 w 4713748"/>
                  <a:gd name="connsiteY2027" fmla="*/ 2561782 h 2722945"/>
                  <a:gd name="connsiteX2028" fmla="*/ 1788258 w 4713748"/>
                  <a:gd name="connsiteY2028" fmla="*/ 2561398 h 2722945"/>
                  <a:gd name="connsiteX2029" fmla="*/ 1782369 w 4713748"/>
                  <a:gd name="connsiteY2029" fmla="*/ 2556356 h 2722945"/>
                  <a:gd name="connsiteX2030" fmla="*/ 1776556 w 4713748"/>
                  <a:gd name="connsiteY2030" fmla="*/ 2569728 h 2722945"/>
                  <a:gd name="connsiteX2031" fmla="*/ 1762199 w 4713748"/>
                  <a:gd name="connsiteY2031" fmla="*/ 2600848 h 2722945"/>
                  <a:gd name="connsiteX2032" fmla="*/ 1754745 w 4713748"/>
                  <a:gd name="connsiteY2032" fmla="*/ 2618908 h 2722945"/>
                  <a:gd name="connsiteX2033" fmla="*/ 1753132 w 4713748"/>
                  <a:gd name="connsiteY2033" fmla="*/ 2624858 h 2722945"/>
                  <a:gd name="connsiteX2034" fmla="*/ 1755573 w 4713748"/>
                  <a:gd name="connsiteY2034" fmla="*/ 2611962 h 2722945"/>
                  <a:gd name="connsiteX2035" fmla="*/ 1757782 w 4713748"/>
                  <a:gd name="connsiteY2035" fmla="*/ 2600848 h 2722945"/>
                  <a:gd name="connsiteX2036" fmla="*/ 1766617 w 4713748"/>
                  <a:gd name="connsiteY2036" fmla="*/ 2585288 h 2722945"/>
                  <a:gd name="connsiteX2037" fmla="*/ 1762199 w 4713748"/>
                  <a:gd name="connsiteY2037" fmla="*/ 2598625 h 2722945"/>
                  <a:gd name="connsiteX2038" fmla="*/ 1757782 w 4713748"/>
                  <a:gd name="connsiteY2038" fmla="*/ 2609739 h 2722945"/>
                  <a:gd name="connsiteX2039" fmla="*/ 1762199 w 4713748"/>
                  <a:gd name="connsiteY2039" fmla="*/ 2598625 h 2722945"/>
                  <a:gd name="connsiteX2040" fmla="*/ 1780525 w 4713748"/>
                  <a:gd name="connsiteY2040" fmla="*/ 2557363 h 2722945"/>
                  <a:gd name="connsiteX2041" fmla="*/ 1781268 w 4713748"/>
                  <a:gd name="connsiteY2041" fmla="*/ 2555414 h 2722945"/>
                  <a:gd name="connsiteX2042" fmla="*/ 1775667 w 4713748"/>
                  <a:gd name="connsiteY2042" fmla="*/ 2550620 h 2722945"/>
                  <a:gd name="connsiteX2043" fmla="*/ 1771191 w 4713748"/>
                  <a:gd name="connsiteY2043" fmla="*/ 2551956 h 2722945"/>
                  <a:gd name="connsiteX2044" fmla="*/ 1775547 w 4713748"/>
                  <a:gd name="connsiteY2044" fmla="*/ 2554066 h 2722945"/>
                  <a:gd name="connsiteX2045" fmla="*/ 1773313 w 4713748"/>
                  <a:gd name="connsiteY2045" fmla="*/ 2554066 h 2722945"/>
                  <a:gd name="connsiteX2046" fmla="*/ 1770363 w 4713748"/>
                  <a:gd name="connsiteY2046" fmla="*/ 2552202 h 2722945"/>
                  <a:gd name="connsiteX2047" fmla="*/ 1765939 w 4713748"/>
                  <a:gd name="connsiteY2047" fmla="*/ 2553523 h 2722945"/>
                  <a:gd name="connsiteX2048" fmla="*/ 1740641 w 4713748"/>
                  <a:gd name="connsiteY2048" fmla="*/ 2556938 h 2722945"/>
                  <a:gd name="connsiteX2049" fmla="*/ 1736090 w 4713748"/>
                  <a:gd name="connsiteY2049" fmla="*/ 2556110 h 2722945"/>
                  <a:gd name="connsiteX2050" fmla="*/ 1711627 w 4713748"/>
                  <a:gd name="connsiteY2050" fmla="*/ 2551660 h 2722945"/>
                  <a:gd name="connsiteX2051" fmla="*/ 1707356 w 4713748"/>
                  <a:gd name="connsiteY2051" fmla="*/ 2547846 h 2722945"/>
                  <a:gd name="connsiteX2052" fmla="*/ 1709162 w 4713748"/>
                  <a:gd name="connsiteY2052" fmla="*/ 2548308 h 2722945"/>
                  <a:gd name="connsiteX2053" fmla="*/ 1714759 w 4713748"/>
                  <a:gd name="connsiteY2053" fmla="*/ 2551695 h 2722945"/>
                  <a:gd name="connsiteX2054" fmla="*/ 1727291 w 4713748"/>
                  <a:gd name="connsiteY2054" fmla="*/ 2553398 h 2722945"/>
                  <a:gd name="connsiteX2055" fmla="*/ 1728801 w 4713748"/>
                  <a:gd name="connsiteY2055" fmla="*/ 2553902 h 2722945"/>
                  <a:gd name="connsiteX2056" fmla="*/ 1727492 w 4713748"/>
                  <a:gd name="connsiteY2056" fmla="*/ 2553425 h 2722945"/>
                  <a:gd name="connsiteX2057" fmla="*/ 1731004 w 4713748"/>
                  <a:gd name="connsiteY2057" fmla="*/ 2553902 h 2722945"/>
                  <a:gd name="connsiteX2058" fmla="*/ 1723593 w 4713748"/>
                  <a:gd name="connsiteY2058" fmla="*/ 2552004 h 2722945"/>
                  <a:gd name="connsiteX2059" fmla="*/ 1704571 w 4713748"/>
                  <a:gd name="connsiteY2059" fmla="*/ 2545072 h 2722945"/>
                  <a:gd name="connsiteX2060" fmla="*/ 1715585 w 4713748"/>
                  <a:gd name="connsiteY2060" fmla="*/ 2549487 h 2722945"/>
                  <a:gd name="connsiteX2061" fmla="*/ 1721563 w 4713748"/>
                  <a:gd name="connsiteY2061" fmla="*/ 2551484 h 2722945"/>
                  <a:gd name="connsiteX2062" fmla="*/ 1709162 w 4713748"/>
                  <a:gd name="connsiteY2062" fmla="*/ 2548308 h 2722945"/>
                  <a:gd name="connsiteX2063" fmla="*/ 1705168 w 4713748"/>
                  <a:gd name="connsiteY2063" fmla="*/ 2545891 h 2722945"/>
                  <a:gd name="connsiteX2064" fmla="*/ 1703919 w 4713748"/>
                  <a:gd name="connsiteY2064" fmla="*/ 2544776 h 2722945"/>
                  <a:gd name="connsiteX2065" fmla="*/ 1699333 w 4713748"/>
                  <a:gd name="connsiteY2065" fmla="*/ 2539243 h 2722945"/>
                  <a:gd name="connsiteX2066" fmla="*/ 1715585 w 4713748"/>
                  <a:gd name="connsiteY2066" fmla="*/ 2548659 h 2722945"/>
                  <a:gd name="connsiteX2067" fmla="*/ 1733207 w 4713748"/>
                  <a:gd name="connsiteY2067" fmla="*/ 2553902 h 2722945"/>
                  <a:gd name="connsiteX2068" fmla="*/ 1739815 w 4713748"/>
                  <a:gd name="connsiteY2068" fmla="*/ 2553902 h 2722945"/>
                  <a:gd name="connsiteX2069" fmla="*/ 1753032 w 4713748"/>
                  <a:gd name="connsiteY2069" fmla="*/ 2553902 h 2722945"/>
                  <a:gd name="connsiteX2070" fmla="*/ 1742018 w 4713748"/>
                  <a:gd name="connsiteY2070" fmla="*/ 2556110 h 2722945"/>
                  <a:gd name="connsiteX2071" fmla="*/ 1763495 w 4713748"/>
                  <a:gd name="connsiteY2071" fmla="*/ 2552522 h 2722945"/>
                  <a:gd name="connsiteX2072" fmla="*/ 1768558 w 4713748"/>
                  <a:gd name="connsiteY2072" fmla="*/ 2551062 h 2722945"/>
                  <a:gd name="connsiteX2073" fmla="*/ 1765963 w 4713748"/>
                  <a:gd name="connsiteY2073" fmla="*/ 2549423 h 2722945"/>
                  <a:gd name="connsiteX2074" fmla="*/ 1769052 w 4713748"/>
                  <a:gd name="connsiteY2074" fmla="*/ 2550919 h 2722945"/>
                  <a:gd name="connsiteX2075" fmla="*/ 1774261 w 4713748"/>
                  <a:gd name="connsiteY2075" fmla="*/ 2549416 h 2722945"/>
                  <a:gd name="connsiteX2076" fmla="*/ 1770031 w 4713748"/>
                  <a:gd name="connsiteY2076" fmla="*/ 2545795 h 2722945"/>
                  <a:gd name="connsiteX2077" fmla="*/ 1765049 w 4713748"/>
                  <a:gd name="connsiteY2077" fmla="*/ 2533410 h 2722945"/>
                  <a:gd name="connsiteX2078" fmla="*/ 1758330 w 4713748"/>
                  <a:gd name="connsiteY2078" fmla="*/ 2537774 h 2722945"/>
                  <a:gd name="connsiteX2079" fmla="*/ 1755322 w 4713748"/>
                  <a:gd name="connsiteY2079" fmla="*/ 2538146 h 2722945"/>
                  <a:gd name="connsiteX2080" fmla="*/ 1755443 w 4713748"/>
                  <a:gd name="connsiteY2080" fmla="*/ 2538468 h 2722945"/>
                  <a:gd name="connsiteX2081" fmla="*/ 1755262 w 4713748"/>
                  <a:gd name="connsiteY2081" fmla="*/ 2538153 h 2722945"/>
                  <a:gd name="connsiteX2082" fmla="*/ 1755142 w 4713748"/>
                  <a:gd name="connsiteY2082" fmla="*/ 2538168 h 2722945"/>
                  <a:gd name="connsiteX2083" fmla="*/ 1755443 w 4713748"/>
                  <a:gd name="connsiteY2083" fmla="*/ 2538468 h 2722945"/>
                  <a:gd name="connsiteX2084" fmla="*/ 1757676 w 4713748"/>
                  <a:gd name="connsiteY2084" fmla="*/ 2540697 h 2722945"/>
                  <a:gd name="connsiteX2085" fmla="*/ 1760837 w 4713748"/>
                  <a:gd name="connsiteY2085" fmla="*/ 2545426 h 2722945"/>
                  <a:gd name="connsiteX2086" fmla="*/ 1757676 w 4713748"/>
                  <a:gd name="connsiteY2086" fmla="*/ 2542925 h 2722945"/>
                  <a:gd name="connsiteX2087" fmla="*/ 1761129 w 4713748"/>
                  <a:gd name="connsiteY2087" fmla="*/ 2546369 h 2722945"/>
                  <a:gd name="connsiteX2088" fmla="*/ 1756560 w 4713748"/>
                  <a:gd name="connsiteY2088" fmla="*/ 2543482 h 2722945"/>
                  <a:gd name="connsiteX2089" fmla="*/ 1753914 w 4713748"/>
                  <a:gd name="connsiteY2089" fmla="*/ 2539172 h 2722945"/>
                  <a:gd name="connsiteX2090" fmla="*/ 1753428 w 4713748"/>
                  <a:gd name="connsiteY2090" fmla="*/ 2538380 h 2722945"/>
                  <a:gd name="connsiteX2091" fmla="*/ 1742233 w 4713748"/>
                  <a:gd name="connsiteY2091" fmla="*/ 2539763 h 2722945"/>
                  <a:gd name="connsiteX2092" fmla="*/ 1704159 w 4713748"/>
                  <a:gd name="connsiteY2092" fmla="*/ 2525532 h 2722945"/>
                  <a:gd name="connsiteX2093" fmla="*/ 1722076 w 4713748"/>
                  <a:gd name="connsiteY2093" fmla="*/ 2492048 h 2722945"/>
                  <a:gd name="connsiteX2094" fmla="*/ 1724316 w 4713748"/>
                  <a:gd name="connsiteY2094" fmla="*/ 2489815 h 2722945"/>
                  <a:gd name="connsiteX2095" fmla="*/ 1728795 w 4713748"/>
                  <a:gd name="connsiteY2095" fmla="*/ 2487583 h 2722945"/>
                  <a:gd name="connsiteX2096" fmla="*/ 1739993 w 4713748"/>
                  <a:gd name="connsiteY2096" fmla="*/ 2485351 h 2722945"/>
                  <a:gd name="connsiteX2097" fmla="*/ 1744472 w 4713748"/>
                  <a:gd name="connsiteY2097" fmla="*/ 2483119 h 2722945"/>
                  <a:gd name="connsiteX2098" fmla="*/ 1750688 w 4713748"/>
                  <a:gd name="connsiteY2098" fmla="*/ 2483119 h 2722945"/>
                  <a:gd name="connsiteX2099" fmla="*/ 1748626 w 4713748"/>
                  <a:gd name="connsiteY2099" fmla="*/ 2481052 h 2722945"/>
                  <a:gd name="connsiteX2100" fmla="*/ 1748626 w 4713748"/>
                  <a:gd name="connsiteY2100" fmla="*/ 2478845 h 2722945"/>
                  <a:gd name="connsiteX2101" fmla="*/ 1744221 w 4713748"/>
                  <a:gd name="connsiteY2101" fmla="*/ 2476637 h 2722945"/>
                  <a:gd name="connsiteX2102" fmla="*/ 1742018 w 4713748"/>
                  <a:gd name="connsiteY2102" fmla="*/ 2474430 h 2722945"/>
                  <a:gd name="connsiteX2103" fmla="*/ 1728801 w 4713748"/>
                  <a:gd name="connsiteY2103" fmla="*/ 2470015 h 2722945"/>
                  <a:gd name="connsiteX2104" fmla="*/ 1711179 w 4713748"/>
                  <a:gd name="connsiteY2104" fmla="*/ 2470015 h 2722945"/>
                  <a:gd name="connsiteX2105" fmla="*/ 1705397 w 4713748"/>
                  <a:gd name="connsiteY2105" fmla="*/ 2470566 h 2722945"/>
                  <a:gd name="connsiteX2106" fmla="*/ 1700043 w 4713748"/>
                  <a:gd name="connsiteY2106" fmla="*/ 2473349 h 2722945"/>
                  <a:gd name="connsiteX2107" fmla="*/ 1700043 w 4713748"/>
                  <a:gd name="connsiteY2107" fmla="*/ 2473989 h 2722945"/>
                  <a:gd name="connsiteX2108" fmla="*/ 1698811 w 4713748"/>
                  <a:gd name="connsiteY2108" fmla="*/ 2473989 h 2722945"/>
                  <a:gd name="connsiteX2109" fmla="*/ 1697963 w 4713748"/>
                  <a:gd name="connsiteY2109" fmla="*/ 2474430 h 2722945"/>
                  <a:gd name="connsiteX2110" fmla="*/ 1697815 w 4713748"/>
                  <a:gd name="connsiteY2110" fmla="*/ 2474786 h 2722945"/>
                  <a:gd name="connsiteX2111" fmla="*/ 1697815 w 4713748"/>
                  <a:gd name="connsiteY2111" fmla="*/ 2476196 h 2722945"/>
                  <a:gd name="connsiteX2112" fmla="*/ 1697228 w 4713748"/>
                  <a:gd name="connsiteY2112" fmla="*/ 2476196 h 2722945"/>
                  <a:gd name="connsiteX2113" fmla="*/ 1696586 w 4713748"/>
                  <a:gd name="connsiteY2113" fmla="*/ 2477741 h 2722945"/>
                  <a:gd name="connsiteX2114" fmla="*/ 1693557 w 4713748"/>
                  <a:gd name="connsiteY2114" fmla="*/ 2481052 h 2722945"/>
                  <a:gd name="connsiteX2115" fmla="*/ 1691355 w 4713748"/>
                  <a:gd name="connsiteY2115" fmla="*/ 2492090 h 2722945"/>
                  <a:gd name="connsiteX2116" fmla="*/ 1689152 w 4713748"/>
                  <a:gd name="connsiteY2116" fmla="*/ 2500920 h 2722945"/>
                  <a:gd name="connsiteX2117" fmla="*/ 1689152 w 4713748"/>
                  <a:gd name="connsiteY2117" fmla="*/ 2503128 h 2722945"/>
                  <a:gd name="connsiteX2118" fmla="*/ 1689152 w 4713748"/>
                  <a:gd name="connsiteY2118" fmla="*/ 2507543 h 2722945"/>
                  <a:gd name="connsiteX2119" fmla="*/ 1689152 w 4713748"/>
                  <a:gd name="connsiteY2119" fmla="*/ 2514166 h 2722945"/>
                  <a:gd name="connsiteX2120" fmla="*/ 1689152 w 4713748"/>
                  <a:gd name="connsiteY2120" fmla="*/ 2522996 h 2722945"/>
                  <a:gd name="connsiteX2121" fmla="*/ 1689152 w 4713748"/>
                  <a:gd name="connsiteY2121" fmla="*/ 2525204 h 2722945"/>
                  <a:gd name="connsiteX2122" fmla="*/ 1691355 w 4713748"/>
                  <a:gd name="connsiteY2122" fmla="*/ 2527411 h 2722945"/>
                  <a:gd name="connsiteX2123" fmla="*/ 1696112 w 4713748"/>
                  <a:gd name="connsiteY2123" fmla="*/ 2535357 h 2722945"/>
                  <a:gd name="connsiteX2124" fmla="*/ 1691355 w 4713748"/>
                  <a:gd name="connsiteY2124" fmla="*/ 2529619 h 2722945"/>
                  <a:gd name="connsiteX2125" fmla="*/ 1697804 w 4713748"/>
                  <a:gd name="connsiteY2125" fmla="*/ 2539314 h 2722945"/>
                  <a:gd name="connsiteX2126" fmla="*/ 1686949 w 4713748"/>
                  <a:gd name="connsiteY2126" fmla="*/ 2529619 h 2722945"/>
                  <a:gd name="connsiteX2127" fmla="*/ 1682819 w 4713748"/>
                  <a:gd name="connsiteY2127" fmla="*/ 2500093 h 2722945"/>
                  <a:gd name="connsiteX2128" fmla="*/ 1692877 w 4713748"/>
                  <a:gd name="connsiteY2128" fmla="*/ 2473989 h 2722945"/>
                  <a:gd name="connsiteX2129" fmla="*/ 1691130 w 4713748"/>
                  <a:gd name="connsiteY2129" fmla="*/ 2473989 h 2722945"/>
                  <a:gd name="connsiteX2130" fmla="*/ 1686673 w 4713748"/>
                  <a:gd name="connsiteY2130" fmla="*/ 2471781 h 2722945"/>
                  <a:gd name="connsiteX2131" fmla="*/ 1679989 w 4713748"/>
                  <a:gd name="connsiteY2131" fmla="*/ 2469573 h 2722945"/>
                  <a:gd name="connsiteX2132" fmla="*/ 1673304 w 4713748"/>
                  <a:gd name="connsiteY2132" fmla="*/ 2469573 h 2722945"/>
                  <a:gd name="connsiteX2133" fmla="*/ 1671076 w 4713748"/>
                  <a:gd name="connsiteY2133" fmla="*/ 2469573 h 2722945"/>
                  <a:gd name="connsiteX2134" fmla="*/ 1666619 w 4713748"/>
                  <a:gd name="connsiteY2134" fmla="*/ 2469573 h 2722945"/>
                  <a:gd name="connsiteX2135" fmla="*/ 1664391 w 4713748"/>
                  <a:gd name="connsiteY2135" fmla="*/ 2469573 h 2722945"/>
                  <a:gd name="connsiteX2136" fmla="*/ 1662163 w 4713748"/>
                  <a:gd name="connsiteY2136" fmla="*/ 2469573 h 2722945"/>
                  <a:gd name="connsiteX2137" fmla="*/ 1659934 w 4713748"/>
                  <a:gd name="connsiteY2137" fmla="*/ 2469573 h 2722945"/>
                  <a:gd name="connsiteX2138" fmla="*/ 1657706 w 4713748"/>
                  <a:gd name="connsiteY2138" fmla="*/ 2465158 h 2722945"/>
                  <a:gd name="connsiteX2139" fmla="*/ 1655478 w 4713748"/>
                  <a:gd name="connsiteY2139" fmla="*/ 2465158 h 2722945"/>
                  <a:gd name="connsiteX2140" fmla="*/ 1653250 w 4713748"/>
                  <a:gd name="connsiteY2140" fmla="*/ 2465158 h 2722945"/>
                  <a:gd name="connsiteX2141" fmla="*/ 1648793 w 4713748"/>
                  <a:gd name="connsiteY2141" fmla="*/ 2465158 h 2722945"/>
                  <a:gd name="connsiteX2142" fmla="*/ 1635424 w 4713748"/>
                  <a:gd name="connsiteY2142" fmla="*/ 2454120 h 2722945"/>
                  <a:gd name="connsiteX2143" fmla="*/ 1637652 w 4713748"/>
                  <a:gd name="connsiteY2143" fmla="*/ 2456328 h 2722945"/>
                  <a:gd name="connsiteX2144" fmla="*/ 1642108 w 4713748"/>
                  <a:gd name="connsiteY2144" fmla="*/ 2458535 h 2722945"/>
                  <a:gd name="connsiteX2145" fmla="*/ 1642108 w 4713748"/>
                  <a:gd name="connsiteY2145" fmla="*/ 2458536 h 2722945"/>
                  <a:gd name="connsiteX2146" fmla="*/ 1646565 w 4713748"/>
                  <a:gd name="connsiteY2146" fmla="*/ 2460743 h 2722945"/>
                  <a:gd name="connsiteX2147" fmla="*/ 1653250 w 4713748"/>
                  <a:gd name="connsiteY2147" fmla="*/ 2462951 h 2722945"/>
                  <a:gd name="connsiteX2148" fmla="*/ 1637652 w 4713748"/>
                  <a:gd name="connsiteY2148" fmla="*/ 2454120 h 2722945"/>
                  <a:gd name="connsiteX2149" fmla="*/ 1635424 w 4713748"/>
                  <a:gd name="connsiteY2149" fmla="*/ 2451913 h 2722945"/>
                  <a:gd name="connsiteX2150" fmla="*/ 1633195 w 4713748"/>
                  <a:gd name="connsiteY2150" fmla="*/ 2447498 h 2722945"/>
                  <a:gd name="connsiteX2151" fmla="*/ 1635424 w 4713748"/>
                  <a:gd name="connsiteY2151" fmla="*/ 2449705 h 2722945"/>
                  <a:gd name="connsiteX2152" fmla="*/ 1633514 w 4713748"/>
                  <a:gd name="connsiteY2152" fmla="*/ 2446552 h 2722945"/>
                  <a:gd name="connsiteX2153" fmla="*/ 1637095 w 4713748"/>
                  <a:gd name="connsiteY2153" fmla="*/ 2450809 h 2722945"/>
                  <a:gd name="connsiteX2154" fmla="*/ 1655478 w 4713748"/>
                  <a:gd name="connsiteY2154" fmla="*/ 2460743 h 2722945"/>
                  <a:gd name="connsiteX2155" fmla="*/ 1673304 w 4713748"/>
                  <a:gd name="connsiteY2155" fmla="*/ 2465158 h 2722945"/>
                  <a:gd name="connsiteX2156" fmla="*/ 1675532 w 4713748"/>
                  <a:gd name="connsiteY2156" fmla="*/ 2465158 h 2722945"/>
                  <a:gd name="connsiteX2157" fmla="*/ 1677760 w 4713748"/>
                  <a:gd name="connsiteY2157" fmla="*/ 2465158 h 2722945"/>
                  <a:gd name="connsiteX2158" fmla="*/ 1684445 w 4713748"/>
                  <a:gd name="connsiteY2158" fmla="*/ 2465158 h 2722945"/>
                  <a:gd name="connsiteX2159" fmla="*/ 1686673 w 4713748"/>
                  <a:gd name="connsiteY2159" fmla="*/ 2465158 h 2722945"/>
                  <a:gd name="connsiteX2160" fmla="*/ 1691130 w 4713748"/>
                  <a:gd name="connsiteY2160" fmla="*/ 2465158 h 2722945"/>
                  <a:gd name="connsiteX2161" fmla="*/ 1691130 w 4713748"/>
                  <a:gd name="connsiteY2161" fmla="*/ 2462951 h 2722945"/>
                  <a:gd name="connsiteX2162" fmla="*/ 1693358 w 4713748"/>
                  <a:gd name="connsiteY2162" fmla="*/ 2462951 h 2722945"/>
                  <a:gd name="connsiteX2163" fmla="*/ 1700043 w 4713748"/>
                  <a:gd name="connsiteY2163" fmla="*/ 2465158 h 2722945"/>
                  <a:gd name="connsiteX2164" fmla="*/ 1700043 w 4713748"/>
                  <a:gd name="connsiteY2164" fmla="*/ 2467366 h 2722945"/>
                  <a:gd name="connsiteX2165" fmla="*/ 1700043 w 4713748"/>
                  <a:gd name="connsiteY2165" fmla="*/ 2468625 h 2722945"/>
                  <a:gd name="connsiteX2166" fmla="*/ 1704571 w 4713748"/>
                  <a:gd name="connsiteY2166" fmla="*/ 2465599 h 2722945"/>
                  <a:gd name="connsiteX2167" fmla="*/ 1722193 w 4713748"/>
                  <a:gd name="connsiteY2167" fmla="*/ 2463392 h 2722945"/>
                  <a:gd name="connsiteX2168" fmla="*/ 1728801 w 4713748"/>
                  <a:gd name="connsiteY2168" fmla="*/ 2463392 h 2722945"/>
                  <a:gd name="connsiteX2169" fmla="*/ 1742018 w 4713748"/>
                  <a:gd name="connsiteY2169" fmla="*/ 2465599 h 2722945"/>
                  <a:gd name="connsiteX2170" fmla="*/ 1744221 w 4713748"/>
                  <a:gd name="connsiteY2170" fmla="*/ 2465599 h 2722945"/>
                  <a:gd name="connsiteX2171" fmla="*/ 1746424 w 4713748"/>
                  <a:gd name="connsiteY2171" fmla="*/ 2465599 h 2722945"/>
                  <a:gd name="connsiteX2172" fmla="*/ 1750829 w 4713748"/>
                  <a:gd name="connsiteY2172" fmla="*/ 2467807 h 2722945"/>
                  <a:gd name="connsiteX2173" fmla="*/ 1764046 w 4713748"/>
                  <a:gd name="connsiteY2173" fmla="*/ 2478845 h 2722945"/>
                  <a:gd name="connsiteX2174" fmla="*/ 1764046 w 4713748"/>
                  <a:gd name="connsiteY2174" fmla="*/ 2481052 h 2722945"/>
                  <a:gd name="connsiteX2175" fmla="*/ 1764046 w 4713748"/>
                  <a:gd name="connsiteY2175" fmla="*/ 2482762 h 2722945"/>
                  <a:gd name="connsiteX2176" fmla="*/ 1764378 w 4713748"/>
                  <a:gd name="connsiteY2176" fmla="*/ 2482762 h 2722945"/>
                  <a:gd name="connsiteX2177" fmla="*/ 1768846 w 4713748"/>
                  <a:gd name="connsiteY2177" fmla="*/ 2484990 h 2722945"/>
                  <a:gd name="connsiteX2178" fmla="*/ 1773313 w 4713748"/>
                  <a:gd name="connsiteY2178" fmla="*/ 2489447 h 2722945"/>
                  <a:gd name="connsiteX2179" fmla="*/ 1775547 w 4713748"/>
                  <a:gd name="connsiteY2179" fmla="*/ 2487219 h 2722945"/>
                  <a:gd name="connsiteX2180" fmla="*/ 1775547 w 4713748"/>
                  <a:gd name="connsiteY2180" fmla="*/ 2489447 h 2722945"/>
                  <a:gd name="connsiteX2181" fmla="*/ 1776447 w 4713748"/>
                  <a:gd name="connsiteY2181" fmla="*/ 2489447 h 2722945"/>
                  <a:gd name="connsiteX2182" fmla="*/ 1775264 w 4713748"/>
                  <a:gd name="connsiteY2182" fmla="*/ 2458460 h 2722945"/>
                  <a:gd name="connsiteX2183" fmla="*/ 1777607 w 4713748"/>
                  <a:gd name="connsiteY2183" fmla="*/ 2488128 h 2722945"/>
                  <a:gd name="connsiteX2184" fmla="*/ 1777782 w 4713748"/>
                  <a:gd name="connsiteY2184" fmla="*/ 2489449 h 2722945"/>
                  <a:gd name="connsiteX2185" fmla="*/ 1784483 w 4713748"/>
                  <a:gd name="connsiteY2185" fmla="*/ 2498360 h 2722945"/>
                  <a:gd name="connsiteX2186" fmla="*/ 1782249 w 4713748"/>
                  <a:gd name="connsiteY2186" fmla="*/ 2498360 h 2722945"/>
                  <a:gd name="connsiteX2187" fmla="*/ 1782249 w 4713748"/>
                  <a:gd name="connsiteY2187" fmla="*/ 2500588 h 2722945"/>
                  <a:gd name="connsiteX2188" fmla="*/ 1782249 w 4713748"/>
                  <a:gd name="connsiteY2188" fmla="*/ 2502816 h 2722945"/>
                  <a:gd name="connsiteX2189" fmla="*/ 1779726 w 4713748"/>
                  <a:gd name="connsiteY2189" fmla="*/ 2504075 h 2722945"/>
                  <a:gd name="connsiteX2190" fmla="*/ 1779800 w 4713748"/>
                  <a:gd name="connsiteY2190" fmla="*/ 2504631 h 2722945"/>
                  <a:gd name="connsiteX2191" fmla="*/ 1779867 w 4713748"/>
                  <a:gd name="connsiteY2191" fmla="*/ 2505032 h 2722945"/>
                  <a:gd name="connsiteX2192" fmla="*/ 1782294 w 4713748"/>
                  <a:gd name="connsiteY2192" fmla="*/ 2503091 h 2722945"/>
                  <a:gd name="connsiteX2193" fmla="*/ 1788861 w 4713748"/>
                  <a:gd name="connsiteY2193" fmla="*/ 2500901 h 2722945"/>
                  <a:gd name="connsiteX2194" fmla="*/ 1791050 w 4713748"/>
                  <a:gd name="connsiteY2194" fmla="*/ 2500901 h 2722945"/>
                  <a:gd name="connsiteX2195" fmla="*/ 1793239 w 4713748"/>
                  <a:gd name="connsiteY2195" fmla="*/ 2500901 h 2722945"/>
                  <a:gd name="connsiteX2196" fmla="*/ 1793283 w 4713748"/>
                  <a:gd name="connsiteY2196" fmla="*/ 2500901 h 2722945"/>
                  <a:gd name="connsiteX2197" fmla="*/ 1793283 w 4713748"/>
                  <a:gd name="connsiteY2197" fmla="*/ 2498965 h 2722945"/>
                  <a:gd name="connsiteX2198" fmla="*/ 1798233 w 4713748"/>
                  <a:gd name="connsiteY2198" fmla="*/ 2426250 h 2722945"/>
                  <a:gd name="connsiteX2199" fmla="*/ 1803985 w 4713748"/>
                  <a:gd name="connsiteY2199" fmla="*/ 2414013 h 2722945"/>
                  <a:gd name="connsiteX2200" fmla="*/ 1802906 w 4713748"/>
                  <a:gd name="connsiteY2200" fmla="*/ 2419818 h 2722945"/>
                  <a:gd name="connsiteX2201" fmla="*/ 1802358 w 4713748"/>
                  <a:gd name="connsiteY2201" fmla="*/ 2420737 h 2722945"/>
                  <a:gd name="connsiteX2202" fmla="*/ 1797683 w 4713748"/>
                  <a:gd name="connsiteY2202" fmla="*/ 2445703 h 2722945"/>
                  <a:gd name="connsiteX2203" fmla="*/ 1797683 w 4713748"/>
                  <a:gd name="connsiteY2203" fmla="*/ 2447922 h 2722945"/>
                  <a:gd name="connsiteX2204" fmla="*/ 1798625 w 4713748"/>
                  <a:gd name="connsiteY2204" fmla="*/ 2442851 h 2722945"/>
                  <a:gd name="connsiteX2205" fmla="*/ 1799883 w 4713748"/>
                  <a:gd name="connsiteY2205" fmla="*/ 2439046 h 2722945"/>
                  <a:gd name="connsiteX2206" fmla="*/ 1802082 w 4713748"/>
                  <a:gd name="connsiteY2206" fmla="*/ 2430169 h 2722945"/>
                  <a:gd name="connsiteX2207" fmla="*/ 1804282 w 4713748"/>
                  <a:gd name="connsiteY2207" fmla="*/ 2419072 h 2722945"/>
                  <a:gd name="connsiteX2208" fmla="*/ 1799333 w 4713748"/>
                  <a:gd name="connsiteY2208" fmla="*/ 2439046 h 2722945"/>
                  <a:gd name="connsiteX2209" fmla="*/ 1802906 w 4713748"/>
                  <a:gd name="connsiteY2209" fmla="*/ 2419818 h 2722945"/>
                  <a:gd name="connsiteX2210" fmla="*/ 1804282 w 4713748"/>
                  <a:gd name="connsiteY2210" fmla="*/ 2417515 h 2722945"/>
                  <a:gd name="connsiteX2211" fmla="*/ 1815282 w 4713748"/>
                  <a:gd name="connsiteY2211" fmla="*/ 2399099 h 2722945"/>
                  <a:gd name="connsiteX2212" fmla="*/ 1808682 w 4713748"/>
                  <a:gd name="connsiteY2212" fmla="*/ 2410196 h 2722945"/>
                  <a:gd name="connsiteX2213" fmla="*/ 1797683 w 4713748"/>
                  <a:gd name="connsiteY2213" fmla="*/ 2450142 h 2722945"/>
                  <a:gd name="connsiteX2214" fmla="*/ 1797683 w 4713748"/>
                  <a:gd name="connsiteY2214" fmla="*/ 2456799 h 2722945"/>
                  <a:gd name="connsiteX2215" fmla="*/ 1795483 w 4713748"/>
                  <a:gd name="connsiteY2215" fmla="*/ 2470115 h 2722945"/>
                  <a:gd name="connsiteX2216" fmla="*/ 1795483 w 4713748"/>
                  <a:gd name="connsiteY2216" fmla="*/ 2459019 h 2722945"/>
                  <a:gd name="connsiteX2217" fmla="*/ 1794383 w 4713748"/>
                  <a:gd name="connsiteY2217" fmla="*/ 2481766 h 2722945"/>
                  <a:gd name="connsiteX2218" fmla="*/ 1793299 w 4713748"/>
                  <a:gd name="connsiteY2218" fmla="*/ 2500901 h 2722945"/>
                  <a:gd name="connsiteX2219" fmla="*/ 1795429 w 4713748"/>
                  <a:gd name="connsiteY2219" fmla="*/ 2500901 h 2722945"/>
                  <a:gd name="connsiteX2220" fmla="*/ 1795429 w 4713748"/>
                  <a:gd name="connsiteY2220" fmla="*/ 2498712 h 2722945"/>
                  <a:gd name="connsiteX2221" fmla="*/ 1797618 w 4713748"/>
                  <a:gd name="connsiteY2221" fmla="*/ 2500901 h 2722945"/>
                  <a:gd name="connsiteX2222" fmla="*/ 1797618 w 4713748"/>
                  <a:gd name="connsiteY2222" fmla="*/ 2502770 h 2722945"/>
                  <a:gd name="connsiteX2223" fmla="*/ 1803479 w 4713748"/>
                  <a:gd name="connsiteY2223" fmla="*/ 2501783 h 2722945"/>
                  <a:gd name="connsiteX2224" fmla="*/ 1802082 w 4713748"/>
                  <a:gd name="connsiteY2224" fmla="*/ 2498965 h 2722945"/>
                  <a:gd name="connsiteX2225" fmla="*/ 1802082 w 4713748"/>
                  <a:gd name="connsiteY2225" fmla="*/ 2496746 h 2722945"/>
                  <a:gd name="connsiteX2226" fmla="*/ 1804282 w 4713748"/>
                  <a:gd name="connsiteY2226" fmla="*/ 2494526 h 2722945"/>
                  <a:gd name="connsiteX2227" fmla="*/ 1802082 w 4713748"/>
                  <a:gd name="connsiteY2227" fmla="*/ 2494526 h 2722945"/>
                  <a:gd name="connsiteX2228" fmla="*/ 1806482 w 4713748"/>
                  <a:gd name="connsiteY2228" fmla="*/ 2490088 h 2722945"/>
                  <a:gd name="connsiteX2229" fmla="*/ 1810882 w 4713748"/>
                  <a:gd name="connsiteY2229" fmla="*/ 2485649 h 2722945"/>
                  <a:gd name="connsiteX2230" fmla="*/ 1813082 w 4713748"/>
                  <a:gd name="connsiteY2230" fmla="*/ 2485649 h 2722945"/>
                  <a:gd name="connsiteX2231" fmla="*/ 1813082 w 4713748"/>
                  <a:gd name="connsiteY2231" fmla="*/ 2483430 h 2722945"/>
                  <a:gd name="connsiteX2232" fmla="*/ 1815282 w 4713748"/>
                  <a:gd name="connsiteY2232" fmla="*/ 2478992 h 2722945"/>
                  <a:gd name="connsiteX2233" fmla="*/ 1817482 w 4713748"/>
                  <a:gd name="connsiteY2233" fmla="*/ 2476772 h 2722945"/>
                  <a:gd name="connsiteX2234" fmla="*/ 1826282 w 4713748"/>
                  <a:gd name="connsiteY2234" fmla="*/ 2465676 h 2722945"/>
                  <a:gd name="connsiteX2235" fmla="*/ 1835082 w 4713748"/>
                  <a:gd name="connsiteY2235" fmla="*/ 2447922 h 2722945"/>
                  <a:gd name="connsiteX2236" fmla="*/ 1839482 w 4713748"/>
                  <a:gd name="connsiteY2236" fmla="*/ 2432388 h 2722945"/>
                  <a:gd name="connsiteX2237" fmla="*/ 1841682 w 4713748"/>
                  <a:gd name="connsiteY2237" fmla="*/ 2423511 h 2722945"/>
                  <a:gd name="connsiteX2238" fmla="*/ 1841682 w 4713748"/>
                  <a:gd name="connsiteY2238" fmla="*/ 2410196 h 2722945"/>
                  <a:gd name="connsiteX2239" fmla="*/ 1837282 w 4713748"/>
                  <a:gd name="connsiteY2239" fmla="*/ 2403538 h 2722945"/>
                  <a:gd name="connsiteX2240" fmla="*/ 1837282 w 4713748"/>
                  <a:gd name="connsiteY2240" fmla="*/ 2401319 h 2722945"/>
                  <a:gd name="connsiteX2241" fmla="*/ 1832882 w 4713748"/>
                  <a:gd name="connsiteY2241" fmla="*/ 2399099 h 2722945"/>
                  <a:gd name="connsiteX2242" fmla="*/ 1828482 w 4713748"/>
                  <a:gd name="connsiteY2242" fmla="*/ 2396880 h 2722945"/>
                  <a:gd name="connsiteX2243" fmla="*/ 1819682 w 4713748"/>
                  <a:gd name="connsiteY2243" fmla="*/ 2396880 h 2722945"/>
                  <a:gd name="connsiteX2244" fmla="*/ 1815282 w 4713748"/>
                  <a:gd name="connsiteY2244" fmla="*/ 2399099 h 2722945"/>
                  <a:gd name="connsiteX2245" fmla="*/ 1805336 w 4713748"/>
                  <a:gd name="connsiteY2245" fmla="*/ 2411139 h 2722945"/>
                  <a:gd name="connsiteX2246" fmla="*/ 1813082 w 4713748"/>
                  <a:gd name="connsiteY2246" fmla="*/ 2394661 h 2722945"/>
                  <a:gd name="connsiteX2247" fmla="*/ 1829307 w 4713748"/>
                  <a:gd name="connsiteY2247" fmla="*/ 2391055 h 2722945"/>
                  <a:gd name="connsiteX2248" fmla="*/ 1843882 w 4713748"/>
                  <a:gd name="connsiteY2248" fmla="*/ 2399099 h 2722945"/>
                  <a:gd name="connsiteX2249" fmla="*/ 1843882 w 4713748"/>
                  <a:gd name="connsiteY2249" fmla="*/ 2432388 h 2722945"/>
                  <a:gd name="connsiteX2250" fmla="*/ 1843882 w 4713748"/>
                  <a:gd name="connsiteY2250" fmla="*/ 2434607 h 2722945"/>
                  <a:gd name="connsiteX2251" fmla="*/ 1841682 w 4713748"/>
                  <a:gd name="connsiteY2251" fmla="*/ 2443484 h 2722945"/>
                  <a:gd name="connsiteX2252" fmla="*/ 1835082 w 4713748"/>
                  <a:gd name="connsiteY2252" fmla="*/ 2459019 h 2722945"/>
                  <a:gd name="connsiteX2253" fmla="*/ 1832882 w 4713748"/>
                  <a:gd name="connsiteY2253" fmla="*/ 2467896 h 2722945"/>
                  <a:gd name="connsiteX2254" fmla="*/ 1826282 w 4713748"/>
                  <a:gd name="connsiteY2254" fmla="*/ 2478992 h 2722945"/>
                  <a:gd name="connsiteX2255" fmla="*/ 1828482 w 4713748"/>
                  <a:gd name="connsiteY2255" fmla="*/ 2481211 h 2722945"/>
                  <a:gd name="connsiteX2256" fmla="*/ 1826282 w 4713748"/>
                  <a:gd name="connsiteY2256" fmla="*/ 2483430 h 2722945"/>
                  <a:gd name="connsiteX2257" fmla="*/ 1824082 w 4713748"/>
                  <a:gd name="connsiteY2257" fmla="*/ 2487869 h 2722945"/>
                  <a:gd name="connsiteX2258" fmla="*/ 1811652 w 4713748"/>
                  <a:gd name="connsiteY2258" fmla="*/ 2500408 h 2722945"/>
                  <a:gd name="connsiteX2259" fmla="*/ 1818122 w 4713748"/>
                  <a:gd name="connsiteY2259" fmla="*/ 2499319 h 2722945"/>
                  <a:gd name="connsiteX2260" fmla="*/ 1837719 w 4713748"/>
                  <a:gd name="connsiteY2260" fmla="*/ 2512012 h 2722945"/>
                  <a:gd name="connsiteX2261" fmla="*/ 1839959 w 4713748"/>
                  <a:gd name="connsiteY2261" fmla="*/ 2514220 h 2722945"/>
                  <a:gd name="connsiteX2262" fmla="*/ 1844438 w 4713748"/>
                  <a:gd name="connsiteY2262" fmla="*/ 2518635 h 2722945"/>
                  <a:gd name="connsiteX2263" fmla="*/ 1844683 w 4713748"/>
                  <a:gd name="connsiteY2263" fmla="*/ 2518957 h 2722945"/>
                  <a:gd name="connsiteX2264" fmla="*/ 1857410 w 4713748"/>
                  <a:gd name="connsiteY2264" fmla="*/ 2519802 h 2722945"/>
                  <a:gd name="connsiteX2265" fmla="*/ 1861418 w 4713748"/>
                  <a:gd name="connsiteY2265" fmla="*/ 2520635 h 2722945"/>
                  <a:gd name="connsiteX2266" fmla="*/ 1904165 w 4713748"/>
                  <a:gd name="connsiteY2266" fmla="*/ 2529516 h 2722945"/>
                  <a:gd name="connsiteX2267" fmla="*/ 1888672 w 4713748"/>
                  <a:gd name="connsiteY2267" fmla="*/ 2569484 h 2722945"/>
                  <a:gd name="connsiteX2268" fmla="*/ 1886459 w 4713748"/>
                  <a:gd name="connsiteY2268" fmla="*/ 2571705 h 2722945"/>
                  <a:gd name="connsiteX2269" fmla="*/ 1879819 w 4713748"/>
                  <a:gd name="connsiteY2269" fmla="*/ 2576146 h 2722945"/>
                  <a:gd name="connsiteX2270" fmla="*/ 1868753 w 4713748"/>
                  <a:gd name="connsiteY2270" fmla="*/ 2580586 h 2722945"/>
                  <a:gd name="connsiteX2271" fmla="*/ 1864327 w 4713748"/>
                  <a:gd name="connsiteY2271" fmla="*/ 2580586 h 2722945"/>
                  <a:gd name="connsiteX2272" fmla="*/ 1853261 w 4713748"/>
                  <a:gd name="connsiteY2272" fmla="*/ 2582807 h 2722945"/>
                  <a:gd name="connsiteX2273" fmla="*/ 1851047 w 4713748"/>
                  <a:gd name="connsiteY2273" fmla="*/ 2582807 h 2722945"/>
                  <a:gd name="connsiteX2274" fmla="*/ 1846621 w 4713748"/>
                  <a:gd name="connsiteY2274" fmla="*/ 2582807 h 2722945"/>
                  <a:gd name="connsiteX2275" fmla="*/ 1839981 w 4713748"/>
                  <a:gd name="connsiteY2275" fmla="*/ 2582252 h 2722945"/>
                  <a:gd name="connsiteX2276" fmla="*/ 1837295 w 4713748"/>
                  <a:gd name="connsiteY2276" fmla="*/ 2580680 h 2722945"/>
                  <a:gd name="connsiteX2277" fmla="*/ 1837295 w 4713748"/>
                  <a:gd name="connsiteY2277" fmla="*/ 2580842 h 2722945"/>
                  <a:gd name="connsiteX2278" fmla="*/ 1837295 w 4713748"/>
                  <a:gd name="connsiteY2278" fmla="*/ 2583065 h 2722945"/>
                  <a:gd name="connsiteX2279" fmla="*/ 1837295 w 4713748"/>
                  <a:gd name="connsiteY2279" fmla="*/ 2589733 h 2722945"/>
                  <a:gd name="connsiteX2280" fmla="*/ 1839457 w 4713748"/>
                  <a:gd name="connsiteY2280" fmla="*/ 2594084 h 2722945"/>
                  <a:gd name="connsiteX2281" fmla="*/ 1842200 w 4713748"/>
                  <a:gd name="connsiteY2281" fmla="*/ 2596892 h 2722945"/>
                  <a:gd name="connsiteX2282" fmla="*/ 1868609 w 4713748"/>
                  <a:gd name="connsiteY2282" fmla="*/ 2605225 h 2722945"/>
                  <a:gd name="connsiteX2283" fmla="*/ 1930878 w 4713748"/>
                  <a:gd name="connsiteY2283" fmla="*/ 2571894 h 2722945"/>
                  <a:gd name="connsiteX2284" fmla="*/ 1939496 w 4713748"/>
                  <a:gd name="connsiteY2284" fmla="*/ 2538007 h 2722945"/>
                  <a:gd name="connsiteX2285" fmla="*/ 1939111 w 4713748"/>
                  <a:gd name="connsiteY2285" fmla="*/ 2537107 h 2722945"/>
                  <a:gd name="connsiteX2286" fmla="*/ 1937412 w 4713748"/>
                  <a:gd name="connsiteY2286" fmla="*/ 2536553 h 2722945"/>
                  <a:gd name="connsiteX2287" fmla="*/ 1939060 w 4713748"/>
                  <a:gd name="connsiteY2287" fmla="*/ 2536987 h 2722945"/>
                  <a:gd name="connsiteX2288" fmla="*/ 1926431 w 4713748"/>
                  <a:gd name="connsiteY2288" fmla="*/ 2507453 h 2722945"/>
                  <a:gd name="connsiteX2289" fmla="*/ 1924207 w 4713748"/>
                  <a:gd name="connsiteY2289" fmla="*/ 2505231 h 2722945"/>
                  <a:gd name="connsiteX2290" fmla="*/ 1915311 w 4713748"/>
                  <a:gd name="connsiteY2290" fmla="*/ 2498565 h 2722945"/>
                  <a:gd name="connsiteX2291" fmla="*/ 1897520 w 4713748"/>
                  <a:gd name="connsiteY2291" fmla="*/ 2494121 h 2722945"/>
                  <a:gd name="connsiteX2292" fmla="*/ 1888624 w 4713748"/>
                  <a:gd name="connsiteY2292" fmla="*/ 2494121 h 2722945"/>
                  <a:gd name="connsiteX2293" fmla="*/ 1873057 w 4713748"/>
                  <a:gd name="connsiteY2293" fmla="*/ 2496343 h 2722945"/>
                  <a:gd name="connsiteX2294" fmla="*/ 1873057 w 4713748"/>
                  <a:gd name="connsiteY2294" fmla="*/ 2498565 h 2722945"/>
                  <a:gd name="connsiteX2295" fmla="*/ 1870833 w 4713748"/>
                  <a:gd name="connsiteY2295" fmla="*/ 2498565 h 2722945"/>
                  <a:gd name="connsiteX2296" fmla="*/ 1866385 w 4713748"/>
                  <a:gd name="connsiteY2296" fmla="*/ 2500787 h 2722945"/>
                  <a:gd name="connsiteX2297" fmla="*/ 1846370 w 4713748"/>
                  <a:gd name="connsiteY2297" fmla="*/ 2505231 h 2722945"/>
                  <a:gd name="connsiteX2298" fmla="*/ 1844146 w 4713748"/>
                  <a:gd name="connsiteY2298" fmla="*/ 2505231 h 2722945"/>
                  <a:gd name="connsiteX2299" fmla="*/ 1842712 w 4713748"/>
                  <a:gd name="connsiteY2299" fmla="*/ 2505231 h 2722945"/>
                  <a:gd name="connsiteX2300" fmla="*/ 1839719 w 4713748"/>
                  <a:gd name="connsiteY2300" fmla="*/ 2507625 h 2722945"/>
                  <a:gd name="connsiteX2301" fmla="*/ 1839719 w 4713748"/>
                  <a:gd name="connsiteY2301" fmla="*/ 2505397 h 2722945"/>
                  <a:gd name="connsiteX2302" fmla="*/ 1837491 w 4713748"/>
                  <a:gd name="connsiteY2302" fmla="*/ 2505397 h 2722945"/>
                  <a:gd name="connsiteX2303" fmla="*/ 1828578 w 4713748"/>
                  <a:gd name="connsiteY2303" fmla="*/ 2505397 h 2722945"/>
                  <a:gd name="connsiteX2304" fmla="*/ 1830806 w 4713748"/>
                  <a:gd name="connsiteY2304" fmla="*/ 2500940 h 2722945"/>
                  <a:gd name="connsiteX2305" fmla="*/ 1830806 w 4713748"/>
                  <a:gd name="connsiteY2305" fmla="*/ 2498712 h 2722945"/>
                  <a:gd name="connsiteX2306" fmla="*/ 1833034 w 4713748"/>
                  <a:gd name="connsiteY2306" fmla="*/ 2498712 h 2722945"/>
                  <a:gd name="connsiteX2307" fmla="*/ 1833034 w 4713748"/>
                  <a:gd name="connsiteY2307" fmla="*/ 2496484 h 2722945"/>
                  <a:gd name="connsiteX2308" fmla="*/ 1839719 w 4713748"/>
                  <a:gd name="connsiteY2308" fmla="*/ 2492027 h 2722945"/>
                  <a:gd name="connsiteX2309" fmla="*/ 1846404 w 4713748"/>
                  <a:gd name="connsiteY2309" fmla="*/ 2487571 h 2722945"/>
                  <a:gd name="connsiteX2310" fmla="*/ 1848632 w 4713748"/>
                  <a:gd name="connsiteY2310" fmla="*/ 2487571 h 2722945"/>
                  <a:gd name="connsiteX2311" fmla="*/ 1850860 w 4713748"/>
                  <a:gd name="connsiteY2311" fmla="*/ 2485343 h 2722945"/>
                  <a:gd name="connsiteX2312" fmla="*/ 1850860 w 4713748"/>
                  <a:gd name="connsiteY2312" fmla="*/ 2487571 h 2722945"/>
                  <a:gd name="connsiteX2313" fmla="*/ 1855317 w 4713748"/>
                  <a:gd name="connsiteY2313" fmla="*/ 2480886 h 2722945"/>
                  <a:gd name="connsiteX2314" fmla="*/ 1857545 w 4713748"/>
                  <a:gd name="connsiteY2314" fmla="*/ 2476430 h 2722945"/>
                  <a:gd name="connsiteX2315" fmla="*/ 1868686 w 4713748"/>
                  <a:gd name="connsiteY2315" fmla="*/ 2460832 h 2722945"/>
                  <a:gd name="connsiteX2316" fmla="*/ 1875371 w 4713748"/>
                  <a:gd name="connsiteY2316" fmla="*/ 2431865 h 2722945"/>
                  <a:gd name="connsiteX2317" fmla="*/ 1875371 w 4713748"/>
                  <a:gd name="connsiteY2317" fmla="*/ 2409582 h 2722945"/>
                  <a:gd name="connsiteX2318" fmla="*/ 1870915 w 4713748"/>
                  <a:gd name="connsiteY2318" fmla="*/ 2398441 h 2722945"/>
                  <a:gd name="connsiteX2319" fmla="*/ 1862002 w 4713748"/>
                  <a:gd name="connsiteY2319" fmla="*/ 2382843 h 2722945"/>
                  <a:gd name="connsiteX2320" fmla="*/ 1853089 w 4713748"/>
                  <a:gd name="connsiteY2320" fmla="*/ 2376158 h 2722945"/>
                  <a:gd name="connsiteX2321" fmla="*/ 1848632 w 4713748"/>
                  <a:gd name="connsiteY2321" fmla="*/ 2376158 h 2722945"/>
                  <a:gd name="connsiteX2322" fmla="*/ 1844176 w 4713748"/>
                  <a:gd name="connsiteY2322" fmla="*/ 2373930 h 2722945"/>
                  <a:gd name="connsiteX2323" fmla="*/ 1833034 w 4713748"/>
                  <a:gd name="connsiteY2323" fmla="*/ 2371702 h 2722945"/>
                  <a:gd name="connsiteX2324" fmla="*/ 1819665 w 4713748"/>
                  <a:gd name="connsiteY2324" fmla="*/ 2371702 h 2722945"/>
                  <a:gd name="connsiteX2325" fmla="*/ 1819665 w 4713748"/>
                  <a:gd name="connsiteY2325" fmla="*/ 2373930 h 2722945"/>
                  <a:gd name="connsiteX2326" fmla="*/ 1812980 w 4713748"/>
                  <a:gd name="connsiteY2326" fmla="*/ 2376158 h 2722945"/>
                  <a:gd name="connsiteX2327" fmla="*/ 1799611 w 4713748"/>
                  <a:gd name="connsiteY2327" fmla="*/ 2387300 h 2722945"/>
                  <a:gd name="connsiteX2328" fmla="*/ 1785405 w 4713748"/>
                  <a:gd name="connsiteY2328" fmla="*/ 2414317 h 2722945"/>
                  <a:gd name="connsiteX2329" fmla="*/ 1782189 w 4713748"/>
                  <a:gd name="connsiteY2329" fmla="*/ 2426385 h 2722945"/>
                  <a:gd name="connsiteX2330" fmla="*/ 1785567 w 4713748"/>
                  <a:gd name="connsiteY2330" fmla="*/ 2410774 h 2722945"/>
                  <a:gd name="connsiteX2331" fmla="*/ 1787355 w 4713748"/>
                  <a:gd name="connsiteY2331" fmla="*/ 2403176 h 2722945"/>
                  <a:gd name="connsiteX2332" fmla="*/ 1789220 w 4713748"/>
                  <a:gd name="connsiteY2332" fmla="*/ 2399353 h 2722945"/>
                  <a:gd name="connsiteX2333" fmla="*/ 1810752 w 4713748"/>
                  <a:gd name="connsiteY2333" fmla="*/ 2373930 h 2722945"/>
                  <a:gd name="connsiteX2334" fmla="*/ 1792926 w 4713748"/>
                  <a:gd name="connsiteY2334" fmla="*/ 2391756 h 2722945"/>
                  <a:gd name="connsiteX2335" fmla="*/ 1788469 w 4713748"/>
                  <a:gd name="connsiteY2335" fmla="*/ 2398441 h 2722945"/>
                  <a:gd name="connsiteX2336" fmla="*/ 1787694 w 4713748"/>
                  <a:gd name="connsiteY2336" fmla="*/ 2401155 h 2722945"/>
                  <a:gd name="connsiteX2337" fmla="*/ 1787634 w 4713748"/>
                  <a:gd name="connsiteY2337" fmla="*/ 2401226 h 2722945"/>
                  <a:gd name="connsiteX2338" fmla="*/ 1787510 w 4713748"/>
                  <a:gd name="connsiteY2338" fmla="*/ 2401800 h 2722945"/>
                  <a:gd name="connsiteX2339" fmla="*/ 1786779 w 4713748"/>
                  <a:gd name="connsiteY2339" fmla="*/ 2404357 h 2722945"/>
                  <a:gd name="connsiteX2340" fmla="*/ 1781785 w 4713748"/>
                  <a:gd name="connsiteY2340" fmla="*/ 2414596 h 2722945"/>
                  <a:gd name="connsiteX2341" fmla="*/ 1777328 w 4713748"/>
                  <a:gd name="connsiteY2341" fmla="*/ 2440778 h 2722945"/>
                  <a:gd name="connsiteX2342" fmla="*/ 1777328 w 4713748"/>
                  <a:gd name="connsiteY2342" fmla="*/ 2442170 h 2722945"/>
                  <a:gd name="connsiteX2343" fmla="*/ 1777328 w 4713748"/>
                  <a:gd name="connsiteY2343" fmla="*/ 2443006 h 2722945"/>
                  <a:gd name="connsiteX2344" fmla="*/ 1776309 w 4713748"/>
                  <a:gd name="connsiteY2344" fmla="*/ 2443770 h 2722945"/>
                  <a:gd name="connsiteX2345" fmla="*/ 1780392 w 4713748"/>
                  <a:gd name="connsiteY2345" fmla="*/ 2408747 h 2722945"/>
                  <a:gd name="connsiteX2346" fmla="*/ 1810752 w 4713748"/>
                  <a:gd name="connsiteY2346" fmla="*/ 2371702 h 2722945"/>
                  <a:gd name="connsiteX2347" fmla="*/ 1833139 w 4713748"/>
                  <a:gd name="connsiteY2347" fmla="*/ 2365679 h 2722945"/>
                  <a:gd name="connsiteX2348" fmla="*/ 1290065 w 4713748"/>
                  <a:gd name="connsiteY2348" fmla="*/ 2364801 h 2722945"/>
                  <a:gd name="connsiteX2349" fmla="*/ 1285170 w 4713748"/>
                  <a:gd name="connsiteY2349" fmla="*/ 2380451 h 2722945"/>
                  <a:gd name="connsiteX2350" fmla="*/ 1286584 w 4713748"/>
                  <a:gd name="connsiteY2350" fmla="*/ 2375267 h 2722945"/>
                  <a:gd name="connsiteX2351" fmla="*/ 1289533 w 4713748"/>
                  <a:gd name="connsiteY2351" fmla="*/ 2365976 h 2722945"/>
                  <a:gd name="connsiteX2352" fmla="*/ 1344327 w 4713748"/>
                  <a:gd name="connsiteY2352" fmla="*/ 2356609 h 2722945"/>
                  <a:gd name="connsiteX2353" fmla="*/ 1342826 w 4713748"/>
                  <a:gd name="connsiteY2353" fmla="*/ 2363331 h 2722945"/>
                  <a:gd name="connsiteX2354" fmla="*/ 1337976 w 4713748"/>
                  <a:gd name="connsiteY2354" fmla="*/ 2382633 h 2722945"/>
                  <a:gd name="connsiteX2355" fmla="*/ 1342583 w 4713748"/>
                  <a:gd name="connsiteY2355" fmla="*/ 2383178 h 2722945"/>
                  <a:gd name="connsiteX2356" fmla="*/ 1353529 w 4713748"/>
                  <a:gd name="connsiteY2356" fmla="*/ 2383178 h 2722945"/>
                  <a:gd name="connsiteX2357" fmla="*/ 1355719 w 4713748"/>
                  <a:gd name="connsiteY2357" fmla="*/ 2383178 h 2722945"/>
                  <a:gd name="connsiteX2358" fmla="*/ 1357908 w 4713748"/>
                  <a:gd name="connsiteY2358" fmla="*/ 2385457 h 2722945"/>
                  <a:gd name="connsiteX2359" fmla="*/ 1360097 w 4713748"/>
                  <a:gd name="connsiteY2359" fmla="*/ 2383178 h 2722945"/>
                  <a:gd name="connsiteX2360" fmla="*/ 1362286 w 4713748"/>
                  <a:gd name="connsiteY2360" fmla="*/ 2383178 h 2722945"/>
                  <a:gd name="connsiteX2361" fmla="*/ 1362286 w 4713748"/>
                  <a:gd name="connsiteY2361" fmla="*/ 2380900 h 2722945"/>
                  <a:gd name="connsiteX2362" fmla="*/ 1364475 w 4713748"/>
                  <a:gd name="connsiteY2362" fmla="*/ 2383178 h 2722945"/>
                  <a:gd name="connsiteX2363" fmla="*/ 1364475 w 4713748"/>
                  <a:gd name="connsiteY2363" fmla="*/ 2380900 h 2722945"/>
                  <a:gd name="connsiteX2364" fmla="*/ 1366569 w 4713748"/>
                  <a:gd name="connsiteY2364" fmla="*/ 2383078 h 2722945"/>
                  <a:gd name="connsiteX2365" fmla="*/ 1370461 w 4713748"/>
                  <a:gd name="connsiteY2365" fmla="*/ 2373929 h 2722945"/>
                  <a:gd name="connsiteX2366" fmla="*/ 1368853 w 4713748"/>
                  <a:gd name="connsiteY2366" fmla="*/ 2373929 h 2722945"/>
                  <a:gd name="connsiteX2367" fmla="*/ 1366664 w 4713748"/>
                  <a:gd name="connsiteY2367" fmla="*/ 2373929 h 2722945"/>
                  <a:gd name="connsiteX2368" fmla="*/ 1366664 w 4713748"/>
                  <a:gd name="connsiteY2368" fmla="*/ 2371764 h 2722945"/>
                  <a:gd name="connsiteX2369" fmla="*/ 1366664 w 4713748"/>
                  <a:gd name="connsiteY2369" fmla="*/ 2369599 h 2722945"/>
                  <a:gd name="connsiteX2370" fmla="*/ 1364475 w 4713748"/>
                  <a:gd name="connsiteY2370" fmla="*/ 2365269 h 2722945"/>
                  <a:gd name="connsiteX2371" fmla="*/ 1362286 w 4713748"/>
                  <a:gd name="connsiteY2371" fmla="*/ 2363104 h 2722945"/>
                  <a:gd name="connsiteX2372" fmla="*/ 1360097 w 4713748"/>
                  <a:gd name="connsiteY2372" fmla="*/ 2360939 h 2722945"/>
                  <a:gd name="connsiteX2373" fmla="*/ 1357907 w 4713748"/>
                  <a:gd name="connsiteY2373" fmla="*/ 2360939 h 2722945"/>
                  <a:gd name="connsiteX2374" fmla="*/ 1353529 w 4713748"/>
                  <a:gd name="connsiteY2374" fmla="*/ 2358774 h 2722945"/>
                  <a:gd name="connsiteX2375" fmla="*/ 1351340 w 4713748"/>
                  <a:gd name="connsiteY2375" fmla="*/ 2358774 h 2722945"/>
                  <a:gd name="connsiteX2376" fmla="*/ 1349151 w 4713748"/>
                  <a:gd name="connsiteY2376" fmla="*/ 2356609 h 2722945"/>
                  <a:gd name="connsiteX2377" fmla="*/ 1346962 w 4713748"/>
                  <a:gd name="connsiteY2377" fmla="*/ 2356609 h 2722945"/>
                  <a:gd name="connsiteX2378" fmla="*/ 1412325 w 4713748"/>
                  <a:gd name="connsiteY2378" fmla="*/ 2356426 h 2722945"/>
                  <a:gd name="connsiteX2379" fmla="*/ 1417492 w 4713748"/>
                  <a:gd name="connsiteY2379" fmla="*/ 2368548 h 2722945"/>
                  <a:gd name="connsiteX2380" fmla="*/ 1423082 w 4713748"/>
                  <a:gd name="connsiteY2380" fmla="*/ 2372719 h 2722945"/>
                  <a:gd name="connsiteX2381" fmla="*/ 1424753 w 4713748"/>
                  <a:gd name="connsiteY2381" fmla="*/ 2372389 h 2722945"/>
                  <a:gd name="connsiteX2382" fmla="*/ 1429232 w 4713748"/>
                  <a:gd name="connsiteY2382" fmla="*/ 2372389 h 2722945"/>
                  <a:gd name="connsiteX2383" fmla="*/ 1435895 w 4713748"/>
                  <a:gd name="connsiteY2383" fmla="*/ 2372389 h 2722945"/>
                  <a:gd name="connsiteX2384" fmla="*/ 1433427 w 4713748"/>
                  <a:gd name="connsiteY2384" fmla="*/ 2369919 h 2722945"/>
                  <a:gd name="connsiteX2385" fmla="*/ 1433427 w 4713748"/>
                  <a:gd name="connsiteY2385" fmla="*/ 2367693 h 2722945"/>
                  <a:gd name="connsiteX2386" fmla="*/ 1431204 w 4713748"/>
                  <a:gd name="connsiteY2386" fmla="*/ 2367693 h 2722945"/>
                  <a:gd name="connsiteX2387" fmla="*/ 1433427 w 4713748"/>
                  <a:gd name="connsiteY2387" fmla="*/ 2365467 h 2722945"/>
                  <a:gd name="connsiteX2388" fmla="*/ 1428981 w 4713748"/>
                  <a:gd name="connsiteY2388" fmla="*/ 2363241 h 2722945"/>
                  <a:gd name="connsiteX2389" fmla="*/ 1426758 w 4713748"/>
                  <a:gd name="connsiteY2389" fmla="*/ 2363241 h 2722945"/>
                  <a:gd name="connsiteX2390" fmla="*/ 1413419 w 4713748"/>
                  <a:gd name="connsiteY2390" fmla="*/ 2356563 h 2722945"/>
                  <a:gd name="connsiteX2391" fmla="*/ 1345024 w 4713748"/>
                  <a:gd name="connsiteY2391" fmla="*/ 2353486 h 2722945"/>
                  <a:gd name="connsiteX2392" fmla="*/ 1344902 w 4713748"/>
                  <a:gd name="connsiteY2392" fmla="*/ 2354036 h 2722945"/>
                  <a:gd name="connsiteX2393" fmla="*/ 1346962 w 4713748"/>
                  <a:gd name="connsiteY2393" fmla="*/ 2354444 h 2722945"/>
                  <a:gd name="connsiteX2394" fmla="*/ 1220652 w 4713748"/>
                  <a:gd name="connsiteY2394" fmla="*/ 2352156 h 2722945"/>
                  <a:gd name="connsiteX2395" fmla="*/ 1220078 w 4713748"/>
                  <a:gd name="connsiteY2395" fmla="*/ 2358558 h 2722945"/>
                  <a:gd name="connsiteX2396" fmla="*/ 1218451 w 4713748"/>
                  <a:gd name="connsiteY2396" fmla="*/ 2367215 h 2722945"/>
                  <a:gd name="connsiteX2397" fmla="*/ 1218451 w 4713748"/>
                  <a:gd name="connsiteY2397" fmla="*/ 2363312 h 2722945"/>
                  <a:gd name="connsiteX2398" fmla="*/ 1220652 w 4713748"/>
                  <a:gd name="connsiteY2398" fmla="*/ 2352156 h 2722945"/>
                  <a:gd name="connsiteX2399" fmla="*/ 1294078 w 4713748"/>
                  <a:gd name="connsiteY2399" fmla="*/ 2351970 h 2722945"/>
                  <a:gd name="connsiteX2400" fmla="*/ 1291857 w 4713748"/>
                  <a:gd name="connsiteY2400" fmla="*/ 2360845 h 2722945"/>
                  <a:gd name="connsiteX2401" fmla="*/ 1290065 w 4713748"/>
                  <a:gd name="connsiteY2401" fmla="*/ 2364801 h 2722945"/>
                  <a:gd name="connsiteX2402" fmla="*/ 1603091 w 4713748"/>
                  <a:gd name="connsiteY2402" fmla="*/ 2349932 h 2722945"/>
                  <a:gd name="connsiteX2403" fmla="*/ 1604589 w 4713748"/>
                  <a:gd name="connsiteY2403" fmla="*/ 2354124 h 2722945"/>
                  <a:gd name="connsiteX2404" fmla="*/ 1604589 w 4713748"/>
                  <a:gd name="connsiteY2404" fmla="*/ 2353294 h 2722945"/>
                  <a:gd name="connsiteX2405" fmla="*/ 1604589 w 4713748"/>
                  <a:gd name="connsiteY2405" fmla="*/ 2351129 h 2722945"/>
                  <a:gd name="connsiteX2406" fmla="*/ 1604867 w 4713748"/>
                  <a:gd name="connsiteY2406" fmla="*/ 2351910 h 2722945"/>
                  <a:gd name="connsiteX2407" fmla="*/ 1604589 w 4713748"/>
                  <a:gd name="connsiteY2407" fmla="*/ 2358551 h 2722945"/>
                  <a:gd name="connsiteX2408" fmla="*/ 1604589 w 4713748"/>
                  <a:gd name="connsiteY2408" fmla="*/ 2356338 h 2722945"/>
                  <a:gd name="connsiteX2409" fmla="*/ 1409453 w 4713748"/>
                  <a:gd name="connsiteY2409" fmla="*/ 2349688 h 2722945"/>
                  <a:gd name="connsiteX2410" fmla="*/ 1409493 w 4713748"/>
                  <a:gd name="connsiteY2410" fmla="*/ 2349885 h 2722945"/>
                  <a:gd name="connsiteX2411" fmla="*/ 1409537 w 4713748"/>
                  <a:gd name="connsiteY2411" fmla="*/ 2349885 h 2722945"/>
                  <a:gd name="connsiteX2412" fmla="*/ 1601821 w 4713748"/>
                  <a:gd name="connsiteY2412" fmla="*/ 2343351 h 2722945"/>
                  <a:gd name="connsiteX2413" fmla="*/ 1604589 w 4713748"/>
                  <a:gd name="connsiteY2413" fmla="*/ 2347483 h 2722945"/>
                  <a:gd name="connsiteX2414" fmla="*/ 1604589 w 4713748"/>
                  <a:gd name="connsiteY2414" fmla="*/ 2351129 h 2722945"/>
                  <a:gd name="connsiteX2415" fmla="*/ 1600650 w 4713748"/>
                  <a:gd name="connsiteY2415" fmla="*/ 2343097 h 2722945"/>
                  <a:gd name="connsiteX2416" fmla="*/ 1601670 w 4713748"/>
                  <a:gd name="connsiteY2416" fmla="*/ 2343852 h 2722945"/>
                  <a:gd name="connsiteX2417" fmla="*/ 1603091 w 4713748"/>
                  <a:gd name="connsiteY2417" fmla="*/ 2349932 h 2722945"/>
                  <a:gd name="connsiteX2418" fmla="*/ 134697 w 4713748"/>
                  <a:gd name="connsiteY2418" fmla="*/ 2342291 h 2722945"/>
                  <a:gd name="connsiteX2419" fmla="*/ 122967 w 4713748"/>
                  <a:gd name="connsiteY2419" fmla="*/ 2344419 h 2722945"/>
                  <a:gd name="connsiteX2420" fmla="*/ 40343 w 4713748"/>
                  <a:gd name="connsiteY2420" fmla="*/ 2378792 h 2722945"/>
                  <a:gd name="connsiteX2421" fmla="*/ 51433 w 4713748"/>
                  <a:gd name="connsiteY2421" fmla="*/ 2369922 h 2722945"/>
                  <a:gd name="connsiteX2422" fmla="*/ 115585 w 4713748"/>
                  <a:gd name="connsiteY2422" fmla="*/ 2344904 h 2722945"/>
                  <a:gd name="connsiteX2423" fmla="*/ 1407235 w 4713748"/>
                  <a:gd name="connsiteY2423" fmla="*/ 2340813 h 2722945"/>
                  <a:gd name="connsiteX2424" fmla="*/ 1407513 w 4713748"/>
                  <a:gd name="connsiteY2424" fmla="*/ 2341923 h 2722945"/>
                  <a:gd name="connsiteX2425" fmla="*/ 1408127 w 4713748"/>
                  <a:gd name="connsiteY2425" fmla="*/ 2344380 h 2722945"/>
                  <a:gd name="connsiteX2426" fmla="*/ 1311466 w 4713748"/>
                  <a:gd name="connsiteY2426" fmla="*/ 2340117 h 2722945"/>
                  <a:gd name="connsiteX2427" fmla="*/ 1309621 w 4713748"/>
                  <a:gd name="connsiteY2427" fmla="*/ 2343095 h 2722945"/>
                  <a:gd name="connsiteX2428" fmla="*/ 1307400 w 4713748"/>
                  <a:gd name="connsiteY2428" fmla="*/ 2345314 h 2722945"/>
                  <a:gd name="connsiteX2429" fmla="*/ 1302959 w 4713748"/>
                  <a:gd name="connsiteY2429" fmla="*/ 2343095 h 2722945"/>
                  <a:gd name="connsiteX2430" fmla="*/ 1296298 w 4713748"/>
                  <a:gd name="connsiteY2430" fmla="*/ 2347532 h 2722945"/>
                  <a:gd name="connsiteX2431" fmla="*/ 1296298 w 4713748"/>
                  <a:gd name="connsiteY2431" fmla="*/ 2349751 h 2722945"/>
                  <a:gd name="connsiteX2432" fmla="*/ 1294078 w 4713748"/>
                  <a:gd name="connsiteY2432" fmla="*/ 2351970 h 2722945"/>
                  <a:gd name="connsiteX2433" fmla="*/ 1287416 w 4713748"/>
                  <a:gd name="connsiteY2433" fmla="*/ 2363064 h 2722945"/>
                  <a:gd name="connsiteX2434" fmla="*/ 1284879 w 4713748"/>
                  <a:gd name="connsiteY2434" fmla="*/ 2377010 h 2722945"/>
                  <a:gd name="connsiteX2435" fmla="*/ 1282975 w 4713748"/>
                  <a:gd name="connsiteY2435" fmla="*/ 2380814 h 2722945"/>
                  <a:gd name="connsiteX2436" fmla="*/ 1282975 w 4713748"/>
                  <a:gd name="connsiteY2436" fmla="*/ 2385251 h 2722945"/>
                  <a:gd name="connsiteX2437" fmla="*/ 1284456 w 4713748"/>
                  <a:gd name="connsiteY2437" fmla="*/ 2379335 h 2722945"/>
                  <a:gd name="connsiteX2438" fmla="*/ 1282975 w 4713748"/>
                  <a:gd name="connsiteY2438" fmla="*/ 2387470 h 2722945"/>
                  <a:gd name="connsiteX2439" fmla="*/ 1280755 w 4713748"/>
                  <a:gd name="connsiteY2439" fmla="*/ 2394126 h 2722945"/>
                  <a:gd name="connsiteX2440" fmla="*/ 1278535 w 4713748"/>
                  <a:gd name="connsiteY2440" fmla="*/ 2405220 h 2722945"/>
                  <a:gd name="connsiteX2441" fmla="*/ 1280755 w 4713748"/>
                  <a:gd name="connsiteY2441" fmla="*/ 2396345 h 2722945"/>
                  <a:gd name="connsiteX2442" fmla="*/ 1278812 w 4713748"/>
                  <a:gd name="connsiteY2442" fmla="*/ 2412708 h 2722945"/>
                  <a:gd name="connsiteX2443" fmla="*/ 1278542 w 4713748"/>
                  <a:gd name="connsiteY2443" fmla="*/ 2427032 h 2722945"/>
                  <a:gd name="connsiteX2444" fmla="*/ 1286098 w 4713748"/>
                  <a:gd name="connsiteY2444" fmla="*/ 2431122 h 2722945"/>
                  <a:gd name="connsiteX2445" fmla="*/ 1298333 w 4713748"/>
                  <a:gd name="connsiteY2445" fmla="*/ 2436380 h 2722945"/>
                  <a:gd name="connsiteX2446" fmla="*/ 1322804 w 4713748"/>
                  <a:gd name="connsiteY2446" fmla="*/ 2407603 h 2722945"/>
                  <a:gd name="connsiteX2447" fmla="*/ 1325028 w 4713748"/>
                  <a:gd name="connsiteY2447" fmla="*/ 2403176 h 2722945"/>
                  <a:gd name="connsiteX2448" fmla="*/ 1329478 w 4713748"/>
                  <a:gd name="connsiteY2448" fmla="*/ 2392108 h 2722945"/>
                  <a:gd name="connsiteX2449" fmla="*/ 1331696 w 4713748"/>
                  <a:gd name="connsiteY2449" fmla="*/ 2385487 h 2722945"/>
                  <a:gd name="connsiteX2450" fmla="*/ 1331638 w 4713748"/>
                  <a:gd name="connsiteY2450" fmla="*/ 2385457 h 2722945"/>
                  <a:gd name="connsiteX2451" fmla="*/ 1331702 w 4713748"/>
                  <a:gd name="connsiteY2451" fmla="*/ 2385470 h 2722945"/>
                  <a:gd name="connsiteX2452" fmla="*/ 1331706 w 4713748"/>
                  <a:gd name="connsiteY2452" fmla="*/ 2385457 h 2722945"/>
                  <a:gd name="connsiteX2453" fmla="*/ 1331638 w 4713748"/>
                  <a:gd name="connsiteY2453" fmla="*/ 2385457 h 2722945"/>
                  <a:gd name="connsiteX2454" fmla="*/ 1331638 w 4713748"/>
                  <a:gd name="connsiteY2454" fmla="*/ 2383178 h 2722945"/>
                  <a:gd name="connsiteX2455" fmla="*/ 1322881 w 4713748"/>
                  <a:gd name="connsiteY2455" fmla="*/ 2378621 h 2722945"/>
                  <a:gd name="connsiteX2456" fmla="*/ 1325070 w 4713748"/>
                  <a:gd name="connsiteY2456" fmla="*/ 2378621 h 2722945"/>
                  <a:gd name="connsiteX2457" fmla="*/ 1329935 w 4713748"/>
                  <a:gd name="connsiteY2457" fmla="*/ 2381406 h 2722945"/>
                  <a:gd name="connsiteX2458" fmla="*/ 1330543 w 4713748"/>
                  <a:gd name="connsiteY2458" fmla="*/ 2381754 h 2722945"/>
                  <a:gd name="connsiteX2459" fmla="*/ 1332855 w 4713748"/>
                  <a:gd name="connsiteY2459" fmla="*/ 2382028 h 2722945"/>
                  <a:gd name="connsiteX2460" fmla="*/ 1336152 w 4713748"/>
                  <a:gd name="connsiteY2460" fmla="*/ 2372186 h 2722945"/>
                  <a:gd name="connsiteX2461" fmla="*/ 1336152 w 4713748"/>
                  <a:gd name="connsiteY2461" fmla="*/ 2363331 h 2722945"/>
                  <a:gd name="connsiteX2462" fmla="*/ 1336430 w 4713748"/>
                  <a:gd name="connsiteY2462" fmla="*/ 2357244 h 2722945"/>
                  <a:gd name="connsiteX2463" fmla="*/ 1336544 w 4713748"/>
                  <a:gd name="connsiteY2463" fmla="*/ 2356694 h 2722945"/>
                  <a:gd name="connsiteX2464" fmla="*/ 1331180 w 4713748"/>
                  <a:gd name="connsiteY2464" fmla="*/ 2356694 h 2722945"/>
                  <a:gd name="connsiteX2465" fmla="*/ 1328967 w 4713748"/>
                  <a:gd name="connsiteY2465" fmla="*/ 2352246 h 2722945"/>
                  <a:gd name="connsiteX2466" fmla="*/ 1326754 w 4713748"/>
                  <a:gd name="connsiteY2466" fmla="*/ 2350023 h 2722945"/>
                  <a:gd name="connsiteX2467" fmla="*/ 1324541 w 4713748"/>
                  <a:gd name="connsiteY2467" fmla="*/ 2350023 h 2722945"/>
                  <a:gd name="connsiteX2468" fmla="*/ 1322328 w 4713748"/>
                  <a:gd name="connsiteY2468" fmla="*/ 2347799 h 2722945"/>
                  <a:gd name="connsiteX2469" fmla="*/ 1313475 w 4713748"/>
                  <a:gd name="connsiteY2469" fmla="*/ 2341127 h 2722945"/>
                  <a:gd name="connsiteX2470" fmla="*/ 1480048 w 4713748"/>
                  <a:gd name="connsiteY2470" fmla="*/ 2339159 h 2722945"/>
                  <a:gd name="connsiteX2471" fmla="*/ 1480048 w 4713748"/>
                  <a:gd name="connsiteY2471" fmla="*/ 2347371 h 2722945"/>
                  <a:gd name="connsiteX2472" fmla="*/ 1477816 w 4713748"/>
                  <a:gd name="connsiteY2472" fmla="*/ 2389536 h 2722945"/>
                  <a:gd name="connsiteX2473" fmla="*/ 1475583 w 4713748"/>
                  <a:gd name="connsiteY2473" fmla="*/ 2387317 h 2722945"/>
                  <a:gd name="connsiteX2474" fmla="*/ 1478653 w 4713748"/>
                  <a:gd name="connsiteY2474" fmla="*/ 2346261 h 2722945"/>
                  <a:gd name="connsiteX2475" fmla="*/ 1480048 w 4713748"/>
                  <a:gd name="connsiteY2475" fmla="*/ 2338494 h 2722945"/>
                  <a:gd name="connsiteX2476" fmla="*/ 1480151 w 4713748"/>
                  <a:gd name="connsiteY2476" fmla="*/ 2338631 h 2722945"/>
                  <a:gd name="connsiteX2477" fmla="*/ 1480048 w 4713748"/>
                  <a:gd name="connsiteY2477" fmla="*/ 2339159 h 2722945"/>
                  <a:gd name="connsiteX2478" fmla="*/ 1484513 w 4713748"/>
                  <a:gd name="connsiteY2478" fmla="*/ 2333444 h 2722945"/>
                  <a:gd name="connsiteX2479" fmla="*/ 1484513 w 4713748"/>
                  <a:gd name="connsiteY2479" fmla="*/ 2334055 h 2722945"/>
                  <a:gd name="connsiteX2480" fmla="*/ 1484031 w 4713748"/>
                  <a:gd name="connsiteY2480" fmla="*/ 2335014 h 2722945"/>
                  <a:gd name="connsiteX2481" fmla="*/ 211119 w 4713748"/>
                  <a:gd name="connsiteY2481" fmla="*/ 2331841 h 2722945"/>
                  <a:gd name="connsiteX2482" fmla="*/ 134697 w 4713748"/>
                  <a:gd name="connsiteY2482" fmla="*/ 2342291 h 2722945"/>
                  <a:gd name="connsiteX2483" fmla="*/ 177588 w 4713748"/>
                  <a:gd name="connsiteY2483" fmla="*/ 2334509 h 2722945"/>
                  <a:gd name="connsiteX2484" fmla="*/ 188722 w 4713748"/>
                  <a:gd name="connsiteY2484" fmla="*/ 2333386 h 2722945"/>
                  <a:gd name="connsiteX2485" fmla="*/ 1575806 w 4713748"/>
                  <a:gd name="connsiteY2485" fmla="*/ 2331208 h 2722945"/>
                  <a:gd name="connsiteX2486" fmla="*/ 1576072 w 4713748"/>
                  <a:gd name="connsiteY2486" fmla="*/ 2334202 h 2722945"/>
                  <a:gd name="connsiteX2487" fmla="*/ 1576221 w 4713748"/>
                  <a:gd name="connsiteY2487" fmla="*/ 2335874 h 2722945"/>
                  <a:gd name="connsiteX2488" fmla="*/ 1575678 w 4713748"/>
                  <a:gd name="connsiteY2488" fmla="*/ 2336415 h 2722945"/>
                  <a:gd name="connsiteX2489" fmla="*/ 1573454 w 4713748"/>
                  <a:gd name="connsiteY2489" fmla="*/ 2331988 h 2722945"/>
                  <a:gd name="connsiteX2490" fmla="*/ 1582350 w 4713748"/>
                  <a:gd name="connsiteY2490" fmla="*/ 2330291 h 2722945"/>
                  <a:gd name="connsiteX2491" fmla="*/ 1588466 w 4713748"/>
                  <a:gd name="connsiteY2491" fmla="*/ 2331712 h 2722945"/>
                  <a:gd name="connsiteX2492" fmla="*/ 1600141 w 4713748"/>
                  <a:gd name="connsiteY2492" fmla="*/ 2338629 h 2722945"/>
                  <a:gd name="connsiteX2493" fmla="*/ 1601821 w 4713748"/>
                  <a:gd name="connsiteY2493" fmla="*/ 2343351 h 2722945"/>
                  <a:gd name="connsiteX2494" fmla="*/ 1600141 w 4713748"/>
                  <a:gd name="connsiteY2494" fmla="*/ 2340843 h 2722945"/>
                  <a:gd name="connsiteX2495" fmla="*/ 1589021 w 4713748"/>
                  <a:gd name="connsiteY2495" fmla="*/ 2334202 h 2722945"/>
                  <a:gd name="connsiteX2496" fmla="*/ 1600141 w 4713748"/>
                  <a:gd name="connsiteY2496" fmla="*/ 2341673 h 2722945"/>
                  <a:gd name="connsiteX2497" fmla="*/ 1600650 w 4713748"/>
                  <a:gd name="connsiteY2497" fmla="*/ 2343097 h 2722945"/>
                  <a:gd name="connsiteX2498" fmla="*/ 1591245 w 4713748"/>
                  <a:gd name="connsiteY2498" fmla="*/ 2336139 h 2722945"/>
                  <a:gd name="connsiteX2499" fmla="*/ 1577902 w 4713748"/>
                  <a:gd name="connsiteY2499" fmla="*/ 2334202 h 2722945"/>
                  <a:gd name="connsiteX2500" fmla="*/ 1582350 w 4713748"/>
                  <a:gd name="connsiteY2500" fmla="*/ 2331988 h 2722945"/>
                  <a:gd name="connsiteX2501" fmla="*/ 222228 w 4713748"/>
                  <a:gd name="connsiteY2501" fmla="*/ 2330005 h 2722945"/>
                  <a:gd name="connsiteX2502" fmla="*/ 188722 w 4713748"/>
                  <a:gd name="connsiteY2502" fmla="*/ 2333386 h 2722945"/>
                  <a:gd name="connsiteX2503" fmla="*/ 173429 w 4713748"/>
                  <a:gd name="connsiteY2503" fmla="*/ 2334440 h 2722945"/>
                  <a:gd name="connsiteX2504" fmla="*/ 222228 w 4713748"/>
                  <a:gd name="connsiteY2504" fmla="*/ 2330005 h 2722945"/>
                  <a:gd name="connsiteX2505" fmla="*/ 225937 w 4713748"/>
                  <a:gd name="connsiteY2505" fmla="*/ 2329815 h 2722945"/>
                  <a:gd name="connsiteX2506" fmla="*/ 225890 w 4713748"/>
                  <a:gd name="connsiteY2506" fmla="*/ 2329822 h 2722945"/>
                  <a:gd name="connsiteX2507" fmla="*/ 222228 w 4713748"/>
                  <a:gd name="connsiteY2507" fmla="*/ 2330005 h 2722945"/>
                  <a:gd name="connsiteX2508" fmla="*/ 271885 w 4713748"/>
                  <a:gd name="connsiteY2508" fmla="*/ 2329417 h 2722945"/>
                  <a:gd name="connsiteX2509" fmla="*/ 269086 w 4713748"/>
                  <a:gd name="connsiteY2509" fmla="*/ 2329728 h 2722945"/>
                  <a:gd name="connsiteX2510" fmla="*/ 266590 w 4713748"/>
                  <a:gd name="connsiteY2510" fmla="*/ 2330005 h 2722945"/>
                  <a:gd name="connsiteX2511" fmla="*/ 262154 w 4713748"/>
                  <a:gd name="connsiteY2511" fmla="*/ 2330005 h 2722945"/>
                  <a:gd name="connsiteX2512" fmla="*/ 358919 w 4713748"/>
                  <a:gd name="connsiteY2512" fmla="*/ 2328342 h 2722945"/>
                  <a:gd name="connsiteX2513" fmla="*/ 423417 w 4713748"/>
                  <a:gd name="connsiteY2513" fmla="*/ 2328757 h 2722945"/>
                  <a:gd name="connsiteX2514" fmla="*/ 439472 w 4713748"/>
                  <a:gd name="connsiteY2514" fmla="*/ 2329251 h 2722945"/>
                  <a:gd name="connsiteX2515" fmla="*/ 348158 w 4713748"/>
                  <a:gd name="connsiteY2515" fmla="*/ 2328413 h 2722945"/>
                  <a:gd name="connsiteX2516" fmla="*/ 1485999 w 4713748"/>
                  <a:gd name="connsiteY2516" fmla="*/ 2327845 h 2722945"/>
                  <a:gd name="connsiteX2517" fmla="*/ 1484513 w 4713748"/>
                  <a:gd name="connsiteY2517" fmla="*/ 2336274 h 2722945"/>
                  <a:gd name="connsiteX2518" fmla="*/ 1484513 w 4713748"/>
                  <a:gd name="connsiteY2518" fmla="*/ 2334055 h 2722945"/>
                  <a:gd name="connsiteX2519" fmla="*/ 1484753 w 4713748"/>
                  <a:gd name="connsiteY2519" fmla="*/ 2332625 h 2722945"/>
                  <a:gd name="connsiteX2520" fmla="*/ 286046 w 4713748"/>
                  <a:gd name="connsiteY2520" fmla="*/ 2327844 h 2722945"/>
                  <a:gd name="connsiteX2521" fmla="*/ 348158 w 4713748"/>
                  <a:gd name="connsiteY2521" fmla="*/ 2328413 h 2722945"/>
                  <a:gd name="connsiteX2522" fmla="*/ 296500 w 4713748"/>
                  <a:gd name="connsiteY2522" fmla="*/ 2328757 h 2722945"/>
                  <a:gd name="connsiteX2523" fmla="*/ 274193 w 4713748"/>
                  <a:gd name="connsiteY2523" fmla="*/ 2329277 h 2722945"/>
                  <a:gd name="connsiteX2524" fmla="*/ 271885 w 4713748"/>
                  <a:gd name="connsiteY2524" fmla="*/ 2329417 h 2722945"/>
                  <a:gd name="connsiteX2525" fmla="*/ 1411424 w 4713748"/>
                  <a:gd name="connsiteY2525" fmla="*/ 2323803 h 2722945"/>
                  <a:gd name="connsiteX2526" fmla="*/ 1410932 w 4713748"/>
                  <a:gd name="connsiteY2526" fmla="*/ 2327500 h 2722945"/>
                  <a:gd name="connsiteX2527" fmla="*/ 1409929 w 4713748"/>
                  <a:gd name="connsiteY2527" fmla="*/ 2333523 h 2722945"/>
                  <a:gd name="connsiteX2528" fmla="*/ 1410610 w 4713748"/>
                  <a:gd name="connsiteY2528" fmla="*/ 2326247 h 2722945"/>
                  <a:gd name="connsiteX2529" fmla="*/ 1487241 w 4713748"/>
                  <a:gd name="connsiteY2529" fmla="*/ 2317782 h 2722945"/>
                  <a:gd name="connsiteX2530" fmla="*/ 1484753 w 4713748"/>
                  <a:gd name="connsiteY2530" fmla="*/ 2332625 h 2722945"/>
                  <a:gd name="connsiteX2531" fmla="*/ 1484687 w 4713748"/>
                  <a:gd name="connsiteY2531" fmla="*/ 2332876 h 2722945"/>
                  <a:gd name="connsiteX2532" fmla="*/ 1484513 w 4713748"/>
                  <a:gd name="connsiteY2532" fmla="*/ 2333444 h 2722945"/>
                  <a:gd name="connsiteX2533" fmla="*/ 1484513 w 4713748"/>
                  <a:gd name="connsiteY2533" fmla="*/ 2333223 h 2722945"/>
                  <a:gd name="connsiteX2534" fmla="*/ 1484513 w 4713748"/>
                  <a:gd name="connsiteY2534" fmla="*/ 2327952 h 2722945"/>
                  <a:gd name="connsiteX2535" fmla="*/ 1485257 w 4713748"/>
                  <a:gd name="connsiteY2535" fmla="*/ 2325179 h 2722945"/>
                  <a:gd name="connsiteX2536" fmla="*/ 1486745 w 4713748"/>
                  <a:gd name="connsiteY2536" fmla="*/ 2320740 h 2722945"/>
                  <a:gd name="connsiteX2537" fmla="*/ 1487240 w 4713748"/>
                  <a:gd name="connsiteY2537" fmla="*/ 2317783 h 2722945"/>
                  <a:gd name="connsiteX2538" fmla="*/ 1211667 w 4713748"/>
                  <a:gd name="connsiteY2538" fmla="*/ 2307768 h 2722945"/>
                  <a:gd name="connsiteX2539" fmla="*/ 1216093 w 4713748"/>
                  <a:gd name="connsiteY2539" fmla="*/ 2307768 h 2722945"/>
                  <a:gd name="connsiteX2540" fmla="*/ 1222733 w 4713748"/>
                  <a:gd name="connsiteY2540" fmla="*/ 2309992 h 2722945"/>
                  <a:gd name="connsiteX2541" fmla="*/ 1231586 w 4713748"/>
                  <a:gd name="connsiteY2541" fmla="*/ 2312216 h 2722945"/>
                  <a:gd name="connsiteX2542" fmla="*/ 1211667 w 4713748"/>
                  <a:gd name="connsiteY2542" fmla="*/ 2307768 h 2722945"/>
                  <a:gd name="connsiteX2543" fmla="*/ 1413582 w 4713748"/>
                  <a:gd name="connsiteY2543" fmla="*/ 2307609 h 2722945"/>
                  <a:gd name="connsiteX2544" fmla="*/ 1412996 w 4713748"/>
                  <a:gd name="connsiteY2544" fmla="*/ 2312010 h 2722945"/>
                  <a:gd name="connsiteX2545" fmla="*/ 1411774 w 4713748"/>
                  <a:gd name="connsiteY2545" fmla="*/ 2313825 h 2722945"/>
                  <a:gd name="connsiteX2546" fmla="*/ 1411948 w 4713748"/>
                  <a:gd name="connsiteY2546" fmla="*/ 2311970 h 2722945"/>
                  <a:gd name="connsiteX2547" fmla="*/ 1420073 w 4713748"/>
                  <a:gd name="connsiteY2547" fmla="*/ 2299650 h 2722945"/>
                  <a:gd name="connsiteX2548" fmla="*/ 1421140 w 4713748"/>
                  <a:gd name="connsiteY2548" fmla="*/ 2299917 h 2722945"/>
                  <a:gd name="connsiteX2549" fmla="*/ 1416604 w 4713748"/>
                  <a:gd name="connsiteY2549" fmla="*/ 2306652 h 2722945"/>
                  <a:gd name="connsiteX2550" fmla="*/ 1418323 w 4713748"/>
                  <a:gd name="connsiteY2550" fmla="*/ 2300876 h 2722945"/>
                  <a:gd name="connsiteX2551" fmla="*/ 1419243 w 4713748"/>
                  <a:gd name="connsiteY2551" fmla="*/ 2299956 h 2722945"/>
                  <a:gd name="connsiteX2552" fmla="*/ 1495473 w 4713748"/>
                  <a:gd name="connsiteY2552" fmla="*/ 2298978 h 2722945"/>
                  <a:gd name="connsiteX2553" fmla="*/ 1492012 w 4713748"/>
                  <a:gd name="connsiteY2553" fmla="*/ 2306384 h 2722945"/>
                  <a:gd name="connsiteX2554" fmla="*/ 1488140 w 4713748"/>
                  <a:gd name="connsiteY2554" fmla="*/ 2319630 h 2722945"/>
                  <a:gd name="connsiteX2555" fmla="*/ 1485999 w 4713748"/>
                  <a:gd name="connsiteY2555" fmla="*/ 2327845 h 2722945"/>
                  <a:gd name="connsiteX2556" fmla="*/ 1488792 w 4713748"/>
                  <a:gd name="connsiteY2556" fmla="*/ 2311998 h 2722945"/>
                  <a:gd name="connsiteX2557" fmla="*/ 1489695 w 4713748"/>
                  <a:gd name="connsiteY2557" fmla="*/ 2308633 h 2722945"/>
                  <a:gd name="connsiteX2558" fmla="*/ 1416331 w 4713748"/>
                  <a:gd name="connsiteY2558" fmla="*/ 2298714 h 2722945"/>
                  <a:gd name="connsiteX2559" fmla="*/ 1419654 w 4713748"/>
                  <a:gd name="connsiteY2559" fmla="*/ 2299545 h 2722945"/>
                  <a:gd name="connsiteX2560" fmla="*/ 1419243 w 4713748"/>
                  <a:gd name="connsiteY2560" fmla="*/ 2299956 h 2722945"/>
                  <a:gd name="connsiteX2561" fmla="*/ 1416002 w 4713748"/>
                  <a:gd name="connsiteY2561" fmla="*/ 2301153 h 2722945"/>
                  <a:gd name="connsiteX2562" fmla="*/ 1413582 w 4713748"/>
                  <a:gd name="connsiteY2562" fmla="*/ 2307609 h 2722945"/>
                  <a:gd name="connsiteX2563" fmla="*/ 1413888 w 4713748"/>
                  <a:gd name="connsiteY2563" fmla="*/ 2305313 h 2722945"/>
                  <a:gd name="connsiteX2564" fmla="*/ 1416389 w 4713748"/>
                  <a:gd name="connsiteY2564" fmla="*/ 2298557 h 2722945"/>
                  <a:gd name="connsiteX2565" fmla="*/ 1416331 w 4713748"/>
                  <a:gd name="connsiteY2565" fmla="*/ 2298714 h 2722945"/>
                  <a:gd name="connsiteX2566" fmla="*/ 1416106 w 4713748"/>
                  <a:gd name="connsiteY2566" fmla="*/ 2298657 h 2722945"/>
                  <a:gd name="connsiteX2567" fmla="*/ 1420591 w 4713748"/>
                  <a:gd name="connsiteY2567" fmla="*/ 2298361 h 2722945"/>
                  <a:gd name="connsiteX2568" fmla="*/ 1422053 w 4713748"/>
                  <a:gd name="connsiteY2568" fmla="*/ 2298561 h 2722945"/>
                  <a:gd name="connsiteX2569" fmla="*/ 1421733 w 4713748"/>
                  <a:gd name="connsiteY2569" fmla="*/ 2299036 h 2722945"/>
                  <a:gd name="connsiteX2570" fmla="*/ 1420073 w 4713748"/>
                  <a:gd name="connsiteY2570" fmla="*/ 2299650 h 2722945"/>
                  <a:gd name="connsiteX2571" fmla="*/ 1419654 w 4713748"/>
                  <a:gd name="connsiteY2571" fmla="*/ 2299545 h 2722945"/>
                  <a:gd name="connsiteX2572" fmla="*/ 1420541 w 4713748"/>
                  <a:gd name="connsiteY2572" fmla="*/ 2298657 h 2722945"/>
                  <a:gd name="connsiteX2573" fmla="*/ 1495947 w 4713748"/>
                  <a:gd name="connsiteY2573" fmla="*/ 2298186 h 2722945"/>
                  <a:gd name="connsiteX2574" fmla="*/ 1495473 w 4713748"/>
                  <a:gd name="connsiteY2574" fmla="*/ 2298978 h 2722945"/>
                  <a:gd name="connsiteX2575" fmla="*/ 1495674 w 4713748"/>
                  <a:gd name="connsiteY2575" fmla="*/ 2298548 h 2722945"/>
                  <a:gd name="connsiteX2576" fmla="*/ 1416660 w 4713748"/>
                  <a:gd name="connsiteY2576" fmla="*/ 2297825 h 2722945"/>
                  <a:gd name="connsiteX2577" fmla="*/ 1417960 w 4713748"/>
                  <a:gd name="connsiteY2577" fmla="*/ 2298003 h 2722945"/>
                  <a:gd name="connsiteX2578" fmla="*/ 1416389 w 4713748"/>
                  <a:gd name="connsiteY2578" fmla="*/ 2298557 h 2722945"/>
                  <a:gd name="connsiteX2579" fmla="*/ 1471800 w 4713748"/>
                  <a:gd name="connsiteY2579" fmla="*/ 2297145 h 2722945"/>
                  <a:gd name="connsiteX2580" fmla="*/ 1467852 w 4713748"/>
                  <a:gd name="connsiteY2580" fmla="*/ 2312996 h 2722945"/>
                  <a:gd name="connsiteX2581" fmla="*/ 1466118 w 4713748"/>
                  <a:gd name="connsiteY2581" fmla="*/ 2318872 h 2722945"/>
                  <a:gd name="connsiteX2582" fmla="*/ 1466863 w 4713748"/>
                  <a:gd name="connsiteY2582" fmla="*/ 2314511 h 2722945"/>
                  <a:gd name="connsiteX2583" fmla="*/ 1468774 w 4713748"/>
                  <a:gd name="connsiteY2583" fmla="*/ 2304991 h 2722945"/>
                  <a:gd name="connsiteX2584" fmla="*/ 1471484 w 4713748"/>
                  <a:gd name="connsiteY2584" fmla="*/ 2297790 h 2722945"/>
                  <a:gd name="connsiteX2585" fmla="*/ 1420818 w 4713748"/>
                  <a:gd name="connsiteY2585" fmla="*/ 2296993 h 2722945"/>
                  <a:gd name="connsiteX2586" fmla="*/ 1420591 w 4713748"/>
                  <a:gd name="connsiteY2586" fmla="*/ 2298361 h 2722945"/>
                  <a:gd name="connsiteX2587" fmla="*/ 1417960 w 4713748"/>
                  <a:gd name="connsiteY2587" fmla="*/ 2298003 h 2722945"/>
                  <a:gd name="connsiteX2588" fmla="*/ 123199 w 4713748"/>
                  <a:gd name="connsiteY2588" fmla="*/ 2291026 h 2722945"/>
                  <a:gd name="connsiteX2589" fmla="*/ 103758 w 4713748"/>
                  <a:gd name="connsiteY2589" fmla="*/ 2294200 h 2722945"/>
                  <a:gd name="connsiteX2590" fmla="*/ 19703 w 4713748"/>
                  <a:gd name="connsiteY2590" fmla="*/ 2327488 h 2722945"/>
                  <a:gd name="connsiteX2591" fmla="*/ 30799 w 4713748"/>
                  <a:gd name="connsiteY2591" fmla="*/ 2318611 h 2722945"/>
                  <a:gd name="connsiteX2592" fmla="*/ 95713 w 4713748"/>
                  <a:gd name="connsiteY2592" fmla="*/ 2294304 h 2722945"/>
                  <a:gd name="connsiteX2593" fmla="*/ 1475024 w 4713748"/>
                  <a:gd name="connsiteY2593" fmla="*/ 2288705 h 2722945"/>
                  <a:gd name="connsiteX2594" fmla="*/ 1473644 w 4713748"/>
                  <a:gd name="connsiteY2594" fmla="*/ 2293380 h 2722945"/>
                  <a:gd name="connsiteX2595" fmla="*/ 1471800 w 4713748"/>
                  <a:gd name="connsiteY2595" fmla="*/ 2297145 h 2722945"/>
                  <a:gd name="connsiteX2596" fmla="*/ 1471943 w 4713748"/>
                  <a:gd name="connsiteY2596" fmla="*/ 2296571 h 2722945"/>
                  <a:gd name="connsiteX2597" fmla="*/ 1474827 w 4713748"/>
                  <a:gd name="connsiteY2597" fmla="*/ 2288911 h 2722945"/>
                  <a:gd name="connsiteX2598" fmla="*/ 184516 w 4713748"/>
                  <a:gd name="connsiteY2598" fmla="*/ 2283713 h 2722945"/>
                  <a:gd name="connsiteX2599" fmla="*/ 123199 w 4713748"/>
                  <a:gd name="connsiteY2599" fmla="*/ 2291026 h 2722945"/>
                  <a:gd name="connsiteX2600" fmla="*/ 159668 w 4713748"/>
                  <a:gd name="connsiteY2600" fmla="*/ 2285072 h 2722945"/>
                  <a:gd name="connsiteX2601" fmla="*/ 310756 w 4713748"/>
                  <a:gd name="connsiteY2601" fmla="*/ 2281778 h 2722945"/>
                  <a:gd name="connsiteX2602" fmla="*/ 341775 w 4713748"/>
                  <a:gd name="connsiteY2602" fmla="*/ 2282271 h 2722945"/>
                  <a:gd name="connsiteX2603" fmla="*/ 361404 w 4713748"/>
                  <a:gd name="connsiteY2603" fmla="*/ 2282699 h 2722945"/>
                  <a:gd name="connsiteX2604" fmla="*/ 396979 w 4713748"/>
                  <a:gd name="connsiteY2604" fmla="*/ 2280884 h 2722945"/>
                  <a:gd name="connsiteX2605" fmla="*/ 419172 w 4713748"/>
                  <a:gd name="connsiteY2605" fmla="*/ 2283104 h 2722945"/>
                  <a:gd name="connsiteX2606" fmla="*/ 396979 w 4713748"/>
                  <a:gd name="connsiteY2606" fmla="*/ 2280884 h 2722945"/>
                  <a:gd name="connsiteX2607" fmla="*/ 206122 w 4713748"/>
                  <a:gd name="connsiteY2607" fmla="*/ 2280884 h 2722945"/>
                  <a:gd name="connsiteX2608" fmla="*/ 159829 w 4713748"/>
                  <a:gd name="connsiteY2608" fmla="*/ 2285045 h 2722945"/>
                  <a:gd name="connsiteX2609" fmla="*/ 159668 w 4713748"/>
                  <a:gd name="connsiteY2609" fmla="*/ 2285072 h 2722945"/>
                  <a:gd name="connsiteX2610" fmla="*/ 155078 w 4713748"/>
                  <a:gd name="connsiteY2610" fmla="*/ 2285323 h 2722945"/>
                  <a:gd name="connsiteX2611" fmla="*/ 206122 w 4713748"/>
                  <a:gd name="connsiteY2611" fmla="*/ 2280884 h 2722945"/>
                  <a:gd name="connsiteX2612" fmla="*/ 209905 w 4713748"/>
                  <a:gd name="connsiteY2612" fmla="*/ 2280685 h 2722945"/>
                  <a:gd name="connsiteX2613" fmla="*/ 208970 w 4713748"/>
                  <a:gd name="connsiteY2613" fmla="*/ 2280797 h 2722945"/>
                  <a:gd name="connsiteX2614" fmla="*/ 206122 w 4713748"/>
                  <a:gd name="connsiteY2614" fmla="*/ 2280884 h 2722945"/>
                  <a:gd name="connsiteX2615" fmla="*/ 212370 w 4713748"/>
                  <a:gd name="connsiteY2615" fmla="*/ 2280555 h 2722945"/>
                  <a:gd name="connsiteX2616" fmla="*/ 209905 w 4713748"/>
                  <a:gd name="connsiteY2616" fmla="*/ 2280685 h 2722945"/>
                  <a:gd name="connsiteX2617" fmla="*/ 210560 w 4713748"/>
                  <a:gd name="connsiteY2617" fmla="*/ 2280607 h 2722945"/>
                  <a:gd name="connsiteX2618" fmla="*/ 248288 w 4713748"/>
                  <a:gd name="connsiteY2618" fmla="*/ 2278665 h 2722945"/>
                  <a:gd name="connsiteX2619" fmla="*/ 242634 w 4713748"/>
                  <a:gd name="connsiteY2619" fmla="*/ 2279693 h 2722945"/>
                  <a:gd name="connsiteX2620" fmla="*/ 212370 w 4713748"/>
                  <a:gd name="connsiteY2620" fmla="*/ 2280555 h 2722945"/>
                  <a:gd name="connsiteX2621" fmla="*/ 1485043 w 4713748"/>
                  <a:gd name="connsiteY2621" fmla="*/ 2278264 h 2722945"/>
                  <a:gd name="connsiteX2622" fmla="*/ 1479358 w 4713748"/>
                  <a:gd name="connsiteY2622" fmla="*/ 2286052 h 2722945"/>
                  <a:gd name="connsiteX2623" fmla="*/ 1464317 w 4713748"/>
                  <a:gd name="connsiteY2623" fmla="*/ 2331631 h 2722945"/>
                  <a:gd name="connsiteX2624" fmla="*/ 1464317 w 4713748"/>
                  <a:gd name="connsiteY2624" fmla="*/ 2330799 h 2722945"/>
                  <a:gd name="connsiteX2625" fmla="*/ 1464317 w 4713748"/>
                  <a:gd name="connsiteY2625" fmla="*/ 2329411 h 2722945"/>
                  <a:gd name="connsiteX2626" fmla="*/ 1465525 w 4713748"/>
                  <a:gd name="connsiteY2626" fmla="*/ 2322341 h 2722945"/>
                  <a:gd name="connsiteX2627" fmla="*/ 1467852 w 4713748"/>
                  <a:gd name="connsiteY2627" fmla="*/ 2312996 h 2722945"/>
                  <a:gd name="connsiteX2628" fmla="*/ 1473644 w 4713748"/>
                  <a:gd name="connsiteY2628" fmla="*/ 2293380 h 2722945"/>
                  <a:gd name="connsiteX2629" fmla="*/ 1476879 w 4713748"/>
                  <a:gd name="connsiteY2629" fmla="*/ 2286772 h 2722945"/>
                  <a:gd name="connsiteX2630" fmla="*/ 1489008 w 4713748"/>
                  <a:gd name="connsiteY2630" fmla="*/ 2274132 h 2722945"/>
                  <a:gd name="connsiteX2631" fmla="*/ 1485043 w 4713748"/>
                  <a:gd name="connsiteY2631" fmla="*/ 2278264 h 2722945"/>
                  <a:gd name="connsiteX2632" fmla="*/ 1486600 w 4713748"/>
                  <a:gd name="connsiteY2632" fmla="*/ 2276131 h 2722945"/>
                  <a:gd name="connsiteX2633" fmla="*/ 1338973 w 4713748"/>
                  <a:gd name="connsiteY2633" fmla="*/ 2273342 h 2722945"/>
                  <a:gd name="connsiteX2634" fmla="*/ 1338486 w 4713748"/>
                  <a:gd name="connsiteY2634" fmla="*/ 2274314 h 2722945"/>
                  <a:gd name="connsiteX2635" fmla="*/ 1336266 w 4713748"/>
                  <a:gd name="connsiteY2635" fmla="*/ 2274314 h 2722945"/>
                  <a:gd name="connsiteX2636" fmla="*/ 1336266 w 4713748"/>
                  <a:gd name="connsiteY2636" fmla="*/ 2276533 h 2722945"/>
                  <a:gd name="connsiteX2637" fmla="*/ 1331825 w 4713748"/>
                  <a:gd name="connsiteY2637" fmla="*/ 2276533 h 2722945"/>
                  <a:gd name="connsiteX2638" fmla="*/ 1329605 w 4713748"/>
                  <a:gd name="connsiteY2638" fmla="*/ 2278751 h 2722945"/>
                  <a:gd name="connsiteX2639" fmla="*/ 1327384 w 4713748"/>
                  <a:gd name="connsiteY2639" fmla="*/ 2276533 h 2722945"/>
                  <a:gd name="connsiteX2640" fmla="*/ 1325164 w 4713748"/>
                  <a:gd name="connsiteY2640" fmla="*/ 2278751 h 2722945"/>
                  <a:gd name="connsiteX2641" fmla="*/ 1322943 w 4713748"/>
                  <a:gd name="connsiteY2641" fmla="*/ 2280970 h 2722945"/>
                  <a:gd name="connsiteX2642" fmla="*/ 1316282 w 4713748"/>
                  <a:gd name="connsiteY2642" fmla="*/ 2287626 h 2722945"/>
                  <a:gd name="connsiteX2643" fmla="*/ 1314062 w 4713748"/>
                  <a:gd name="connsiteY2643" fmla="*/ 2303158 h 2722945"/>
                  <a:gd name="connsiteX2644" fmla="*/ 1311841 w 4713748"/>
                  <a:gd name="connsiteY2644" fmla="*/ 2314251 h 2722945"/>
                  <a:gd name="connsiteX2645" fmla="*/ 1311841 w 4713748"/>
                  <a:gd name="connsiteY2645" fmla="*/ 2320908 h 2722945"/>
                  <a:gd name="connsiteX2646" fmla="*/ 1311841 w 4713748"/>
                  <a:gd name="connsiteY2646" fmla="*/ 2329783 h 2722945"/>
                  <a:gd name="connsiteX2647" fmla="*/ 1311841 w 4713748"/>
                  <a:gd name="connsiteY2647" fmla="*/ 2334455 h 2722945"/>
                  <a:gd name="connsiteX2648" fmla="*/ 1315688 w 4713748"/>
                  <a:gd name="connsiteY2648" fmla="*/ 2334455 h 2722945"/>
                  <a:gd name="connsiteX2649" fmla="*/ 1324541 w 4713748"/>
                  <a:gd name="connsiteY2649" fmla="*/ 2338903 h 2722945"/>
                  <a:gd name="connsiteX2650" fmla="*/ 1326754 w 4713748"/>
                  <a:gd name="connsiteY2650" fmla="*/ 2338903 h 2722945"/>
                  <a:gd name="connsiteX2651" fmla="*/ 1331180 w 4713748"/>
                  <a:gd name="connsiteY2651" fmla="*/ 2341127 h 2722945"/>
                  <a:gd name="connsiteX2652" fmla="*/ 1336152 w 4713748"/>
                  <a:gd name="connsiteY2652" fmla="*/ 2344124 h 2722945"/>
                  <a:gd name="connsiteX2653" fmla="*/ 1336152 w 4713748"/>
                  <a:gd name="connsiteY2653" fmla="*/ 2343409 h 2722945"/>
                  <a:gd name="connsiteX2654" fmla="*/ 1336152 w 4713748"/>
                  <a:gd name="connsiteY2654" fmla="*/ 2336768 h 2722945"/>
                  <a:gd name="connsiteX2655" fmla="*/ 1336152 w 4713748"/>
                  <a:gd name="connsiteY2655" fmla="*/ 2323802 h 2722945"/>
                  <a:gd name="connsiteX2656" fmla="*/ 1335867 w 4713748"/>
                  <a:gd name="connsiteY2656" fmla="*/ 2323516 h 2722945"/>
                  <a:gd name="connsiteX2657" fmla="*/ 1333652 w 4713748"/>
                  <a:gd name="connsiteY2657" fmla="*/ 2323516 h 2722945"/>
                  <a:gd name="connsiteX2658" fmla="*/ 1335867 w 4713748"/>
                  <a:gd name="connsiteY2658" fmla="*/ 2321295 h 2722945"/>
                  <a:gd name="connsiteX2659" fmla="*/ 1333652 w 4713748"/>
                  <a:gd name="connsiteY2659" fmla="*/ 2321295 h 2722945"/>
                  <a:gd name="connsiteX2660" fmla="*/ 1335867 w 4713748"/>
                  <a:gd name="connsiteY2660" fmla="*/ 2314632 h 2722945"/>
                  <a:gd name="connsiteX2661" fmla="*/ 1335867 w 4713748"/>
                  <a:gd name="connsiteY2661" fmla="*/ 2307969 h 2722945"/>
                  <a:gd name="connsiteX2662" fmla="*/ 1338081 w 4713748"/>
                  <a:gd name="connsiteY2662" fmla="*/ 2307969 h 2722945"/>
                  <a:gd name="connsiteX2663" fmla="*/ 1338081 w 4713748"/>
                  <a:gd name="connsiteY2663" fmla="*/ 2305747 h 2722945"/>
                  <a:gd name="connsiteX2664" fmla="*/ 1338376 w 4713748"/>
                  <a:gd name="connsiteY2664" fmla="*/ 2306044 h 2722945"/>
                  <a:gd name="connsiteX2665" fmla="*/ 1338376 w 4713748"/>
                  <a:gd name="connsiteY2665" fmla="*/ 2305778 h 2722945"/>
                  <a:gd name="connsiteX2666" fmla="*/ 1339767 w 4713748"/>
                  <a:gd name="connsiteY2666" fmla="*/ 2305778 h 2722945"/>
                  <a:gd name="connsiteX2667" fmla="*/ 1340295 w 4713748"/>
                  <a:gd name="connsiteY2667" fmla="*/ 2305778 h 2722945"/>
                  <a:gd name="connsiteX2668" fmla="*/ 1340295 w 4713748"/>
                  <a:gd name="connsiteY2668" fmla="*/ 2303526 h 2722945"/>
                  <a:gd name="connsiteX2669" fmla="*/ 1340295 w 4713748"/>
                  <a:gd name="connsiteY2669" fmla="*/ 2299084 h 2722945"/>
                  <a:gd name="connsiteX2670" fmla="*/ 1342509 w 4713748"/>
                  <a:gd name="connsiteY2670" fmla="*/ 2285758 h 2722945"/>
                  <a:gd name="connsiteX2671" fmla="*/ 139640 w 4713748"/>
                  <a:gd name="connsiteY2671" fmla="*/ 2263414 h 2722945"/>
                  <a:gd name="connsiteX2672" fmla="*/ 129196 w 4713748"/>
                  <a:gd name="connsiteY2672" fmla="*/ 2266387 h 2722945"/>
                  <a:gd name="connsiteX2673" fmla="*/ 50664 w 4713748"/>
                  <a:gd name="connsiteY2673" fmla="*/ 2305508 h 2722945"/>
                  <a:gd name="connsiteX2674" fmla="*/ 61764 w 4713748"/>
                  <a:gd name="connsiteY2674" fmla="*/ 2296629 h 2722945"/>
                  <a:gd name="connsiteX2675" fmla="*/ 121149 w 4713748"/>
                  <a:gd name="connsiteY2675" fmla="*/ 2267496 h 2722945"/>
                  <a:gd name="connsiteX2676" fmla="*/ 1526419 w 4713748"/>
                  <a:gd name="connsiteY2676" fmla="*/ 2256341 h 2722945"/>
                  <a:gd name="connsiteX2677" fmla="*/ 1525610 w 4713748"/>
                  <a:gd name="connsiteY2677" fmla="*/ 2257945 h 2722945"/>
                  <a:gd name="connsiteX2678" fmla="*/ 1526419 w 4713748"/>
                  <a:gd name="connsiteY2678" fmla="*/ 2258274 h 2722945"/>
                  <a:gd name="connsiteX2679" fmla="*/ 211917 w 4713748"/>
                  <a:gd name="connsiteY2679" fmla="*/ 2247457 h 2722945"/>
                  <a:gd name="connsiteX2680" fmla="*/ 194259 w 4713748"/>
                  <a:gd name="connsiteY2680" fmla="*/ 2251355 h 2722945"/>
                  <a:gd name="connsiteX2681" fmla="*/ 177204 w 4713748"/>
                  <a:gd name="connsiteY2681" fmla="*/ 2254456 h 2722945"/>
                  <a:gd name="connsiteX2682" fmla="*/ 185735 w 4713748"/>
                  <a:gd name="connsiteY2682" fmla="*/ 2253237 h 2722945"/>
                  <a:gd name="connsiteX2683" fmla="*/ 139640 w 4713748"/>
                  <a:gd name="connsiteY2683" fmla="*/ 2263414 h 2722945"/>
                  <a:gd name="connsiteX2684" fmla="*/ 181470 w 4713748"/>
                  <a:gd name="connsiteY2684" fmla="*/ 2251508 h 2722945"/>
                  <a:gd name="connsiteX2685" fmla="*/ 1544520 w 4713748"/>
                  <a:gd name="connsiteY2685" fmla="*/ 2245421 h 2722945"/>
                  <a:gd name="connsiteX2686" fmla="*/ 1542312 w 4713748"/>
                  <a:gd name="connsiteY2686" fmla="*/ 2252066 h 2722945"/>
                  <a:gd name="connsiteX2687" fmla="*/ 1543048 w 4713748"/>
                  <a:gd name="connsiteY2687" fmla="*/ 2249113 h 2722945"/>
                  <a:gd name="connsiteX2688" fmla="*/ 280528 w 4713748"/>
                  <a:gd name="connsiteY2688" fmla="*/ 2241820 h 2722945"/>
                  <a:gd name="connsiteX2689" fmla="*/ 270444 w 4713748"/>
                  <a:gd name="connsiteY2689" fmla="*/ 2243080 h 2722945"/>
                  <a:gd name="connsiteX2690" fmla="*/ 268224 w 4713748"/>
                  <a:gd name="connsiteY2690" fmla="*/ 2243358 h 2722945"/>
                  <a:gd name="connsiteX2691" fmla="*/ 263784 w 4713748"/>
                  <a:gd name="connsiteY2691" fmla="*/ 2243358 h 2722945"/>
                  <a:gd name="connsiteX2692" fmla="*/ 275643 w 4713748"/>
                  <a:gd name="connsiteY2692" fmla="*/ 2241996 h 2722945"/>
                  <a:gd name="connsiteX2693" fmla="*/ 264944 w 4713748"/>
                  <a:gd name="connsiteY2693" fmla="*/ 2241436 h 2722945"/>
                  <a:gd name="connsiteX2694" fmla="*/ 262119 w 4713748"/>
                  <a:gd name="connsiteY2694" fmla="*/ 2241693 h 2722945"/>
                  <a:gd name="connsiteX2695" fmla="*/ 226044 w 4713748"/>
                  <a:gd name="connsiteY2695" fmla="*/ 2245577 h 2722945"/>
                  <a:gd name="connsiteX2696" fmla="*/ 211917 w 4713748"/>
                  <a:gd name="connsiteY2696" fmla="*/ 2247457 h 2722945"/>
                  <a:gd name="connsiteX2697" fmla="*/ 230484 w 4713748"/>
                  <a:gd name="connsiteY2697" fmla="*/ 2243358 h 2722945"/>
                  <a:gd name="connsiteX2698" fmla="*/ 285984 w 4713748"/>
                  <a:gd name="connsiteY2698" fmla="*/ 2241138 h 2722945"/>
                  <a:gd name="connsiteX2699" fmla="*/ 311259 w 4713748"/>
                  <a:gd name="connsiteY2699" fmla="*/ 2241138 h 2722945"/>
                  <a:gd name="connsiteX2700" fmla="*/ 297465 w 4713748"/>
                  <a:gd name="connsiteY2700" fmla="*/ 2241207 h 2722945"/>
                  <a:gd name="connsiteX2701" fmla="*/ 280528 w 4713748"/>
                  <a:gd name="connsiteY2701" fmla="*/ 2241820 h 2722945"/>
                  <a:gd name="connsiteX2702" fmla="*/ 268224 w 4713748"/>
                  <a:gd name="connsiteY2702" fmla="*/ 2241138 h 2722945"/>
                  <a:gd name="connsiteX2703" fmla="*/ 265896 w 4713748"/>
                  <a:gd name="connsiteY2703" fmla="*/ 2241383 h 2722945"/>
                  <a:gd name="connsiteX2704" fmla="*/ 264944 w 4713748"/>
                  <a:gd name="connsiteY2704" fmla="*/ 2241436 h 2722945"/>
                  <a:gd name="connsiteX2705" fmla="*/ 317608 w 4713748"/>
                  <a:gd name="connsiteY2705" fmla="*/ 2241106 h 2722945"/>
                  <a:gd name="connsiteX2706" fmla="*/ 317064 w 4713748"/>
                  <a:gd name="connsiteY2706" fmla="*/ 2241138 h 2722945"/>
                  <a:gd name="connsiteX2707" fmla="*/ 311259 w 4713748"/>
                  <a:gd name="connsiteY2707" fmla="*/ 2241138 h 2722945"/>
                  <a:gd name="connsiteX2708" fmla="*/ 2654697 w 4713748"/>
                  <a:gd name="connsiteY2708" fmla="*/ 2239409 h 2722945"/>
                  <a:gd name="connsiteX2709" fmla="*/ 2650716 w 4713748"/>
                  <a:gd name="connsiteY2709" fmla="*/ 2242706 h 2722945"/>
                  <a:gd name="connsiteX2710" fmla="*/ 2648642 w 4713748"/>
                  <a:gd name="connsiteY2710" fmla="*/ 2243897 h 2722945"/>
                  <a:gd name="connsiteX2711" fmla="*/ 2658826 w 4713748"/>
                  <a:gd name="connsiteY2711" fmla="*/ 2236348 h 2722945"/>
                  <a:gd name="connsiteX2712" fmla="*/ 2657086 w 4713748"/>
                  <a:gd name="connsiteY2712" fmla="*/ 2239788 h 2722945"/>
                  <a:gd name="connsiteX2713" fmla="*/ 2655097 w 4713748"/>
                  <a:gd name="connsiteY2713" fmla="*/ 2241508 h 2722945"/>
                  <a:gd name="connsiteX2714" fmla="*/ 2652114 w 4713748"/>
                  <a:gd name="connsiteY2714" fmla="*/ 2242982 h 2722945"/>
                  <a:gd name="connsiteX2715" fmla="*/ 2645402 w 4713748"/>
                  <a:gd name="connsiteY2715" fmla="*/ 2249617 h 2722945"/>
                  <a:gd name="connsiteX2716" fmla="*/ 2658826 w 4713748"/>
                  <a:gd name="connsiteY2716" fmla="*/ 2236348 h 2722945"/>
                  <a:gd name="connsiteX2717" fmla="*/ 369789 w 4713748"/>
                  <a:gd name="connsiteY2717" fmla="*/ 2235589 h 2722945"/>
                  <a:gd name="connsiteX2718" fmla="*/ 519083 w 4713748"/>
                  <a:gd name="connsiteY2718" fmla="*/ 2241138 h 2722945"/>
                  <a:gd name="connsiteX2719" fmla="*/ 792143 w 4713748"/>
                  <a:gd name="connsiteY2719" fmla="*/ 2274433 h 2722945"/>
                  <a:gd name="connsiteX2720" fmla="*/ 805463 w 4713748"/>
                  <a:gd name="connsiteY2720" fmla="*/ 2276652 h 2722945"/>
                  <a:gd name="connsiteX2721" fmla="*/ 847643 w 4713748"/>
                  <a:gd name="connsiteY2721" fmla="*/ 2281092 h 2722945"/>
                  <a:gd name="connsiteX2722" fmla="*/ 918683 w 4713748"/>
                  <a:gd name="connsiteY2722" fmla="*/ 2292190 h 2722945"/>
                  <a:gd name="connsiteX2723" fmla="*/ 949763 w 4713748"/>
                  <a:gd name="connsiteY2723" fmla="*/ 2294410 h 2722945"/>
                  <a:gd name="connsiteX2724" fmla="*/ 1007483 w 4713748"/>
                  <a:gd name="connsiteY2724" fmla="*/ 2301069 h 2722945"/>
                  <a:gd name="connsiteX2725" fmla="*/ 1011923 w 4713748"/>
                  <a:gd name="connsiteY2725" fmla="*/ 2301069 h 2722945"/>
                  <a:gd name="connsiteX2726" fmla="*/ 1023023 w 4713748"/>
                  <a:gd name="connsiteY2726" fmla="*/ 2303288 h 2722945"/>
                  <a:gd name="connsiteX2727" fmla="*/ 1043003 w 4713748"/>
                  <a:gd name="connsiteY2727" fmla="*/ 2305508 h 2722945"/>
                  <a:gd name="connsiteX2728" fmla="*/ 1120703 w 4713748"/>
                  <a:gd name="connsiteY2728" fmla="*/ 2312167 h 2722945"/>
                  <a:gd name="connsiteX2729" fmla="*/ 1118483 w 4713748"/>
                  <a:gd name="connsiteY2729" fmla="*/ 2314387 h 2722945"/>
                  <a:gd name="connsiteX2730" fmla="*/ 1122090 w 4713748"/>
                  <a:gd name="connsiteY2730" fmla="*/ 2314387 h 2722945"/>
                  <a:gd name="connsiteX2731" fmla="*/ 1122923 w 4713748"/>
                  <a:gd name="connsiteY2731" fmla="*/ 2314387 h 2722945"/>
                  <a:gd name="connsiteX2732" fmla="*/ 1129583 w 4713748"/>
                  <a:gd name="connsiteY2732" fmla="*/ 2314387 h 2722945"/>
                  <a:gd name="connsiteX2733" fmla="*/ 1125143 w 4713748"/>
                  <a:gd name="connsiteY2733" fmla="*/ 2316606 h 2722945"/>
                  <a:gd name="connsiteX2734" fmla="*/ 1141793 w 4713748"/>
                  <a:gd name="connsiteY2734" fmla="*/ 2317716 h 2722945"/>
                  <a:gd name="connsiteX2735" fmla="*/ 1150610 w 4713748"/>
                  <a:gd name="connsiteY2735" fmla="*/ 2318695 h 2722945"/>
                  <a:gd name="connsiteX2736" fmla="*/ 1152127 w 4713748"/>
                  <a:gd name="connsiteY2736" fmla="*/ 2314138 h 2722945"/>
                  <a:gd name="connsiteX2737" fmla="*/ 1154355 w 4713748"/>
                  <a:gd name="connsiteY2737" fmla="*/ 2311906 h 2722945"/>
                  <a:gd name="connsiteX2738" fmla="*/ 1156583 w 4713748"/>
                  <a:gd name="connsiteY2738" fmla="*/ 2307444 h 2722945"/>
                  <a:gd name="connsiteX2739" fmla="*/ 1156583 w 4713748"/>
                  <a:gd name="connsiteY2739" fmla="*/ 2305212 h 2722945"/>
                  <a:gd name="connsiteX2740" fmla="*/ 1161040 w 4713748"/>
                  <a:gd name="connsiteY2740" fmla="*/ 2300749 h 2722945"/>
                  <a:gd name="connsiteX2741" fmla="*/ 1163268 w 4713748"/>
                  <a:gd name="connsiteY2741" fmla="*/ 2300749 h 2722945"/>
                  <a:gd name="connsiteX2742" fmla="*/ 1165496 w 4713748"/>
                  <a:gd name="connsiteY2742" fmla="*/ 2302981 h 2722945"/>
                  <a:gd name="connsiteX2743" fmla="*/ 1167725 w 4713748"/>
                  <a:gd name="connsiteY2743" fmla="*/ 2300749 h 2722945"/>
                  <a:gd name="connsiteX2744" fmla="*/ 1169953 w 4713748"/>
                  <a:gd name="connsiteY2744" fmla="*/ 2305212 h 2722945"/>
                  <a:gd name="connsiteX2745" fmla="*/ 1169953 w 4713748"/>
                  <a:gd name="connsiteY2745" fmla="*/ 2307444 h 2722945"/>
                  <a:gd name="connsiteX2746" fmla="*/ 1169953 w 4713748"/>
                  <a:gd name="connsiteY2746" fmla="*/ 2309675 h 2722945"/>
                  <a:gd name="connsiteX2747" fmla="*/ 1167725 w 4713748"/>
                  <a:gd name="connsiteY2747" fmla="*/ 2311906 h 2722945"/>
                  <a:gd name="connsiteX2748" fmla="*/ 1167725 w 4713748"/>
                  <a:gd name="connsiteY2748" fmla="*/ 2309675 h 2722945"/>
                  <a:gd name="connsiteX2749" fmla="*/ 1165496 w 4713748"/>
                  <a:gd name="connsiteY2749" fmla="*/ 2309675 h 2722945"/>
                  <a:gd name="connsiteX2750" fmla="*/ 1165496 w 4713748"/>
                  <a:gd name="connsiteY2750" fmla="*/ 2311906 h 2722945"/>
                  <a:gd name="connsiteX2751" fmla="*/ 1163268 w 4713748"/>
                  <a:gd name="connsiteY2751" fmla="*/ 2311906 h 2722945"/>
                  <a:gd name="connsiteX2752" fmla="*/ 1158812 w 4713748"/>
                  <a:gd name="connsiteY2752" fmla="*/ 2316369 h 2722945"/>
                  <a:gd name="connsiteX2753" fmla="*/ 1154355 w 4713748"/>
                  <a:gd name="connsiteY2753" fmla="*/ 2320832 h 2722945"/>
                  <a:gd name="connsiteX2754" fmla="*/ 1152127 w 4713748"/>
                  <a:gd name="connsiteY2754" fmla="*/ 2325295 h 2722945"/>
                  <a:gd name="connsiteX2755" fmla="*/ 1149899 w 4713748"/>
                  <a:gd name="connsiteY2755" fmla="*/ 2329758 h 2722945"/>
                  <a:gd name="connsiteX2756" fmla="*/ 1149899 w 4713748"/>
                  <a:gd name="connsiteY2756" fmla="*/ 2331989 h 2722945"/>
                  <a:gd name="connsiteX2757" fmla="*/ 1147670 w 4713748"/>
                  <a:gd name="connsiteY2757" fmla="*/ 2336452 h 2722945"/>
                  <a:gd name="connsiteX2758" fmla="*/ 1147670 w 4713748"/>
                  <a:gd name="connsiteY2758" fmla="*/ 2338684 h 2722945"/>
                  <a:gd name="connsiteX2759" fmla="*/ 1145442 w 4713748"/>
                  <a:gd name="connsiteY2759" fmla="*/ 2340915 h 2722945"/>
                  <a:gd name="connsiteX2760" fmla="*/ 1143214 w 4713748"/>
                  <a:gd name="connsiteY2760" fmla="*/ 2343146 h 2722945"/>
                  <a:gd name="connsiteX2761" fmla="*/ 1143214 w 4713748"/>
                  <a:gd name="connsiteY2761" fmla="*/ 2345378 h 2722945"/>
                  <a:gd name="connsiteX2762" fmla="*/ 1140986 w 4713748"/>
                  <a:gd name="connsiteY2762" fmla="*/ 2352072 h 2722945"/>
                  <a:gd name="connsiteX2763" fmla="*/ 1140986 w 4713748"/>
                  <a:gd name="connsiteY2763" fmla="*/ 2354304 h 2722945"/>
                  <a:gd name="connsiteX2764" fmla="*/ 1140986 w 4713748"/>
                  <a:gd name="connsiteY2764" fmla="*/ 2356535 h 2722945"/>
                  <a:gd name="connsiteX2765" fmla="*/ 1140986 w 4713748"/>
                  <a:gd name="connsiteY2765" fmla="*/ 2360998 h 2722945"/>
                  <a:gd name="connsiteX2766" fmla="*/ 1140986 w 4713748"/>
                  <a:gd name="connsiteY2766" fmla="*/ 2363229 h 2722945"/>
                  <a:gd name="connsiteX2767" fmla="*/ 1143214 w 4713748"/>
                  <a:gd name="connsiteY2767" fmla="*/ 2345378 h 2722945"/>
                  <a:gd name="connsiteX2768" fmla="*/ 1143214 w 4713748"/>
                  <a:gd name="connsiteY2768" fmla="*/ 2349841 h 2722945"/>
                  <a:gd name="connsiteX2769" fmla="*/ 1140986 w 4713748"/>
                  <a:gd name="connsiteY2769" fmla="*/ 2365461 h 2722945"/>
                  <a:gd name="connsiteX2770" fmla="*/ 1140986 w 4713748"/>
                  <a:gd name="connsiteY2770" fmla="*/ 2372155 h 2722945"/>
                  <a:gd name="connsiteX2771" fmla="*/ 1138757 w 4713748"/>
                  <a:gd name="connsiteY2771" fmla="*/ 2367692 h 2722945"/>
                  <a:gd name="connsiteX2772" fmla="*/ 1142684 w 4713748"/>
                  <a:gd name="connsiteY2772" fmla="*/ 2381454 h 2722945"/>
                  <a:gd name="connsiteX2773" fmla="*/ 1153941 w 4713748"/>
                  <a:gd name="connsiteY2773" fmla="*/ 2381974 h 2722945"/>
                  <a:gd name="connsiteX2774" fmla="*/ 1172365 w 4713748"/>
                  <a:gd name="connsiteY2774" fmla="*/ 2385606 h 2722945"/>
                  <a:gd name="connsiteX2775" fmla="*/ 1171529 w 4713748"/>
                  <a:gd name="connsiteY2775" fmla="*/ 2385467 h 2722945"/>
                  <a:gd name="connsiteX2776" fmla="*/ 1173180 w 4713748"/>
                  <a:gd name="connsiteY2776" fmla="*/ 2386083 h 2722945"/>
                  <a:gd name="connsiteX2777" fmla="*/ 1156513 w 4713748"/>
                  <a:gd name="connsiteY2777" fmla="*/ 2383807 h 2722945"/>
                  <a:gd name="connsiteX2778" fmla="*/ 1140338 w 4713748"/>
                  <a:gd name="connsiteY2778" fmla="*/ 2383450 h 2722945"/>
                  <a:gd name="connsiteX2779" fmla="*/ 1140249 w 4713748"/>
                  <a:gd name="connsiteY2779" fmla="*/ 2384613 h 2722945"/>
                  <a:gd name="connsiteX2780" fmla="*/ 1138308 w 4713748"/>
                  <a:gd name="connsiteY2780" fmla="*/ 2389880 h 2722945"/>
                  <a:gd name="connsiteX2781" fmla="*/ 1138308 w 4713748"/>
                  <a:gd name="connsiteY2781" fmla="*/ 2394315 h 2722945"/>
                  <a:gd name="connsiteX2782" fmla="*/ 1133871 w 4713748"/>
                  <a:gd name="connsiteY2782" fmla="*/ 2403186 h 2722945"/>
                  <a:gd name="connsiteX2783" fmla="*/ 1133871 w 4713748"/>
                  <a:gd name="connsiteY2783" fmla="*/ 2405403 h 2722945"/>
                  <a:gd name="connsiteX2784" fmla="*/ 1107254 w 4713748"/>
                  <a:gd name="connsiteY2784" fmla="*/ 2425362 h 2722945"/>
                  <a:gd name="connsiteX2785" fmla="*/ 1076200 w 4713748"/>
                  <a:gd name="connsiteY2785" fmla="*/ 2436450 h 2722945"/>
                  <a:gd name="connsiteX2786" fmla="*/ 1073982 w 4713748"/>
                  <a:gd name="connsiteY2786" fmla="*/ 2436450 h 2722945"/>
                  <a:gd name="connsiteX2787" fmla="*/ 1065110 w 4713748"/>
                  <a:gd name="connsiteY2787" fmla="*/ 2436450 h 2722945"/>
                  <a:gd name="connsiteX2788" fmla="*/ 1042929 w 4713748"/>
                  <a:gd name="connsiteY2788" fmla="*/ 2438667 h 2722945"/>
                  <a:gd name="connsiteX2789" fmla="*/ 1025184 w 4713748"/>
                  <a:gd name="connsiteY2789" fmla="*/ 2436450 h 2722945"/>
                  <a:gd name="connsiteX2790" fmla="*/ 960859 w 4713748"/>
                  <a:gd name="connsiteY2790" fmla="*/ 2423144 h 2722945"/>
                  <a:gd name="connsiteX2791" fmla="*/ 872134 w 4713748"/>
                  <a:gd name="connsiteY2791" fmla="*/ 2396533 h 2722945"/>
                  <a:gd name="connsiteX2792" fmla="*/ 805591 w 4713748"/>
                  <a:gd name="connsiteY2792" fmla="*/ 2367704 h 2722945"/>
                  <a:gd name="connsiteX2793" fmla="*/ 765665 w 4713748"/>
                  <a:gd name="connsiteY2793" fmla="*/ 2358834 h 2722945"/>
                  <a:gd name="connsiteX2794" fmla="*/ 707994 w 4713748"/>
                  <a:gd name="connsiteY2794" fmla="*/ 2349963 h 2722945"/>
                  <a:gd name="connsiteX2795" fmla="*/ 668068 w 4713748"/>
                  <a:gd name="connsiteY2795" fmla="*/ 2345528 h 2722945"/>
                  <a:gd name="connsiteX2796" fmla="*/ 652541 w 4713748"/>
                  <a:gd name="connsiteY2796" fmla="*/ 2343310 h 2722945"/>
                  <a:gd name="connsiteX2797" fmla="*/ 630360 w 4713748"/>
                  <a:gd name="connsiteY2797" fmla="*/ 2341093 h 2722945"/>
                  <a:gd name="connsiteX2798" fmla="*/ 597089 w 4713748"/>
                  <a:gd name="connsiteY2798" fmla="*/ 2336658 h 2722945"/>
                  <a:gd name="connsiteX2799" fmla="*/ 554944 w 4713748"/>
                  <a:gd name="connsiteY2799" fmla="*/ 2332222 h 2722945"/>
                  <a:gd name="connsiteX2800" fmla="*/ 548290 w 4713748"/>
                  <a:gd name="connsiteY2800" fmla="*/ 2332222 h 2722945"/>
                  <a:gd name="connsiteX2801" fmla="*/ 528327 w 4713748"/>
                  <a:gd name="connsiteY2801" fmla="*/ 2332222 h 2722945"/>
                  <a:gd name="connsiteX2802" fmla="*/ 464002 w 4713748"/>
                  <a:gd name="connsiteY2802" fmla="*/ 2330005 h 2722945"/>
                  <a:gd name="connsiteX2803" fmla="*/ 439472 w 4713748"/>
                  <a:gd name="connsiteY2803" fmla="*/ 2329251 h 2722945"/>
                  <a:gd name="connsiteX2804" fmla="*/ 521673 w 4713748"/>
                  <a:gd name="connsiteY2804" fmla="*/ 2330005 h 2722945"/>
                  <a:gd name="connsiteX2805" fmla="*/ 439603 w 4713748"/>
                  <a:gd name="connsiteY2805" fmla="*/ 2327787 h 2722945"/>
                  <a:gd name="connsiteX2806" fmla="*/ 435166 w 4713748"/>
                  <a:gd name="connsiteY2806" fmla="*/ 2327787 h 2722945"/>
                  <a:gd name="connsiteX2807" fmla="*/ 432394 w 4713748"/>
                  <a:gd name="connsiteY2807" fmla="*/ 2327787 h 2722945"/>
                  <a:gd name="connsiteX2808" fmla="*/ 415758 w 4713748"/>
                  <a:gd name="connsiteY2808" fmla="*/ 2327787 h 2722945"/>
                  <a:gd name="connsiteX2809" fmla="*/ 412985 w 4713748"/>
                  <a:gd name="connsiteY2809" fmla="*/ 2327787 h 2722945"/>
                  <a:gd name="connsiteX2810" fmla="*/ 355314 w 4713748"/>
                  <a:gd name="connsiteY2810" fmla="*/ 2327787 h 2722945"/>
                  <a:gd name="connsiteX2811" fmla="*/ 315388 w 4713748"/>
                  <a:gd name="connsiteY2811" fmla="*/ 2327787 h 2722945"/>
                  <a:gd name="connsiteX2812" fmla="*/ 286553 w 4713748"/>
                  <a:gd name="connsiteY2812" fmla="*/ 2327787 h 2722945"/>
                  <a:gd name="connsiteX2813" fmla="*/ 286046 w 4713748"/>
                  <a:gd name="connsiteY2813" fmla="*/ 2327844 h 2722945"/>
                  <a:gd name="connsiteX2814" fmla="*/ 279899 w 4713748"/>
                  <a:gd name="connsiteY2814" fmla="*/ 2327787 h 2722945"/>
                  <a:gd name="connsiteX2815" fmla="*/ 275462 w 4713748"/>
                  <a:gd name="connsiteY2815" fmla="*/ 2327787 h 2722945"/>
                  <a:gd name="connsiteX2816" fmla="*/ 237755 w 4713748"/>
                  <a:gd name="connsiteY2816" fmla="*/ 2330005 h 2722945"/>
                  <a:gd name="connsiteX2817" fmla="*/ 211119 w 4713748"/>
                  <a:gd name="connsiteY2817" fmla="*/ 2331841 h 2722945"/>
                  <a:gd name="connsiteX2818" fmla="*/ 225890 w 4713748"/>
                  <a:gd name="connsiteY2818" fmla="*/ 2329822 h 2722945"/>
                  <a:gd name="connsiteX2819" fmla="*/ 266590 w 4713748"/>
                  <a:gd name="connsiteY2819" fmla="*/ 2327787 h 2722945"/>
                  <a:gd name="connsiteX2820" fmla="*/ 260213 w 4713748"/>
                  <a:gd name="connsiteY2820" fmla="*/ 2328064 h 2722945"/>
                  <a:gd name="connsiteX2821" fmla="*/ 225937 w 4713748"/>
                  <a:gd name="connsiteY2821" fmla="*/ 2329815 h 2722945"/>
                  <a:gd name="connsiteX2822" fmla="*/ 228605 w 4713748"/>
                  <a:gd name="connsiteY2822" fmla="*/ 2329450 h 2722945"/>
                  <a:gd name="connsiteX2823" fmla="*/ 523891 w 4713748"/>
                  <a:gd name="connsiteY2823" fmla="*/ 2325570 h 2722945"/>
                  <a:gd name="connsiteX2824" fmla="*/ 801155 w 4713748"/>
                  <a:gd name="connsiteY2824" fmla="*/ 2363269 h 2722945"/>
                  <a:gd name="connsiteX2825" fmla="*/ 816682 w 4713748"/>
                  <a:gd name="connsiteY2825" fmla="*/ 2367704 h 2722945"/>
                  <a:gd name="connsiteX2826" fmla="*/ 854389 w 4713748"/>
                  <a:gd name="connsiteY2826" fmla="*/ 2383227 h 2722945"/>
                  <a:gd name="connsiteX2827" fmla="*/ 923151 w 4713748"/>
                  <a:gd name="connsiteY2827" fmla="*/ 2407621 h 2722945"/>
                  <a:gd name="connsiteX2828" fmla="*/ 956422 w 4713748"/>
                  <a:gd name="connsiteY2828" fmla="*/ 2416491 h 2722945"/>
                  <a:gd name="connsiteX2829" fmla="*/ 1011875 w 4713748"/>
                  <a:gd name="connsiteY2829" fmla="*/ 2427579 h 2722945"/>
                  <a:gd name="connsiteX2830" fmla="*/ 1018530 w 4713748"/>
                  <a:gd name="connsiteY2830" fmla="*/ 2425362 h 2722945"/>
                  <a:gd name="connsiteX2831" fmla="*/ 1029620 w 4713748"/>
                  <a:gd name="connsiteY2831" fmla="*/ 2427579 h 2722945"/>
                  <a:gd name="connsiteX2832" fmla="*/ 1049583 w 4713748"/>
                  <a:gd name="connsiteY2832" fmla="*/ 2427579 h 2722945"/>
                  <a:gd name="connsiteX2833" fmla="*/ 1120563 w 4713748"/>
                  <a:gd name="connsiteY2833" fmla="*/ 2403186 h 2722945"/>
                  <a:gd name="connsiteX2834" fmla="*/ 1118345 w 4713748"/>
                  <a:gd name="connsiteY2834" fmla="*/ 2405403 h 2722945"/>
                  <a:gd name="connsiteX2835" fmla="*/ 1122781 w 4713748"/>
                  <a:gd name="connsiteY2835" fmla="*/ 2400968 h 2722945"/>
                  <a:gd name="connsiteX2836" fmla="*/ 1120840 w 4713748"/>
                  <a:gd name="connsiteY2836" fmla="*/ 2404017 h 2722945"/>
                  <a:gd name="connsiteX2837" fmla="*/ 1125943 w 4713748"/>
                  <a:gd name="connsiteY2837" fmla="*/ 2399803 h 2722945"/>
                  <a:gd name="connsiteX2838" fmla="*/ 1124999 w 4713748"/>
                  <a:gd name="connsiteY2838" fmla="*/ 2400968 h 2722945"/>
                  <a:gd name="connsiteX2839" fmla="*/ 1127217 w 4713748"/>
                  <a:gd name="connsiteY2839" fmla="*/ 2398750 h 2722945"/>
                  <a:gd name="connsiteX2840" fmla="*/ 1125943 w 4713748"/>
                  <a:gd name="connsiteY2840" fmla="*/ 2399803 h 2722945"/>
                  <a:gd name="connsiteX2841" fmla="*/ 1134426 w 4713748"/>
                  <a:gd name="connsiteY2841" fmla="*/ 2389326 h 2722945"/>
                  <a:gd name="connsiteX2842" fmla="*/ 1138762 w 4713748"/>
                  <a:gd name="connsiteY2842" fmla="*/ 2383415 h 2722945"/>
                  <a:gd name="connsiteX2843" fmla="*/ 1131486 w 4713748"/>
                  <a:gd name="connsiteY2843" fmla="*/ 2383254 h 2722945"/>
                  <a:gd name="connsiteX2844" fmla="*/ 1133710 w 4713748"/>
                  <a:gd name="connsiteY2844" fmla="*/ 2381040 h 2722945"/>
                  <a:gd name="connsiteX2845" fmla="*/ 1140281 w 4713748"/>
                  <a:gd name="connsiteY2845" fmla="*/ 2381343 h 2722945"/>
                  <a:gd name="connsiteX2846" fmla="*/ 1140526 w 4713748"/>
                  <a:gd name="connsiteY2846" fmla="*/ 2381010 h 2722945"/>
                  <a:gd name="connsiteX2847" fmla="*/ 1140499 w 4713748"/>
                  <a:gd name="connsiteY2847" fmla="*/ 2381353 h 2722945"/>
                  <a:gd name="connsiteX2848" fmla="*/ 1142629 w 4713748"/>
                  <a:gd name="connsiteY2848" fmla="*/ 2381452 h 2722945"/>
                  <a:gd name="connsiteX2849" fmla="*/ 1138479 w 4713748"/>
                  <a:gd name="connsiteY2849" fmla="*/ 2368250 h 2722945"/>
                  <a:gd name="connsiteX2850" fmla="*/ 1138757 w 4713748"/>
                  <a:gd name="connsiteY2850" fmla="*/ 2343146 h 2722945"/>
                  <a:gd name="connsiteX2851" fmla="*/ 1139288 w 4713748"/>
                  <a:gd name="connsiteY2851" fmla="*/ 2341950 h 2722945"/>
                  <a:gd name="connsiteX2852" fmla="*/ 1138215 w 4713748"/>
                  <a:gd name="connsiteY2852" fmla="*/ 2343023 h 2722945"/>
                  <a:gd name="connsiteX2853" fmla="*/ 1135996 w 4713748"/>
                  <a:gd name="connsiteY2853" fmla="*/ 2345242 h 2722945"/>
                  <a:gd name="connsiteX2854" fmla="*/ 1127119 w 4713748"/>
                  <a:gd name="connsiteY2854" fmla="*/ 2347461 h 2722945"/>
                  <a:gd name="connsiteX2855" fmla="*/ 1124900 w 4713748"/>
                  <a:gd name="connsiteY2855" fmla="*/ 2349681 h 2722945"/>
                  <a:gd name="connsiteX2856" fmla="*/ 1098269 w 4713748"/>
                  <a:gd name="connsiteY2856" fmla="*/ 2362996 h 2722945"/>
                  <a:gd name="connsiteX2857" fmla="*/ 1069418 w 4713748"/>
                  <a:gd name="connsiteY2857" fmla="*/ 2374092 h 2722945"/>
                  <a:gd name="connsiteX2858" fmla="*/ 1067199 w 4713748"/>
                  <a:gd name="connsiteY2858" fmla="*/ 2374092 h 2722945"/>
                  <a:gd name="connsiteX2859" fmla="*/ 1064979 w 4713748"/>
                  <a:gd name="connsiteY2859" fmla="*/ 2374092 h 2722945"/>
                  <a:gd name="connsiteX2860" fmla="*/ 1056102 w 4713748"/>
                  <a:gd name="connsiteY2860" fmla="*/ 2376311 h 2722945"/>
                  <a:gd name="connsiteX2861" fmla="*/ 1058322 w 4713748"/>
                  <a:gd name="connsiteY2861" fmla="*/ 2376311 h 2722945"/>
                  <a:gd name="connsiteX2862" fmla="*/ 1036129 w 4713748"/>
                  <a:gd name="connsiteY2862" fmla="*/ 2382969 h 2722945"/>
                  <a:gd name="connsiteX2863" fmla="*/ 1018375 w 4713748"/>
                  <a:gd name="connsiteY2863" fmla="*/ 2385188 h 2722945"/>
                  <a:gd name="connsiteX2864" fmla="*/ 951797 w 4713748"/>
                  <a:gd name="connsiteY2864" fmla="*/ 2374092 h 2722945"/>
                  <a:gd name="connsiteX2865" fmla="*/ 863026 w 4713748"/>
                  <a:gd name="connsiteY2865" fmla="*/ 2340804 h 2722945"/>
                  <a:gd name="connsiteX2866" fmla="*/ 794228 w 4713748"/>
                  <a:gd name="connsiteY2866" fmla="*/ 2318611 h 2722945"/>
                  <a:gd name="connsiteX2867" fmla="*/ 754282 w 4713748"/>
                  <a:gd name="connsiteY2867" fmla="*/ 2309734 h 2722945"/>
                  <a:gd name="connsiteX2868" fmla="*/ 694361 w 4713748"/>
                  <a:gd name="connsiteY2868" fmla="*/ 2303077 h 2722945"/>
                  <a:gd name="connsiteX2869" fmla="*/ 654414 w 4713748"/>
                  <a:gd name="connsiteY2869" fmla="*/ 2298638 h 2722945"/>
                  <a:gd name="connsiteX2870" fmla="*/ 638879 w 4713748"/>
                  <a:gd name="connsiteY2870" fmla="*/ 2298638 h 2722945"/>
                  <a:gd name="connsiteX2871" fmla="*/ 616687 w 4713748"/>
                  <a:gd name="connsiteY2871" fmla="*/ 2296419 h 2722945"/>
                  <a:gd name="connsiteX2872" fmla="*/ 583398 w 4713748"/>
                  <a:gd name="connsiteY2872" fmla="*/ 2291981 h 2722945"/>
                  <a:gd name="connsiteX2873" fmla="*/ 541231 w 4713748"/>
                  <a:gd name="connsiteY2873" fmla="*/ 2287542 h 2722945"/>
                  <a:gd name="connsiteX2874" fmla="*/ 532354 w 4713748"/>
                  <a:gd name="connsiteY2874" fmla="*/ 2287542 h 2722945"/>
                  <a:gd name="connsiteX2875" fmla="*/ 512381 w 4713748"/>
                  <a:gd name="connsiteY2875" fmla="*/ 2287542 h 2722945"/>
                  <a:gd name="connsiteX2876" fmla="*/ 448022 w 4713748"/>
                  <a:gd name="connsiteY2876" fmla="*/ 2285323 h 2722945"/>
                  <a:gd name="connsiteX2877" fmla="*/ 407070 w 4713748"/>
                  <a:gd name="connsiteY2877" fmla="*/ 2283693 h 2722945"/>
                  <a:gd name="connsiteX2878" fmla="*/ 361404 w 4713748"/>
                  <a:gd name="connsiteY2878" fmla="*/ 2282699 h 2722945"/>
                  <a:gd name="connsiteX2879" fmla="*/ 505723 w 4713748"/>
                  <a:gd name="connsiteY2879" fmla="*/ 2285323 h 2722945"/>
                  <a:gd name="connsiteX2880" fmla="*/ 423610 w 4713748"/>
                  <a:gd name="connsiteY2880" fmla="*/ 2280884 h 2722945"/>
                  <a:gd name="connsiteX2881" fmla="*/ 396979 w 4713748"/>
                  <a:gd name="connsiteY2881" fmla="*/ 2280884 h 2722945"/>
                  <a:gd name="connsiteX2882" fmla="*/ 339278 w 4713748"/>
                  <a:gd name="connsiteY2882" fmla="*/ 2280884 h 2722945"/>
                  <a:gd name="connsiteX2883" fmla="*/ 299331 w 4713748"/>
                  <a:gd name="connsiteY2883" fmla="*/ 2280884 h 2722945"/>
                  <a:gd name="connsiteX2884" fmla="*/ 268261 w 4713748"/>
                  <a:gd name="connsiteY2884" fmla="*/ 2280884 h 2722945"/>
                  <a:gd name="connsiteX2885" fmla="*/ 261603 w 4713748"/>
                  <a:gd name="connsiteY2885" fmla="*/ 2280884 h 2722945"/>
                  <a:gd name="connsiteX2886" fmla="*/ 310756 w 4713748"/>
                  <a:gd name="connsiteY2886" fmla="*/ 2281778 h 2722945"/>
                  <a:gd name="connsiteX2887" fmla="*/ 278560 w 4713748"/>
                  <a:gd name="connsiteY2887" fmla="*/ 2281266 h 2722945"/>
                  <a:gd name="connsiteX2888" fmla="*/ 255990 w 4713748"/>
                  <a:gd name="connsiteY2888" fmla="*/ 2280984 h 2722945"/>
                  <a:gd name="connsiteX2889" fmla="*/ 255534 w 4713748"/>
                  <a:gd name="connsiteY2889" fmla="*/ 2280980 h 2722945"/>
                  <a:gd name="connsiteX2890" fmla="*/ 257165 w 4713748"/>
                  <a:gd name="connsiteY2890" fmla="*/ 2280884 h 2722945"/>
                  <a:gd name="connsiteX2891" fmla="*/ 252726 w 4713748"/>
                  <a:gd name="connsiteY2891" fmla="*/ 2280884 h 2722945"/>
                  <a:gd name="connsiteX2892" fmla="*/ 250507 w 4713748"/>
                  <a:gd name="connsiteY2892" fmla="*/ 2280884 h 2722945"/>
                  <a:gd name="connsiteX2893" fmla="*/ 243849 w 4713748"/>
                  <a:gd name="connsiteY2893" fmla="*/ 2280884 h 2722945"/>
                  <a:gd name="connsiteX2894" fmla="*/ 255534 w 4713748"/>
                  <a:gd name="connsiteY2894" fmla="*/ 2280980 h 2722945"/>
                  <a:gd name="connsiteX2895" fmla="*/ 252449 w 4713748"/>
                  <a:gd name="connsiteY2895" fmla="*/ 2281162 h 2722945"/>
                  <a:gd name="connsiteX2896" fmla="*/ 219437 w 4713748"/>
                  <a:gd name="connsiteY2896" fmla="*/ 2283104 h 2722945"/>
                  <a:gd name="connsiteX2897" fmla="*/ 190587 w 4713748"/>
                  <a:gd name="connsiteY2897" fmla="*/ 2283381 h 2722945"/>
                  <a:gd name="connsiteX2898" fmla="*/ 184516 w 4713748"/>
                  <a:gd name="connsiteY2898" fmla="*/ 2283713 h 2722945"/>
                  <a:gd name="connsiteX2899" fmla="*/ 208970 w 4713748"/>
                  <a:gd name="connsiteY2899" fmla="*/ 2280797 h 2722945"/>
                  <a:gd name="connsiteX2900" fmla="*/ 242185 w 4713748"/>
                  <a:gd name="connsiteY2900" fmla="*/ 2279775 h 2722945"/>
                  <a:gd name="connsiteX2901" fmla="*/ 242634 w 4713748"/>
                  <a:gd name="connsiteY2901" fmla="*/ 2279693 h 2722945"/>
                  <a:gd name="connsiteX2902" fmla="*/ 355368 w 4713748"/>
                  <a:gd name="connsiteY2902" fmla="*/ 2276481 h 2722945"/>
                  <a:gd name="connsiteX2903" fmla="*/ 510162 w 4713748"/>
                  <a:gd name="connsiteY2903" fmla="*/ 2280884 h 2722945"/>
                  <a:gd name="connsiteX2904" fmla="*/ 792009 w 4713748"/>
                  <a:gd name="connsiteY2904" fmla="*/ 2311954 h 2722945"/>
                  <a:gd name="connsiteX2905" fmla="*/ 805325 w 4713748"/>
                  <a:gd name="connsiteY2905" fmla="*/ 2316392 h 2722945"/>
                  <a:gd name="connsiteX2906" fmla="*/ 845272 w 4713748"/>
                  <a:gd name="connsiteY2906" fmla="*/ 2329707 h 2722945"/>
                  <a:gd name="connsiteX2907" fmla="*/ 914069 w 4713748"/>
                  <a:gd name="connsiteY2907" fmla="*/ 2356338 h 2722945"/>
                  <a:gd name="connsiteX2908" fmla="*/ 947358 w 4713748"/>
                  <a:gd name="connsiteY2908" fmla="*/ 2365215 h 2722945"/>
                  <a:gd name="connsiteX2909" fmla="*/ 1002840 w 4713748"/>
                  <a:gd name="connsiteY2909" fmla="*/ 2376311 h 2722945"/>
                  <a:gd name="connsiteX2910" fmla="*/ 1009498 w 4713748"/>
                  <a:gd name="connsiteY2910" fmla="*/ 2374092 h 2722945"/>
                  <a:gd name="connsiteX2911" fmla="*/ 1020594 w 4713748"/>
                  <a:gd name="connsiteY2911" fmla="*/ 2374092 h 2722945"/>
                  <a:gd name="connsiteX2912" fmla="*/ 1040567 w 4713748"/>
                  <a:gd name="connsiteY2912" fmla="*/ 2369654 h 2722945"/>
                  <a:gd name="connsiteX2913" fmla="*/ 1113803 w 4713748"/>
                  <a:gd name="connsiteY2913" fmla="*/ 2343023 h 2722945"/>
                  <a:gd name="connsiteX2914" fmla="*/ 1118242 w 4713748"/>
                  <a:gd name="connsiteY2914" fmla="*/ 2340804 h 2722945"/>
                  <a:gd name="connsiteX2915" fmla="*/ 1124900 w 4713748"/>
                  <a:gd name="connsiteY2915" fmla="*/ 2340804 h 2722945"/>
                  <a:gd name="connsiteX2916" fmla="*/ 1120461 w 4713748"/>
                  <a:gd name="connsiteY2916" fmla="*/ 2343023 h 2722945"/>
                  <a:gd name="connsiteX2917" fmla="*/ 1135441 w 4713748"/>
                  <a:gd name="connsiteY2917" fmla="*/ 2337752 h 2722945"/>
                  <a:gd name="connsiteX2918" fmla="*/ 1142061 w 4713748"/>
                  <a:gd name="connsiteY2918" fmla="*/ 2335703 h 2722945"/>
                  <a:gd name="connsiteX2919" fmla="*/ 1147670 w 4713748"/>
                  <a:gd name="connsiteY2919" fmla="*/ 2323064 h 2722945"/>
                  <a:gd name="connsiteX2920" fmla="*/ 1149899 w 4713748"/>
                  <a:gd name="connsiteY2920" fmla="*/ 2320832 h 2722945"/>
                  <a:gd name="connsiteX2921" fmla="*/ 1150177 w 4713748"/>
                  <a:gd name="connsiteY2921" fmla="*/ 2319995 h 2722945"/>
                  <a:gd name="connsiteX2922" fmla="*/ 1150428 w 4713748"/>
                  <a:gd name="connsiteY2922" fmla="*/ 2319243 h 2722945"/>
                  <a:gd name="connsiteX2923" fmla="*/ 1148175 w 4713748"/>
                  <a:gd name="connsiteY2923" fmla="*/ 2319936 h 2722945"/>
                  <a:gd name="connsiteX2924" fmla="*/ 1142903 w 4713748"/>
                  <a:gd name="connsiteY2924" fmla="*/ 2321046 h 2722945"/>
                  <a:gd name="connsiteX2925" fmla="*/ 1140683 w 4713748"/>
                  <a:gd name="connsiteY2925" fmla="*/ 2323265 h 2722945"/>
                  <a:gd name="connsiteX2926" fmla="*/ 1131803 w 4713748"/>
                  <a:gd name="connsiteY2926" fmla="*/ 2323265 h 2722945"/>
                  <a:gd name="connsiteX2927" fmla="*/ 1127363 w 4713748"/>
                  <a:gd name="connsiteY2927" fmla="*/ 2323265 h 2722945"/>
                  <a:gd name="connsiteX2928" fmla="*/ 1098503 w 4713748"/>
                  <a:gd name="connsiteY2928" fmla="*/ 2323265 h 2722945"/>
                  <a:gd name="connsiteX2929" fmla="*/ 1067423 w 4713748"/>
                  <a:gd name="connsiteY2929" fmla="*/ 2318826 h 2722945"/>
                  <a:gd name="connsiteX2930" fmla="*/ 1065203 w 4713748"/>
                  <a:gd name="connsiteY2930" fmla="*/ 2318826 h 2722945"/>
                  <a:gd name="connsiteX2931" fmla="*/ 1056323 w 4713748"/>
                  <a:gd name="connsiteY2931" fmla="*/ 2316606 h 2722945"/>
                  <a:gd name="connsiteX2932" fmla="*/ 1036343 w 4713748"/>
                  <a:gd name="connsiteY2932" fmla="*/ 2314387 h 2722945"/>
                  <a:gd name="connsiteX2933" fmla="*/ 1020803 w 4713748"/>
                  <a:gd name="connsiteY2933" fmla="*/ 2312167 h 2722945"/>
                  <a:gd name="connsiteX2934" fmla="*/ 956423 w 4713748"/>
                  <a:gd name="connsiteY2934" fmla="*/ 2301069 h 2722945"/>
                  <a:gd name="connsiteX2935" fmla="*/ 865403 w 4713748"/>
                  <a:gd name="connsiteY2935" fmla="*/ 2289970 h 2722945"/>
                  <a:gd name="connsiteX2936" fmla="*/ 796583 w 4713748"/>
                  <a:gd name="connsiteY2936" fmla="*/ 2278872 h 2722945"/>
                  <a:gd name="connsiteX2937" fmla="*/ 756623 w 4713748"/>
                  <a:gd name="connsiteY2937" fmla="*/ 2274433 h 2722945"/>
                  <a:gd name="connsiteX2938" fmla="*/ 698903 w 4713748"/>
                  <a:gd name="connsiteY2938" fmla="*/ 2267774 h 2722945"/>
                  <a:gd name="connsiteX2939" fmla="*/ 658943 w 4713748"/>
                  <a:gd name="connsiteY2939" fmla="*/ 2263334 h 2722945"/>
                  <a:gd name="connsiteX2940" fmla="*/ 645623 w 4713748"/>
                  <a:gd name="connsiteY2940" fmla="*/ 2261115 h 2722945"/>
                  <a:gd name="connsiteX2941" fmla="*/ 623423 w 4713748"/>
                  <a:gd name="connsiteY2941" fmla="*/ 2258895 h 2722945"/>
                  <a:gd name="connsiteX2942" fmla="*/ 592343 w 4713748"/>
                  <a:gd name="connsiteY2942" fmla="*/ 2254456 h 2722945"/>
                  <a:gd name="connsiteX2943" fmla="*/ 550163 w 4713748"/>
                  <a:gd name="connsiteY2943" fmla="*/ 2250017 h 2722945"/>
                  <a:gd name="connsiteX2944" fmla="*/ 543503 w 4713748"/>
                  <a:gd name="connsiteY2944" fmla="*/ 2250017 h 2722945"/>
                  <a:gd name="connsiteX2945" fmla="*/ 523523 w 4713748"/>
                  <a:gd name="connsiteY2945" fmla="*/ 2247797 h 2722945"/>
                  <a:gd name="connsiteX2946" fmla="*/ 461363 w 4713748"/>
                  <a:gd name="connsiteY2946" fmla="*/ 2245577 h 2722945"/>
                  <a:gd name="connsiteX2947" fmla="*/ 341996 w 4713748"/>
                  <a:gd name="connsiteY2947" fmla="*/ 2240983 h 2722945"/>
                  <a:gd name="connsiteX2948" fmla="*/ 317608 w 4713748"/>
                  <a:gd name="connsiteY2948" fmla="*/ 2241106 h 2722945"/>
                  <a:gd name="connsiteX2949" fmla="*/ 330922 w 4713748"/>
                  <a:gd name="connsiteY2949" fmla="*/ 2240323 h 2722945"/>
                  <a:gd name="connsiteX2950" fmla="*/ 372686 w 4713748"/>
                  <a:gd name="connsiteY2950" fmla="*/ 2239633 h 2722945"/>
                  <a:gd name="connsiteX2951" fmla="*/ 410303 w 4713748"/>
                  <a:gd name="connsiteY2951" fmla="*/ 2241138 h 2722945"/>
                  <a:gd name="connsiteX2952" fmla="*/ 413078 w 4713748"/>
                  <a:gd name="connsiteY2952" fmla="*/ 2241138 h 2722945"/>
                  <a:gd name="connsiteX2953" fmla="*/ 429728 w 4713748"/>
                  <a:gd name="connsiteY2953" fmla="*/ 2241138 h 2722945"/>
                  <a:gd name="connsiteX2954" fmla="*/ 432503 w 4713748"/>
                  <a:gd name="connsiteY2954" fmla="*/ 2241138 h 2722945"/>
                  <a:gd name="connsiteX2955" fmla="*/ 435009 w 4713748"/>
                  <a:gd name="connsiteY2955" fmla="*/ 2241138 h 2722945"/>
                  <a:gd name="connsiteX2956" fmla="*/ 516863 w 4713748"/>
                  <a:gd name="connsiteY2956" fmla="*/ 2245577 h 2722945"/>
                  <a:gd name="connsiteX2957" fmla="*/ 436943 w 4713748"/>
                  <a:gd name="connsiteY2957" fmla="*/ 2241138 h 2722945"/>
                  <a:gd name="connsiteX2958" fmla="*/ 435009 w 4713748"/>
                  <a:gd name="connsiteY2958" fmla="*/ 2241138 h 2722945"/>
                  <a:gd name="connsiteX2959" fmla="*/ 399203 w 4713748"/>
                  <a:gd name="connsiteY2959" fmla="*/ 2239196 h 2722945"/>
                  <a:gd name="connsiteX2960" fmla="*/ 372686 w 4713748"/>
                  <a:gd name="connsiteY2960" fmla="*/ 2239633 h 2722945"/>
                  <a:gd name="connsiteX2961" fmla="*/ 354803 w 4713748"/>
                  <a:gd name="connsiteY2961" fmla="*/ 2238918 h 2722945"/>
                  <a:gd name="connsiteX2962" fmla="*/ 330922 w 4713748"/>
                  <a:gd name="connsiteY2962" fmla="*/ 2240323 h 2722945"/>
                  <a:gd name="connsiteX2963" fmla="*/ 281544 w 4713748"/>
                  <a:gd name="connsiteY2963" fmla="*/ 2241138 h 2722945"/>
                  <a:gd name="connsiteX2964" fmla="*/ 274884 w 4713748"/>
                  <a:gd name="connsiteY2964" fmla="*/ 2241138 h 2722945"/>
                  <a:gd name="connsiteX2965" fmla="*/ 239364 w 4713748"/>
                  <a:gd name="connsiteY2965" fmla="*/ 2245577 h 2722945"/>
                  <a:gd name="connsiteX2966" fmla="*/ 185735 w 4713748"/>
                  <a:gd name="connsiteY2966" fmla="*/ 2253237 h 2722945"/>
                  <a:gd name="connsiteX2967" fmla="*/ 194259 w 4713748"/>
                  <a:gd name="connsiteY2967" fmla="*/ 2251355 h 2722945"/>
                  <a:gd name="connsiteX2968" fmla="*/ 226044 w 4713748"/>
                  <a:gd name="connsiteY2968" fmla="*/ 2245577 h 2722945"/>
                  <a:gd name="connsiteX2969" fmla="*/ 265896 w 4713748"/>
                  <a:gd name="connsiteY2969" fmla="*/ 2241383 h 2722945"/>
                  <a:gd name="connsiteX2970" fmla="*/ 2661063 w 4713748"/>
                  <a:gd name="connsiteY2970" fmla="*/ 2234136 h 2722945"/>
                  <a:gd name="connsiteX2971" fmla="*/ 2658826 w 4713748"/>
                  <a:gd name="connsiteY2971" fmla="*/ 2236348 h 2722945"/>
                  <a:gd name="connsiteX2972" fmla="*/ 2654697 w 4713748"/>
                  <a:gd name="connsiteY2972" fmla="*/ 2239409 h 2722945"/>
                  <a:gd name="connsiteX2973" fmla="*/ 1268264 w 4713748"/>
                  <a:gd name="connsiteY2973" fmla="*/ 2232255 h 2722945"/>
                  <a:gd name="connsiteX2974" fmla="*/ 1269079 w 4713748"/>
                  <a:gd name="connsiteY2974" fmla="*/ 2233907 h 2722945"/>
                  <a:gd name="connsiteX2975" fmla="*/ 1271280 w 4713748"/>
                  <a:gd name="connsiteY2975" fmla="*/ 2236139 h 2722945"/>
                  <a:gd name="connsiteX2976" fmla="*/ 1269079 w 4713748"/>
                  <a:gd name="connsiteY2976" fmla="*/ 2236139 h 2722945"/>
                  <a:gd name="connsiteX2977" fmla="*/ 1269079 w 4713748"/>
                  <a:gd name="connsiteY2977" fmla="*/ 2238370 h 2722945"/>
                  <a:gd name="connsiteX2978" fmla="*/ 1266877 w 4713748"/>
                  <a:gd name="connsiteY2978" fmla="*/ 2242832 h 2722945"/>
                  <a:gd name="connsiteX2979" fmla="*/ 1264676 w 4713748"/>
                  <a:gd name="connsiteY2979" fmla="*/ 2247294 h 2722945"/>
                  <a:gd name="connsiteX2980" fmla="*/ 1262475 w 4713748"/>
                  <a:gd name="connsiteY2980" fmla="*/ 2247294 h 2722945"/>
                  <a:gd name="connsiteX2981" fmla="*/ 1260274 w 4713748"/>
                  <a:gd name="connsiteY2981" fmla="*/ 2247294 h 2722945"/>
                  <a:gd name="connsiteX2982" fmla="*/ 1260274 w 4713748"/>
                  <a:gd name="connsiteY2982" fmla="*/ 2251756 h 2722945"/>
                  <a:gd name="connsiteX2983" fmla="*/ 1258073 w 4713748"/>
                  <a:gd name="connsiteY2983" fmla="*/ 2253987 h 2722945"/>
                  <a:gd name="connsiteX2984" fmla="*/ 1253670 w 4713748"/>
                  <a:gd name="connsiteY2984" fmla="*/ 2265143 h 2722945"/>
                  <a:gd name="connsiteX2985" fmla="*/ 1251469 w 4713748"/>
                  <a:gd name="connsiteY2985" fmla="*/ 2282992 h 2722945"/>
                  <a:gd name="connsiteX2986" fmla="*/ 1251469 w 4713748"/>
                  <a:gd name="connsiteY2986" fmla="*/ 2296379 h 2722945"/>
                  <a:gd name="connsiteX2987" fmla="*/ 1255871 w 4713748"/>
                  <a:gd name="connsiteY2987" fmla="*/ 2305303 h 2722945"/>
                  <a:gd name="connsiteX2988" fmla="*/ 1258073 w 4713748"/>
                  <a:gd name="connsiteY2988" fmla="*/ 2309765 h 2722945"/>
                  <a:gd name="connsiteX2989" fmla="*/ 1258348 w 4713748"/>
                  <a:gd name="connsiteY2989" fmla="*/ 2310602 h 2722945"/>
                  <a:gd name="connsiteX2990" fmla="*/ 1255488 w 4713748"/>
                  <a:gd name="connsiteY2990" fmla="*/ 2314182 h 2722945"/>
                  <a:gd name="connsiteX2991" fmla="*/ 1291343 w 4713748"/>
                  <a:gd name="connsiteY2991" fmla="*/ 2325559 h 2722945"/>
                  <a:gd name="connsiteX2992" fmla="*/ 1293556 w 4713748"/>
                  <a:gd name="connsiteY2992" fmla="*/ 2327783 h 2722945"/>
                  <a:gd name="connsiteX2993" fmla="*/ 1300195 w 4713748"/>
                  <a:gd name="connsiteY2993" fmla="*/ 2330007 h 2722945"/>
                  <a:gd name="connsiteX2994" fmla="*/ 1305606 w 4713748"/>
                  <a:gd name="connsiteY2994" fmla="*/ 2332182 h 2722945"/>
                  <a:gd name="connsiteX2995" fmla="*/ 1307400 w 4713748"/>
                  <a:gd name="connsiteY2995" fmla="*/ 2314251 h 2722945"/>
                  <a:gd name="connsiteX2996" fmla="*/ 1307400 w 4713748"/>
                  <a:gd name="connsiteY2996" fmla="*/ 2312033 h 2722945"/>
                  <a:gd name="connsiteX2997" fmla="*/ 1307400 w 4713748"/>
                  <a:gd name="connsiteY2997" fmla="*/ 2305376 h 2722945"/>
                  <a:gd name="connsiteX2998" fmla="*/ 1309621 w 4713748"/>
                  <a:gd name="connsiteY2998" fmla="*/ 2292064 h 2722945"/>
                  <a:gd name="connsiteX2999" fmla="*/ 1311841 w 4713748"/>
                  <a:gd name="connsiteY2999" fmla="*/ 2287626 h 2722945"/>
                  <a:gd name="connsiteX3000" fmla="*/ 1316282 w 4713748"/>
                  <a:gd name="connsiteY3000" fmla="*/ 2276533 h 2722945"/>
                  <a:gd name="connsiteX3001" fmla="*/ 1314062 w 4713748"/>
                  <a:gd name="connsiteY3001" fmla="*/ 2276533 h 2722945"/>
                  <a:gd name="connsiteX3002" fmla="*/ 1316282 w 4713748"/>
                  <a:gd name="connsiteY3002" fmla="*/ 2274314 h 2722945"/>
                  <a:gd name="connsiteX3003" fmla="*/ 1318502 w 4713748"/>
                  <a:gd name="connsiteY3003" fmla="*/ 2269876 h 2722945"/>
                  <a:gd name="connsiteX3004" fmla="*/ 1334045 w 4713748"/>
                  <a:gd name="connsiteY3004" fmla="*/ 2265439 h 2722945"/>
                  <a:gd name="connsiteX3005" fmla="*/ 1336266 w 4713748"/>
                  <a:gd name="connsiteY3005" fmla="*/ 2267658 h 2722945"/>
                  <a:gd name="connsiteX3006" fmla="*/ 1334045 w 4713748"/>
                  <a:gd name="connsiteY3006" fmla="*/ 2267658 h 2722945"/>
                  <a:gd name="connsiteX3007" fmla="*/ 1337358 w 4713748"/>
                  <a:gd name="connsiteY3007" fmla="*/ 2268761 h 2722945"/>
                  <a:gd name="connsiteX3008" fmla="*/ 1331438 w 4713748"/>
                  <a:gd name="connsiteY3008" fmla="*/ 2256884 h 2722945"/>
                  <a:gd name="connsiteX3009" fmla="*/ 1324796 w 4713748"/>
                  <a:gd name="connsiteY3009" fmla="*/ 2252441 h 2722945"/>
                  <a:gd name="connsiteX3010" fmla="*/ 1315939 w 4713748"/>
                  <a:gd name="connsiteY3010" fmla="*/ 2245778 h 2722945"/>
                  <a:gd name="connsiteX3011" fmla="*/ 1309296 w 4713748"/>
                  <a:gd name="connsiteY3011" fmla="*/ 2241336 h 2722945"/>
                  <a:gd name="connsiteX3012" fmla="*/ 1307082 w 4713748"/>
                  <a:gd name="connsiteY3012" fmla="*/ 2241336 h 2722945"/>
                  <a:gd name="connsiteX3013" fmla="*/ 1302654 w 4713748"/>
                  <a:gd name="connsiteY3013" fmla="*/ 2239115 h 2722945"/>
                  <a:gd name="connsiteX3014" fmla="*/ 1296011 w 4713748"/>
                  <a:gd name="connsiteY3014" fmla="*/ 2234673 h 2722945"/>
                  <a:gd name="connsiteX3015" fmla="*/ 1289369 w 4713748"/>
                  <a:gd name="connsiteY3015" fmla="*/ 2232452 h 2722945"/>
                  <a:gd name="connsiteX3016" fmla="*/ 1287155 w 4713748"/>
                  <a:gd name="connsiteY3016" fmla="*/ 2232452 h 2722945"/>
                  <a:gd name="connsiteX3017" fmla="*/ 1282726 w 4713748"/>
                  <a:gd name="connsiteY3017" fmla="*/ 2232452 h 2722945"/>
                  <a:gd name="connsiteX3018" fmla="*/ 1269441 w 4713748"/>
                  <a:gd name="connsiteY3018" fmla="*/ 2232452 h 2722945"/>
                  <a:gd name="connsiteX3019" fmla="*/ 2783710 w 4713748"/>
                  <a:gd name="connsiteY3019" fmla="*/ 2232029 h 2722945"/>
                  <a:gd name="connsiteX3020" fmla="*/ 2791680 w 4713748"/>
                  <a:gd name="connsiteY3020" fmla="*/ 2232152 h 2722945"/>
                  <a:gd name="connsiteX3021" fmla="*/ 2786322 w 4713748"/>
                  <a:gd name="connsiteY3021" fmla="*/ 2232614 h 2722945"/>
                  <a:gd name="connsiteX3022" fmla="*/ 2769173 w 4713748"/>
                  <a:gd name="connsiteY3022" fmla="*/ 2231871 h 2722945"/>
                  <a:gd name="connsiteX3023" fmla="*/ 2774049 w 4713748"/>
                  <a:gd name="connsiteY3023" fmla="*/ 2232687 h 2722945"/>
                  <a:gd name="connsiteX3024" fmla="*/ 2769642 w 4713748"/>
                  <a:gd name="connsiteY3024" fmla="*/ 2232058 h 2722945"/>
                  <a:gd name="connsiteX3025" fmla="*/ 2800304 w 4713748"/>
                  <a:gd name="connsiteY3025" fmla="*/ 2231409 h 2722945"/>
                  <a:gd name="connsiteX3026" fmla="*/ 2805023 w 4713748"/>
                  <a:gd name="connsiteY3026" fmla="*/ 2231838 h 2722945"/>
                  <a:gd name="connsiteX3027" fmla="*/ 2803557 w 4713748"/>
                  <a:gd name="connsiteY3027" fmla="*/ 2232336 h 2722945"/>
                  <a:gd name="connsiteX3028" fmla="*/ 2791680 w 4713748"/>
                  <a:gd name="connsiteY3028" fmla="*/ 2232152 h 2722945"/>
                  <a:gd name="connsiteX3029" fmla="*/ 1548571 w 4713748"/>
                  <a:gd name="connsiteY3029" fmla="*/ 2230646 h 2722945"/>
                  <a:gd name="connsiteX3030" fmla="*/ 1548280 w 4713748"/>
                  <a:gd name="connsiteY3030" fmla="*/ 2233618 h 2722945"/>
                  <a:gd name="connsiteX3031" fmla="*/ 1546728 w 4713748"/>
                  <a:gd name="connsiteY3031" fmla="*/ 2238775 h 2722945"/>
                  <a:gd name="connsiteX3032" fmla="*/ 1546728 w 4713748"/>
                  <a:gd name="connsiteY3032" fmla="*/ 2236560 h 2722945"/>
                  <a:gd name="connsiteX3033" fmla="*/ 1546830 w 4713748"/>
                  <a:gd name="connsiteY3033" fmla="*/ 2234140 h 2722945"/>
                  <a:gd name="connsiteX3034" fmla="*/ 2758523 w 4713748"/>
                  <a:gd name="connsiteY3034" fmla="*/ 2227612 h 2722945"/>
                  <a:gd name="connsiteX3035" fmla="*/ 2767730 w 4713748"/>
                  <a:gd name="connsiteY3035" fmla="*/ 2228449 h 2722945"/>
                  <a:gd name="connsiteX3036" fmla="*/ 2783710 w 4713748"/>
                  <a:gd name="connsiteY3036" fmla="*/ 2232029 h 2722945"/>
                  <a:gd name="connsiteX3037" fmla="*/ 2778885 w 4713748"/>
                  <a:gd name="connsiteY3037" fmla="*/ 2231954 h 2722945"/>
                  <a:gd name="connsiteX3038" fmla="*/ 2760582 w 4713748"/>
                  <a:gd name="connsiteY3038" fmla="*/ 2228436 h 2722945"/>
                  <a:gd name="connsiteX3039" fmla="*/ 2759913 w 4713748"/>
                  <a:gd name="connsiteY3039" fmla="*/ 2228168 h 2722945"/>
                  <a:gd name="connsiteX3040" fmla="*/ 2758523 w 4713748"/>
                  <a:gd name="connsiteY3040" fmla="*/ 2227612 h 2722945"/>
                  <a:gd name="connsiteX3041" fmla="*/ 1548935 w 4713748"/>
                  <a:gd name="connsiteY3041" fmla="*/ 2226920 h 2722945"/>
                  <a:gd name="connsiteX3042" fmla="*/ 1548935 w 4713748"/>
                  <a:gd name="connsiteY3042" fmla="*/ 2229914 h 2722945"/>
                  <a:gd name="connsiteX3043" fmla="*/ 1548571 w 4713748"/>
                  <a:gd name="connsiteY3043" fmla="*/ 2230646 h 2722945"/>
                  <a:gd name="connsiteX3044" fmla="*/ 1243978 w 4713748"/>
                  <a:gd name="connsiteY3044" fmla="*/ 2226621 h 2722945"/>
                  <a:gd name="connsiteX3045" fmla="*/ 1260584 w 4713748"/>
                  <a:gd name="connsiteY3045" fmla="*/ 2228010 h 2722945"/>
                  <a:gd name="connsiteX3046" fmla="*/ 1258373 w 4713748"/>
                  <a:gd name="connsiteY3046" fmla="*/ 2228010 h 2722945"/>
                  <a:gd name="connsiteX3047" fmla="*/ 1244452 w 4713748"/>
                  <a:gd name="connsiteY3047" fmla="*/ 2226740 h 2722945"/>
                  <a:gd name="connsiteX3048" fmla="*/ 1242872 w 4713748"/>
                  <a:gd name="connsiteY3048" fmla="*/ 2226529 h 2722945"/>
                  <a:gd name="connsiteX3049" fmla="*/ 1243877 w 4713748"/>
                  <a:gd name="connsiteY3049" fmla="*/ 2226596 h 2722945"/>
                  <a:gd name="connsiteX3050" fmla="*/ 1243978 w 4713748"/>
                  <a:gd name="connsiteY3050" fmla="*/ 2226621 h 2722945"/>
                  <a:gd name="connsiteX3051" fmla="*/ 1234014 w 4713748"/>
                  <a:gd name="connsiteY3051" fmla="*/ 2225788 h 2722945"/>
                  <a:gd name="connsiteX3052" fmla="*/ 1242872 w 4713748"/>
                  <a:gd name="connsiteY3052" fmla="*/ 2226529 h 2722945"/>
                  <a:gd name="connsiteX3053" fmla="*/ 1240106 w 4713748"/>
                  <a:gd name="connsiteY3053" fmla="*/ 2226344 h 2722945"/>
                  <a:gd name="connsiteX3054" fmla="*/ 1231800 w 4713748"/>
                  <a:gd name="connsiteY3054" fmla="*/ 2225788 h 2722945"/>
                  <a:gd name="connsiteX3055" fmla="*/ 1240106 w 4713748"/>
                  <a:gd name="connsiteY3055" fmla="*/ 2226344 h 2722945"/>
                  <a:gd name="connsiteX3056" fmla="*/ 1244452 w 4713748"/>
                  <a:gd name="connsiteY3056" fmla="*/ 2226740 h 2722945"/>
                  <a:gd name="connsiteX3057" fmla="*/ 1249513 w 4713748"/>
                  <a:gd name="connsiteY3057" fmla="*/ 2228010 h 2722945"/>
                  <a:gd name="connsiteX3058" fmla="*/ 1250897 w 4713748"/>
                  <a:gd name="connsiteY3058" fmla="*/ 2228010 h 2722945"/>
                  <a:gd name="connsiteX3059" fmla="*/ 1258373 w 4713748"/>
                  <a:gd name="connsiteY3059" fmla="*/ 2228010 h 2722945"/>
                  <a:gd name="connsiteX3060" fmla="*/ 1282726 w 4713748"/>
                  <a:gd name="connsiteY3060" fmla="*/ 2230231 h 2722945"/>
                  <a:gd name="connsiteX3061" fmla="*/ 1265013 w 4713748"/>
                  <a:gd name="connsiteY3061" fmla="*/ 2228010 h 2722945"/>
                  <a:gd name="connsiteX3062" fmla="*/ 1243877 w 4713748"/>
                  <a:gd name="connsiteY3062" fmla="*/ 2226596 h 2722945"/>
                  <a:gd name="connsiteX3063" fmla="*/ 1241764 w 4713748"/>
                  <a:gd name="connsiteY3063" fmla="*/ 2226066 h 2722945"/>
                  <a:gd name="connsiteX3064" fmla="*/ 1240657 w 4713748"/>
                  <a:gd name="connsiteY3064" fmla="*/ 2225788 h 2722945"/>
                  <a:gd name="connsiteX3065" fmla="*/ 1234014 w 4713748"/>
                  <a:gd name="connsiteY3065" fmla="*/ 2225788 h 2722945"/>
                  <a:gd name="connsiteX3066" fmla="*/ 1231800 w 4713748"/>
                  <a:gd name="connsiteY3066" fmla="*/ 2225788 h 2722945"/>
                  <a:gd name="connsiteX3067" fmla="*/ 2749627 w 4713748"/>
                  <a:gd name="connsiteY3067" fmla="*/ 2225390 h 2722945"/>
                  <a:gd name="connsiteX3068" fmla="*/ 2751851 w 4713748"/>
                  <a:gd name="connsiteY3068" fmla="*/ 2225390 h 2722945"/>
                  <a:gd name="connsiteX3069" fmla="*/ 2758523 w 4713748"/>
                  <a:gd name="connsiteY3069" fmla="*/ 2227612 h 2722945"/>
                  <a:gd name="connsiteX3070" fmla="*/ 2756299 w 4713748"/>
                  <a:gd name="connsiteY3070" fmla="*/ 2227612 h 2722945"/>
                  <a:gd name="connsiteX3071" fmla="*/ 2760582 w 4713748"/>
                  <a:gd name="connsiteY3071" fmla="*/ 2228436 h 2722945"/>
                  <a:gd name="connsiteX3072" fmla="*/ 2769173 w 4713748"/>
                  <a:gd name="connsiteY3072" fmla="*/ 2231871 h 2722945"/>
                  <a:gd name="connsiteX3073" fmla="*/ 2762415 w 4713748"/>
                  <a:gd name="connsiteY3073" fmla="*/ 2230738 h 2722945"/>
                  <a:gd name="connsiteX3074" fmla="*/ 2749627 w 4713748"/>
                  <a:gd name="connsiteY3074" fmla="*/ 2225390 h 2722945"/>
                  <a:gd name="connsiteX3075" fmla="*/ 1183206 w 4713748"/>
                  <a:gd name="connsiteY3075" fmla="*/ 2221348 h 2722945"/>
                  <a:gd name="connsiteX3076" fmla="*/ 1184576 w 4713748"/>
                  <a:gd name="connsiteY3076" fmla="*/ 2222692 h 2722945"/>
                  <a:gd name="connsiteX3077" fmla="*/ 1184342 w 4713748"/>
                  <a:gd name="connsiteY3077" fmla="*/ 2221365 h 2722945"/>
                  <a:gd name="connsiteX3078" fmla="*/ 2653412 w 4713748"/>
                  <a:gd name="connsiteY3078" fmla="*/ 2217871 h 2722945"/>
                  <a:gd name="connsiteX3079" fmla="*/ 2649792 w 4713748"/>
                  <a:gd name="connsiteY3079" fmla="*/ 2220605 h 2722945"/>
                  <a:gd name="connsiteX3080" fmla="*/ 2646432 w 4713748"/>
                  <a:gd name="connsiteY3080" fmla="*/ 2221278 h 2722945"/>
                  <a:gd name="connsiteX3081" fmla="*/ 2657196 w 4713748"/>
                  <a:gd name="connsiteY3081" fmla="*/ 2216715 h 2722945"/>
                  <a:gd name="connsiteX3082" fmla="*/ 2656966 w 4713748"/>
                  <a:gd name="connsiteY3082" fmla="*/ 2217014 h 2722945"/>
                  <a:gd name="connsiteX3083" fmla="*/ 2654207 w 4713748"/>
                  <a:gd name="connsiteY3083" fmla="*/ 2220605 h 2722945"/>
                  <a:gd name="connsiteX3084" fmla="*/ 2647308 w 4713748"/>
                  <a:gd name="connsiteY3084" fmla="*/ 2224473 h 2722945"/>
                  <a:gd name="connsiteX3085" fmla="*/ 2644297 w 4713748"/>
                  <a:gd name="connsiteY3085" fmla="*/ 2224667 h 2722945"/>
                  <a:gd name="connsiteX3086" fmla="*/ 2655607 w 4713748"/>
                  <a:gd name="connsiteY3086" fmla="*/ 2217694 h 2722945"/>
                  <a:gd name="connsiteX3087" fmla="*/ 2523326 w 4713748"/>
                  <a:gd name="connsiteY3087" fmla="*/ 2216224 h 2722945"/>
                  <a:gd name="connsiteX3088" fmla="*/ 2532229 w 4713748"/>
                  <a:gd name="connsiteY3088" fmla="*/ 2216224 h 2722945"/>
                  <a:gd name="connsiteX3089" fmla="*/ 2534455 w 4713748"/>
                  <a:gd name="connsiteY3089" fmla="*/ 2216224 h 2722945"/>
                  <a:gd name="connsiteX3090" fmla="*/ 2523740 w 4713748"/>
                  <a:gd name="connsiteY3090" fmla="*/ 2216637 h 2722945"/>
                  <a:gd name="connsiteX3091" fmla="*/ 2512714 w 4713748"/>
                  <a:gd name="connsiteY3091" fmla="*/ 2216224 h 2722945"/>
                  <a:gd name="connsiteX3092" fmla="*/ 2515594 w 4713748"/>
                  <a:gd name="connsiteY3092" fmla="*/ 2216224 h 2722945"/>
                  <a:gd name="connsiteX3093" fmla="*/ 2519153 w 4713748"/>
                  <a:gd name="connsiteY3093" fmla="*/ 2216813 h 2722945"/>
                  <a:gd name="connsiteX3094" fmla="*/ 2523740 w 4713748"/>
                  <a:gd name="connsiteY3094" fmla="*/ 2216637 h 2722945"/>
                  <a:gd name="connsiteX3095" fmla="*/ 2525353 w 4713748"/>
                  <a:gd name="connsiteY3095" fmla="*/ 2218244 h 2722945"/>
                  <a:gd name="connsiteX3096" fmla="*/ 2523557 w 4713748"/>
                  <a:gd name="connsiteY3096" fmla="*/ 2218098 h 2722945"/>
                  <a:gd name="connsiteX3097" fmla="*/ 2563300 w 4713748"/>
                  <a:gd name="connsiteY3097" fmla="*/ 2215870 h 2722945"/>
                  <a:gd name="connsiteX3098" fmla="*/ 2550035 w 4713748"/>
                  <a:gd name="connsiteY3098" fmla="*/ 2218442 h 2722945"/>
                  <a:gd name="connsiteX3099" fmla="*/ 2556710 w 4713748"/>
                  <a:gd name="connsiteY3099" fmla="*/ 2216964 h 2722945"/>
                  <a:gd name="connsiteX3100" fmla="*/ 2512972 w 4713748"/>
                  <a:gd name="connsiteY3100" fmla="*/ 2215790 h 2722945"/>
                  <a:gd name="connsiteX3101" fmla="*/ 2523326 w 4713748"/>
                  <a:gd name="connsiteY3101" fmla="*/ 2216224 h 2722945"/>
                  <a:gd name="connsiteX3102" fmla="*/ 2521656 w 4713748"/>
                  <a:gd name="connsiteY3102" fmla="*/ 2216224 h 2722945"/>
                  <a:gd name="connsiteX3103" fmla="*/ 2515594 w 4713748"/>
                  <a:gd name="connsiteY3103" fmla="*/ 2216224 h 2722945"/>
                  <a:gd name="connsiteX3104" fmla="*/ 2504392 w 4713748"/>
                  <a:gd name="connsiteY3104" fmla="*/ 2215430 h 2722945"/>
                  <a:gd name="connsiteX3105" fmla="*/ 2509312 w 4713748"/>
                  <a:gd name="connsiteY3105" fmla="*/ 2215636 h 2722945"/>
                  <a:gd name="connsiteX3106" fmla="*/ 2512714 w 4713748"/>
                  <a:gd name="connsiteY3106" fmla="*/ 2216224 h 2722945"/>
                  <a:gd name="connsiteX3107" fmla="*/ 2509971 w 4713748"/>
                  <a:gd name="connsiteY3107" fmla="*/ 2216224 h 2722945"/>
                  <a:gd name="connsiteX3108" fmla="*/ 2508024 w 4713748"/>
                  <a:gd name="connsiteY3108" fmla="*/ 2215947 h 2722945"/>
                  <a:gd name="connsiteX3109" fmla="*/ 2485346 w 4713748"/>
                  <a:gd name="connsiteY3109" fmla="*/ 2211496 h 2722945"/>
                  <a:gd name="connsiteX3110" fmla="*/ 2486871 w 4713748"/>
                  <a:gd name="connsiteY3110" fmla="*/ 2211759 h 2722945"/>
                  <a:gd name="connsiteX3111" fmla="*/ 2494391 w 4713748"/>
                  <a:gd name="connsiteY3111" fmla="*/ 2214007 h 2722945"/>
                  <a:gd name="connsiteX3112" fmla="*/ 2504392 w 4713748"/>
                  <a:gd name="connsiteY3112" fmla="*/ 2215430 h 2722945"/>
                  <a:gd name="connsiteX3113" fmla="*/ 2496895 w 4713748"/>
                  <a:gd name="connsiteY3113" fmla="*/ 2215116 h 2722945"/>
                  <a:gd name="connsiteX3114" fmla="*/ 122045 w 4713748"/>
                  <a:gd name="connsiteY3114" fmla="*/ 2211372 h 2722945"/>
                  <a:gd name="connsiteX3115" fmla="*/ 91491 w 4713748"/>
                  <a:gd name="connsiteY3115" fmla="*/ 2218979 h 2722945"/>
                  <a:gd name="connsiteX3116" fmla="*/ 6568 w 4713748"/>
                  <a:gd name="connsiteY3116" fmla="*/ 2254387 h 2722945"/>
                  <a:gd name="connsiteX3117" fmla="*/ 17669 w 4713748"/>
                  <a:gd name="connsiteY3117" fmla="*/ 2245465 h 2722945"/>
                  <a:gd name="connsiteX3118" fmla="*/ 83026 w 4713748"/>
                  <a:gd name="connsiteY3118" fmla="*/ 2218525 h 2722945"/>
                  <a:gd name="connsiteX3119" fmla="*/ 2479168 w 4713748"/>
                  <a:gd name="connsiteY3119" fmla="*/ 2209559 h 2722945"/>
                  <a:gd name="connsiteX3120" fmla="*/ 2485346 w 4713748"/>
                  <a:gd name="connsiteY3120" fmla="*/ 2211496 h 2722945"/>
                  <a:gd name="connsiteX3121" fmla="*/ 2482732 w 4713748"/>
                  <a:gd name="connsiteY3121" fmla="*/ 2211044 h 2722945"/>
                  <a:gd name="connsiteX3122" fmla="*/ 2665045 w 4713748"/>
                  <a:gd name="connsiteY3122" fmla="*/ 2208148 h 2722945"/>
                  <a:gd name="connsiteX3123" fmla="*/ 2665043 w 4713748"/>
                  <a:gd name="connsiteY3123" fmla="*/ 2208151 h 2722945"/>
                  <a:gd name="connsiteX3124" fmla="*/ 2659744 w 4713748"/>
                  <a:gd name="connsiteY3124" fmla="*/ 2214781 h 2722945"/>
                  <a:gd name="connsiteX3125" fmla="*/ 2473223 w 4713748"/>
                  <a:gd name="connsiteY3125" fmla="*/ 2207680 h 2722945"/>
                  <a:gd name="connsiteX3126" fmla="*/ 2478298 w 4713748"/>
                  <a:gd name="connsiteY3126" fmla="*/ 2209197 h 2722945"/>
                  <a:gd name="connsiteX3127" fmla="*/ 2479168 w 4713748"/>
                  <a:gd name="connsiteY3127" fmla="*/ 2209559 h 2722945"/>
                  <a:gd name="connsiteX3128" fmla="*/ 2473282 w 4713748"/>
                  <a:gd name="connsiteY3128" fmla="*/ 2207714 h 2722945"/>
                  <a:gd name="connsiteX3129" fmla="*/ 2617141 w 4713748"/>
                  <a:gd name="connsiteY3129" fmla="*/ 2204116 h 2722945"/>
                  <a:gd name="connsiteX3130" fmla="*/ 2616524 w 4713748"/>
                  <a:gd name="connsiteY3130" fmla="*/ 2204295 h 2722945"/>
                  <a:gd name="connsiteX3131" fmla="*/ 2618210 w 4713748"/>
                  <a:gd name="connsiteY3131" fmla="*/ 2206869 h 2722945"/>
                  <a:gd name="connsiteX3132" fmla="*/ 2617884 w 4713748"/>
                  <a:gd name="connsiteY3132" fmla="*/ 2206029 h 2722945"/>
                  <a:gd name="connsiteX3133" fmla="*/ 1172328 w 4713748"/>
                  <a:gd name="connsiteY3133" fmla="*/ 2203587 h 2722945"/>
                  <a:gd name="connsiteX3134" fmla="*/ 1172851 w 4713748"/>
                  <a:gd name="connsiteY3134" fmla="*/ 2203849 h 2722945"/>
                  <a:gd name="connsiteX3135" fmla="*/ 1173960 w 4713748"/>
                  <a:gd name="connsiteY3135" fmla="*/ 2207748 h 2722945"/>
                  <a:gd name="connsiteX3136" fmla="*/ 170914 w 4713748"/>
                  <a:gd name="connsiteY3136" fmla="*/ 2202412 h 2722945"/>
                  <a:gd name="connsiteX3137" fmla="*/ 122045 w 4713748"/>
                  <a:gd name="connsiteY3137" fmla="*/ 2211372 h 2722945"/>
                  <a:gd name="connsiteX3138" fmla="*/ 147065 w 4713748"/>
                  <a:gd name="connsiteY3138" fmla="*/ 2205142 h 2722945"/>
                  <a:gd name="connsiteX3139" fmla="*/ 155183 w 4713748"/>
                  <a:gd name="connsiteY3139" fmla="*/ 2203992 h 2722945"/>
                  <a:gd name="connsiteX3140" fmla="*/ 187816 w 4713748"/>
                  <a:gd name="connsiteY3140" fmla="*/ 2199313 h 2722945"/>
                  <a:gd name="connsiteX3141" fmla="*/ 186476 w 4713748"/>
                  <a:gd name="connsiteY3141" fmla="*/ 2199559 h 2722945"/>
                  <a:gd name="connsiteX3142" fmla="*/ 155183 w 4713748"/>
                  <a:gd name="connsiteY3142" fmla="*/ 2203992 h 2722945"/>
                  <a:gd name="connsiteX3143" fmla="*/ 142000 w 4713748"/>
                  <a:gd name="connsiteY3143" fmla="*/ 2205317 h 2722945"/>
                  <a:gd name="connsiteX3144" fmla="*/ 1207319 w 4713748"/>
                  <a:gd name="connsiteY3144" fmla="*/ 2199253 h 2722945"/>
                  <a:gd name="connsiteX3145" fmla="*/ 1207430 w 4713748"/>
                  <a:gd name="connsiteY3145" fmla="*/ 2199364 h 2722945"/>
                  <a:gd name="connsiteX3146" fmla="*/ 1204657 w 4713748"/>
                  <a:gd name="connsiteY3146" fmla="*/ 2203247 h 2722945"/>
                  <a:gd name="connsiteX3147" fmla="*/ 1540105 w 4713748"/>
                  <a:gd name="connsiteY3147" fmla="*/ 2198901 h 2722945"/>
                  <a:gd name="connsiteX3148" fmla="*/ 1546728 w 4713748"/>
                  <a:gd name="connsiteY3148" fmla="*/ 2207762 h 2722945"/>
                  <a:gd name="connsiteX3149" fmla="*/ 1549211 w 4713748"/>
                  <a:gd name="connsiteY3149" fmla="*/ 2224099 h 2722945"/>
                  <a:gd name="connsiteX3150" fmla="*/ 1548935 w 4713748"/>
                  <a:gd name="connsiteY3150" fmla="*/ 2226920 h 2722945"/>
                  <a:gd name="connsiteX3151" fmla="*/ 1548935 w 4713748"/>
                  <a:gd name="connsiteY3151" fmla="*/ 2225484 h 2722945"/>
                  <a:gd name="connsiteX3152" fmla="*/ 1548659 w 4713748"/>
                  <a:gd name="connsiteY3152" fmla="*/ 2224099 h 2722945"/>
                  <a:gd name="connsiteX3153" fmla="*/ 1547498 w 4713748"/>
                  <a:gd name="connsiteY3153" fmla="*/ 2218271 h 2722945"/>
                  <a:gd name="connsiteX3154" fmla="*/ 1547556 w 4713748"/>
                  <a:gd name="connsiteY3154" fmla="*/ 2216900 h 2722945"/>
                  <a:gd name="connsiteX3155" fmla="*/ 1546917 w 4713748"/>
                  <a:gd name="connsiteY3155" fmla="*/ 2215358 h 2722945"/>
                  <a:gd name="connsiteX3156" fmla="*/ 1546728 w 4713748"/>
                  <a:gd name="connsiteY3156" fmla="*/ 2214408 h 2722945"/>
                  <a:gd name="connsiteX3157" fmla="*/ 1546728 w 4713748"/>
                  <a:gd name="connsiteY3157" fmla="*/ 2212192 h 2722945"/>
                  <a:gd name="connsiteX3158" fmla="*/ 1540105 w 4713748"/>
                  <a:gd name="connsiteY3158" fmla="*/ 2198901 h 2722945"/>
                  <a:gd name="connsiteX3159" fmla="*/ 0 w 4713748"/>
                  <a:gd name="connsiteY3159" fmla="*/ 2198621 h 2722945"/>
                  <a:gd name="connsiteX3160" fmla="*/ 27240 w 4713748"/>
                  <a:gd name="connsiteY3160" fmla="*/ 2200027 h 2722945"/>
                  <a:gd name="connsiteX3161" fmla="*/ 13315 w 4713748"/>
                  <a:gd name="connsiteY3161" fmla="*/ 2200829 h 2722945"/>
                  <a:gd name="connsiteX3162" fmla="*/ 0 w 4713748"/>
                  <a:gd name="connsiteY3162" fmla="*/ 2198621 h 2722945"/>
                  <a:gd name="connsiteX3163" fmla="*/ 818669 w 4713748"/>
                  <a:gd name="connsiteY3163" fmla="*/ 2197768 h 2722945"/>
                  <a:gd name="connsiteX3164" fmla="*/ 793061 w 4713748"/>
                  <a:gd name="connsiteY3164" fmla="*/ 2203985 h 2722945"/>
                  <a:gd name="connsiteX3165" fmla="*/ 775958 w 4713748"/>
                  <a:gd name="connsiteY3165" fmla="*/ 2210764 h 2722945"/>
                  <a:gd name="connsiteX3166" fmla="*/ 790911 w 4713748"/>
                  <a:gd name="connsiteY3166" fmla="*/ 2204089 h 2722945"/>
                  <a:gd name="connsiteX3167" fmla="*/ 815793 w 4713748"/>
                  <a:gd name="connsiteY3167" fmla="*/ 2198291 h 2722945"/>
                  <a:gd name="connsiteX3168" fmla="*/ 2622749 w 4713748"/>
                  <a:gd name="connsiteY3168" fmla="*/ 2197400 h 2722945"/>
                  <a:gd name="connsiteX3169" fmla="*/ 2618886 w 4713748"/>
                  <a:gd name="connsiteY3169" fmla="*/ 2200715 h 2722945"/>
                  <a:gd name="connsiteX3170" fmla="*/ 2623301 w 4713748"/>
                  <a:gd name="connsiteY3170" fmla="*/ 2200715 h 2722945"/>
                  <a:gd name="connsiteX3171" fmla="*/ 2624264 w 4713748"/>
                  <a:gd name="connsiteY3171" fmla="*/ 2201679 h 2722945"/>
                  <a:gd name="connsiteX3172" fmla="*/ 2627319 w 4713748"/>
                  <a:gd name="connsiteY3172" fmla="*/ 2200866 h 2722945"/>
                  <a:gd name="connsiteX3173" fmla="*/ 2625508 w 4713748"/>
                  <a:gd name="connsiteY3173" fmla="*/ 2200715 h 2722945"/>
                  <a:gd name="connsiteX3174" fmla="*/ 2623301 w 4713748"/>
                  <a:gd name="connsiteY3174" fmla="*/ 2200715 h 2722945"/>
                  <a:gd name="connsiteX3175" fmla="*/ 2622749 w 4713748"/>
                  <a:gd name="connsiteY3175" fmla="*/ 2197400 h 2722945"/>
                  <a:gd name="connsiteX3176" fmla="*/ 213167 w 4713748"/>
                  <a:gd name="connsiteY3176" fmla="*/ 2196119 h 2722945"/>
                  <a:gd name="connsiteX3177" fmla="*/ 193065 w 4713748"/>
                  <a:gd name="connsiteY3177" fmla="*/ 2198625 h 2722945"/>
                  <a:gd name="connsiteX3178" fmla="*/ 187816 w 4713748"/>
                  <a:gd name="connsiteY3178" fmla="*/ 2199313 h 2722945"/>
                  <a:gd name="connsiteX3179" fmla="*/ 199170 w 4713748"/>
                  <a:gd name="connsiteY3179" fmla="*/ 2197231 h 2722945"/>
                  <a:gd name="connsiteX3180" fmla="*/ 830160 w 4713748"/>
                  <a:gd name="connsiteY3180" fmla="*/ 2194943 h 2722945"/>
                  <a:gd name="connsiteX3181" fmla="*/ 815793 w 4713748"/>
                  <a:gd name="connsiteY3181" fmla="*/ 2198291 h 2722945"/>
                  <a:gd name="connsiteX3182" fmla="*/ 811918 w 4713748"/>
                  <a:gd name="connsiteY3182" fmla="*/ 2198995 h 2722945"/>
                  <a:gd name="connsiteX3183" fmla="*/ 847602 w 4713748"/>
                  <a:gd name="connsiteY3183" fmla="*/ 2194498 h 2722945"/>
                  <a:gd name="connsiteX3184" fmla="*/ 847415 w 4713748"/>
                  <a:gd name="connsiteY3184" fmla="*/ 2194560 h 2722945"/>
                  <a:gd name="connsiteX3185" fmla="*/ 845196 w 4713748"/>
                  <a:gd name="connsiteY3185" fmla="*/ 2194560 h 2722945"/>
                  <a:gd name="connsiteX3186" fmla="*/ 859780 w 4713748"/>
                  <a:gd name="connsiteY3186" fmla="*/ 2194174 h 2722945"/>
                  <a:gd name="connsiteX3187" fmla="*/ 851852 w 4713748"/>
                  <a:gd name="connsiteY3187" fmla="*/ 2194560 h 2722945"/>
                  <a:gd name="connsiteX3188" fmla="*/ 852029 w 4713748"/>
                  <a:gd name="connsiteY3188" fmla="*/ 2194383 h 2722945"/>
                  <a:gd name="connsiteX3189" fmla="*/ 858542 w 4713748"/>
                  <a:gd name="connsiteY3189" fmla="*/ 2194214 h 2722945"/>
                  <a:gd name="connsiteX3190" fmla="*/ 834434 w 4713748"/>
                  <a:gd name="connsiteY3190" fmla="*/ 2194173 h 2722945"/>
                  <a:gd name="connsiteX3191" fmla="*/ 831885 w 4713748"/>
                  <a:gd name="connsiteY3191" fmla="*/ 2194560 h 2722945"/>
                  <a:gd name="connsiteX3192" fmla="*/ 830160 w 4713748"/>
                  <a:gd name="connsiteY3192" fmla="*/ 2194943 h 2722945"/>
                  <a:gd name="connsiteX3193" fmla="*/ 832994 w 4713748"/>
                  <a:gd name="connsiteY3193" fmla="*/ 2194283 h 2722945"/>
                  <a:gd name="connsiteX3194" fmla="*/ 2676282 w 4713748"/>
                  <a:gd name="connsiteY3194" fmla="*/ 2194085 h 2722945"/>
                  <a:gd name="connsiteX3195" fmla="*/ 2674996 w 4713748"/>
                  <a:gd name="connsiteY3195" fmla="*/ 2195372 h 2722945"/>
                  <a:gd name="connsiteX3196" fmla="*/ 2675198 w 4713748"/>
                  <a:gd name="connsiteY3196" fmla="*/ 2195442 h 2722945"/>
                  <a:gd name="connsiteX3197" fmla="*/ 231086 w 4713748"/>
                  <a:gd name="connsiteY3197" fmla="*/ 2193886 h 2722945"/>
                  <a:gd name="connsiteX3198" fmla="*/ 237469 w 4713748"/>
                  <a:gd name="connsiteY3198" fmla="*/ 2194164 h 2722945"/>
                  <a:gd name="connsiteX3199" fmla="*/ 236311 w 4713748"/>
                  <a:gd name="connsiteY3199" fmla="*/ 2194281 h 2722945"/>
                  <a:gd name="connsiteX3200" fmla="*/ 213167 w 4713748"/>
                  <a:gd name="connsiteY3200" fmla="*/ 2196119 h 2722945"/>
                  <a:gd name="connsiteX3201" fmla="*/ 842246 w 4713748"/>
                  <a:gd name="connsiteY3201" fmla="*/ 2193573 h 2722945"/>
                  <a:gd name="connsiteX3202" fmla="*/ 836322 w 4713748"/>
                  <a:gd name="connsiteY3202" fmla="*/ 2194560 h 2722945"/>
                  <a:gd name="connsiteX3203" fmla="*/ 818669 w 4713748"/>
                  <a:gd name="connsiteY3203" fmla="*/ 2197768 h 2722945"/>
                  <a:gd name="connsiteX3204" fmla="*/ 831885 w 4713748"/>
                  <a:gd name="connsiteY3204" fmla="*/ 2194560 h 2722945"/>
                  <a:gd name="connsiteX3205" fmla="*/ 834793 w 4713748"/>
                  <a:gd name="connsiteY3205" fmla="*/ 2194145 h 2722945"/>
                  <a:gd name="connsiteX3206" fmla="*/ 267859 w 4713748"/>
                  <a:gd name="connsiteY3206" fmla="*/ 2193532 h 2722945"/>
                  <a:gd name="connsiteX3207" fmla="*/ 267623 w 4713748"/>
                  <a:gd name="connsiteY3207" fmla="*/ 2193550 h 2722945"/>
                  <a:gd name="connsiteX3208" fmla="*/ 256949 w 4713748"/>
                  <a:gd name="connsiteY3208" fmla="*/ 2194164 h 2722945"/>
                  <a:gd name="connsiteX3209" fmla="*/ 245365 w 4713748"/>
                  <a:gd name="connsiteY3209" fmla="*/ 2194831 h 2722945"/>
                  <a:gd name="connsiteX3210" fmla="*/ 233028 w 4713748"/>
                  <a:gd name="connsiteY3210" fmla="*/ 2196395 h 2722945"/>
                  <a:gd name="connsiteX3211" fmla="*/ 236056 w 4713748"/>
                  <a:gd name="connsiteY3211" fmla="*/ 2195381 h 2722945"/>
                  <a:gd name="connsiteX3212" fmla="*/ 241631 w 4713748"/>
                  <a:gd name="connsiteY3212" fmla="*/ 2194722 h 2722945"/>
                  <a:gd name="connsiteX3213" fmla="*/ 246349 w 4713748"/>
                  <a:gd name="connsiteY3213" fmla="*/ 2194164 h 2722945"/>
                  <a:gd name="connsiteX3214" fmla="*/ 253010 w 4713748"/>
                  <a:gd name="connsiteY3214" fmla="*/ 2194164 h 2722945"/>
                  <a:gd name="connsiteX3215" fmla="*/ 853720 w 4713748"/>
                  <a:gd name="connsiteY3215" fmla="*/ 2192693 h 2722945"/>
                  <a:gd name="connsiteX3216" fmla="*/ 852029 w 4713748"/>
                  <a:gd name="connsiteY3216" fmla="*/ 2194383 h 2722945"/>
                  <a:gd name="connsiteX3217" fmla="*/ 847602 w 4713748"/>
                  <a:gd name="connsiteY3217" fmla="*/ 2194498 h 2722945"/>
                  <a:gd name="connsiteX3218" fmla="*/ 852808 w 4713748"/>
                  <a:gd name="connsiteY3218" fmla="*/ 2192763 h 2722945"/>
                  <a:gd name="connsiteX3219" fmla="*/ 2713846 w 4713748"/>
                  <a:gd name="connsiteY3219" fmla="*/ 2192680 h 2722945"/>
                  <a:gd name="connsiteX3220" fmla="*/ 2716361 w 4713748"/>
                  <a:gd name="connsiteY3220" fmla="*/ 2192907 h 2722945"/>
                  <a:gd name="connsiteX3221" fmla="*/ 2721691 w 4713748"/>
                  <a:gd name="connsiteY3221" fmla="*/ 2193901 h 2722945"/>
                  <a:gd name="connsiteX3222" fmla="*/ 2714042 w 4713748"/>
                  <a:gd name="connsiteY3222" fmla="*/ 2192745 h 2722945"/>
                  <a:gd name="connsiteX3223" fmla="*/ 854070 w 4713748"/>
                  <a:gd name="connsiteY3223" fmla="*/ 2192343 h 2722945"/>
                  <a:gd name="connsiteX3224" fmla="*/ 855457 w 4713748"/>
                  <a:gd name="connsiteY3224" fmla="*/ 2192343 h 2722945"/>
                  <a:gd name="connsiteX3225" fmla="*/ 858290 w 4713748"/>
                  <a:gd name="connsiteY3225" fmla="*/ 2192343 h 2722945"/>
                  <a:gd name="connsiteX3226" fmla="*/ 853720 w 4713748"/>
                  <a:gd name="connsiteY3226" fmla="*/ 2192693 h 2722945"/>
                  <a:gd name="connsiteX3227" fmla="*/ 847415 w 4713748"/>
                  <a:gd name="connsiteY3227" fmla="*/ 2192343 h 2722945"/>
                  <a:gd name="connsiteX3228" fmla="*/ 834793 w 4713748"/>
                  <a:gd name="connsiteY3228" fmla="*/ 2194145 h 2722945"/>
                  <a:gd name="connsiteX3229" fmla="*/ 834434 w 4713748"/>
                  <a:gd name="connsiteY3229" fmla="*/ 2194173 h 2722945"/>
                  <a:gd name="connsiteX3230" fmla="*/ 844642 w 4713748"/>
                  <a:gd name="connsiteY3230" fmla="*/ 2192620 h 2722945"/>
                  <a:gd name="connsiteX3231" fmla="*/ 847415 w 4713748"/>
                  <a:gd name="connsiteY3231" fmla="*/ 2192343 h 2722945"/>
                  <a:gd name="connsiteX3232" fmla="*/ 865827 w 4713748"/>
                  <a:gd name="connsiteY3232" fmla="*/ 2191765 h 2722945"/>
                  <a:gd name="connsiteX3233" fmla="*/ 864422 w 4713748"/>
                  <a:gd name="connsiteY3233" fmla="*/ 2191872 h 2722945"/>
                  <a:gd name="connsiteX3234" fmla="*/ 854070 w 4713748"/>
                  <a:gd name="connsiteY3234" fmla="*/ 2192343 h 2722945"/>
                  <a:gd name="connsiteX3235" fmla="*/ 852808 w 4713748"/>
                  <a:gd name="connsiteY3235" fmla="*/ 2192763 h 2722945"/>
                  <a:gd name="connsiteX3236" fmla="*/ 842246 w 4713748"/>
                  <a:gd name="connsiteY3236" fmla="*/ 2193573 h 2722945"/>
                  <a:gd name="connsiteX3237" fmla="*/ 847969 w 4713748"/>
                  <a:gd name="connsiteY3237" fmla="*/ 2192620 h 2722945"/>
                  <a:gd name="connsiteX3238" fmla="*/ 849633 w 4713748"/>
                  <a:gd name="connsiteY3238" fmla="*/ 2192343 h 2722945"/>
                  <a:gd name="connsiteX3239" fmla="*/ 333395 w 4713748"/>
                  <a:gd name="connsiteY3239" fmla="*/ 2191654 h 2722945"/>
                  <a:gd name="connsiteX3240" fmla="*/ 259671 w 4713748"/>
                  <a:gd name="connsiteY3240" fmla="*/ 2194164 h 2722945"/>
                  <a:gd name="connsiteX3241" fmla="*/ 267623 w 4713748"/>
                  <a:gd name="connsiteY3241" fmla="*/ 2193550 h 2722945"/>
                  <a:gd name="connsiteX3242" fmla="*/ 268170 w 4713748"/>
                  <a:gd name="connsiteY3242" fmla="*/ 2193518 h 2722945"/>
                  <a:gd name="connsiteX3243" fmla="*/ 268742 w 4713748"/>
                  <a:gd name="connsiteY3243" fmla="*/ 2193494 h 2722945"/>
                  <a:gd name="connsiteX3244" fmla="*/ 333215 w 4713748"/>
                  <a:gd name="connsiteY3244" fmla="*/ 2191655 h 2722945"/>
                  <a:gd name="connsiteX3245" fmla="*/ 328243 w 4713748"/>
                  <a:gd name="connsiteY3245" fmla="*/ 2190959 h 2722945"/>
                  <a:gd name="connsiteX3246" fmla="*/ 268742 w 4713748"/>
                  <a:gd name="connsiteY3246" fmla="*/ 2193494 h 2722945"/>
                  <a:gd name="connsiteX3247" fmla="*/ 268448 w 4713748"/>
                  <a:gd name="connsiteY3247" fmla="*/ 2193502 h 2722945"/>
                  <a:gd name="connsiteX3248" fmla="*/ 268170 w 4713748"/>
                  <a:gd name="connsiteY3248" fmla="*/ 2193518 h 2722945"/>
                  <a:gd name="connsiteX3249" fmla="*/ 267859 w 4713748"/>
                  <a:gd name="connsiteY3249" fmla="*/ 2193532 h 2722945"/>
                  <a:gd name="connsiteX3250" fmla="*/ 273347 w 4713748"/>
                  <a:gd name="connsiteY3250" fmla="*/ 2193108 h 2722945"/>
                  <a:gd name="connsiteX3251" fmla="*/ 1167016 w 4713748"/>
                  <a:gd name="connsiteY3251" fmla="*/ 2190881 h 2722945"/>
                  <a:gd name="connsiteX3252" fmla="*/ 1171742 w 4713748"/>
                  <a:gd name="connsiteY3252" fmla="*/ 2196607 h 2722945"/>
                  <a:gd name="connsiteX3253" fmla="*/ 1169524 w 4713748"/>
                  <a:gd name="connsiteY3253" fmla="*/ 2196607 h 2722945"/>
                  <a:gd name="connsiteX3254" fmla="*/ 1171742 w 4713748"/>
                  <a:gd name="connsiteY3254" fmla="*/ 2201064 h 2722945"/>
                  <a:gd name="connsiteX3255" fmla="*/ 1170356 w 4713748"/>
                  <a:gd name="connsiteY3255" fmla="*/ 2198557 h 2722945"/>
                  <a:gd name="connsiteX3256" fmla="*/ 1172328 w 4713748"/>
                  <a:gd name="connsiteY3256" fmla="*/ 2203587 h 2722945"/>
                  <a:gd name="connsiteX3257" fmla="*/ 1171742 w 4713748"/>
                  <a:gd name="connsiteY3257" fmla="*/ 2203292 h 2722945"/>
                  <a:gd name="connsiteX3258" fmla="*/ 1176733 w 4713748"/>
                  <a:gd name="connsiteY3258" fmla="*/ 2218333 h 2722945"/>
                  <a:gd name="connsiteX3259" fmla="*/ 1177745 w 4713748"/>
                  <a:gd name="connsiteY3259" fmla="*/ 2225451 h 2722945"/>
                  <a:gd name="connsiteX3260" fmla="*/ 1178318 w 4713748"/>
                  <a:gd name="connsiteY3260" fmla="*/ 2225451 h 2722945"/>
                  <a:gd name="connsiteX3261" fmla="*/ 1182853 w 4713748"/>
                  <a:gd name="connsiteY3261" fmla="*/ 2221001 h 2722945"/>
                  <a:gd name="connsiteX3262" fmla="*/ 1183165 w 4713748"/>
                  <a:gd name="connsiteY3262" fmla="*/ 2221308 h 2722945"/>
                  <a:gd name="connsiteX3263" fmla="*/ 1184237 w 4713748"/>
                  <a:gd name="connsiteY3263" fmla="*/ 2220770 h 2722945"/>
                  <a:gd name="connsiteX3264" fmla="*/ 1184211 w 4713748"/>
                  <a:gd name="connsiteY3264" fmla="*/ 2220622 h 2722945"/>
                  <a:gd name="connsiteX3265" fmla="*/ 1185043 w 4713748"/>
                  <a:gd name="connsiteY3265" fmla="*/ 2214232 h 2722945"/>
                  <a:gd name="connsiteX3266" fmla="*/ 1182825 w 4713748"/>
                  <a:gd name="connsiteY3266" fmla="*/ 2212009 h 2722945"/>
                  <a:gd name="connsiteX3267" fmla="*/ 1185043 w 4713748"/>
                  <a:gd name="connsiteY3267" fmla="*/ 2203118 h 2722945"/>
                  <a:gd name="connsiteX3268" fmla="*/ 1185043 w 4713748"/>
                  <a:gd name="connsiteY3268" fmla="*/ 2200895 h 2722945"/>
                  <a:gd name="connsiteX3269" fmla="*/ 1184956 w 4713748"/>
                  <a:gd name="connsiteY3269" fmla="*/ 2199764 h 2722945"/>
                  <a:gd name="connsiteX3270" fmla="*/ 1178217 w 4713748"/>
                  <a:gd name="connsiteY3270" fmla="*/ 2198724 h 2722945"/>
                  <a:gd name="connsiteX3271" fmla="*/ 1175998 w 4713748"/>
                  <a:gd name="connsiteY3271" fmla="*/ 2196499 h 2722945"/>
                  <a:gd name="connsiteX3272" fmla="*/ 1169342 w 4713748"/>
                  <a:gd name="connsiteY3272" fmla="*/ 2192048 h 2722945"/>
                  <a:gd name="connsiteX3273" fmla="*/ 897948 w 4713748"/>
                  <a:gd name="connsiteY3273" fmla="*/ 2190618 h 2722945"/>
                  <a:gd name="connsiteX3274" fmla="*/ 880693 w 4713748"/>
                  <a:gd name="connsiteY3274" fmla="*/ 2192343 h 2722945"/>
                  <a:gd name="connsiteX3275" fmla="*/ 865163 w 4713748"/>
                  <a:gd name="connsiteY3275" fmla="*/ 2192343 h 2722945"/>
                  <a:gd name="connsiteX3276" fmla="*/ 858290 w 4713748"/>
                  <a:gd name="connsiteY3276" fmla="*/ 2192343 h 2722945"/>
                  <a:gd name="connsiteX3277" fmla="*/ 864422 w 4713748"/>
                  <a:gd name="connsiteY3277" fmla="*/ 2191872 h 2722945"/>
                  <a:gd name="connsiteX3278" fmla="*/ 870340 w 4713748"/>
                  <a:gd name="connsiteY3278" fmla="*/ 2191604 h 2722945"/>
                  <a:gd name="connsiteX3279" fmla="*/ 357707 w 4713748"/>
                  <a:gd name="connsiteY3279" fmla="*/ 2189704 h 2722945"/>
                  <a:gd name="connsiteX3280" fmla="*/ 360316 w 4713748"/>
                  <a:gd name="connsiteY3280" fmla="*/ 2189704 h 2722945"/>
                  <a:gd name="connsiteX3281" fmla="*/ 328243 w 4713748"/>
                  <a:gd name="connsiteY3281" fmla="*/ 2190959 h 2722945"/>
                  <a:gd name="connsiteX3282" fmla="*/ 380008 w 4713748"/>
                  <a:gd name="connsiteY3282" fmla="*/ 2188933 h 2722945"/>
                  <a:gd name="connsiteX3283" fmla="*/ 411251 w 4713748"/>
                  <a:gd name="connsiteY3283" fmla="*/ 2189704 h 2722945"/>
                  <a:gd name="connsiteX3284" fmla="*/ 501672 w 4713748"/>
                  <a:gd name="connsiteY3284" fmla="*/ 2191934 h 2722945"/>
                  <a:gd name="connsiteX3285" fmla="*/ 441727 w 4713748"/>
                  <a:gd name="connsiteY3285" fmla="*/ 2191934 h 2722945"/>
                  <a:gd name="connsiteX3286" fmla="*/ 400064 w 4713748"/>
                  <a:gd name="connsiteY3286" fmla="*/ 2191063 h 2722945"/>
                  <a:gd name="connsiteX3287" fmla="*/ 333395 w 4713748"/>
                  <a:gd name="connsiteY3287" fmla="*/ 2191654 h 2722945"/>
                  <a:gd name="connsiteX3288" fmla="*/ 390662 w 4713748"/>
                  <a:gd name="connsiteY3288" fmla="*/ 2189704 h 2722945"/>
                  <a:gd name="connsiteX3289" fmla="*/ 360316 w 4713748"/>
                  <a:gd name="connsiteY3289" fmla="*/ 2189704 h 2722945"/>
                  <a:gd name="connsiteX3290" fmla="*/ 2678490 w 4713748"/>
                  <a:gd name="connsiteY3290" fmla="*/ 2187455 h 2722945"/>
                  <a:gd name="connsiteX3291" fmla="*/ 2676282 w 4713748"/>
                  <a:gd name="connsiteY3291" fmla="*/ 2190698 h 2722945"/>
                  <a:gd name="connsiteX3292" fmla="*/ 2676282 w 4713748"/>
                  <a:gd name="connsiteY3292" fmla="*/ 2189665 h 2722945"/>
                  <a:gd name="connsiteX3293" fmla="*/ 2509684 w 4713748"/>
                  <a:gd name="connsiteY3293" fmla="*/ 2187295 h 2722945"/>
                  <a:gd name="connsiteX3294" fmla="*/ 2517694 w 4713748"/>
                  <a:gd name="connsiteY3294" fmla="*/ 2188054 h 2722945"/>
                  <a:gd name="connsiteX3295" fmla="*/ 2529608 w 4713748"/>
                  <a:gd name="connsiteY3295" fmla="*/ 2189534 h 2722945"/>
                  <a:gd name="connsiteX3296" fmla="*/ 2517801 w 4713748"/>
                  <a:gd name="connsiteY3296" fmla="*/ 2188783 h 2722945"/>
                  <a:gd name="connsiteX3297" fmla="*/ 2511906 w 4713748"/>
                  <a:gd name="connsiteY3297" fmla="*/ 2187611 h 2722945"/>
                  <a:gd name="connsiteX3298" fmla="*/ 2497393 w 4713748"/>
                  <a:gd name="connsiteY3298" fmla="*/ 2186576 h 2722945"/>
                  <a:gd name="connsiteX3299" fmla="*/ 2500031 w 4713748"/>
                  <a:gd name="connsiteY3299" fmla="*/ 2187652 h 2722945"/>
                  <a:gd name="connsiteX3300" fmla="*/ 2499382 w 4713748"/>
                  <a:gd name="connsiteY3300" fmla="*/ 2187611 h 2722945"/>
                  <a:gd name="connsiteX3301" fmla="*/ 2495974 w 4713748"/>
                  <a:gd name="connsiteY3301" fmla="*/ 2185997 h 2722945"/>
                  <a:gd name="connsiteX3302" fmla="*/ 2496349 w 4713748"/>
                  <a:gd name="connsiteY3302" fmla="*/ 2186033 h 2722945"/>
                  <a:gd name="connsiteX3303" fmla="*/ 2497393 w 4713748"/>
                  <a:gd name="connsiteY3303" fmla="*/ 2186576 h 2722945"/>
                  <a:gd name="connsiteX3304" fmla="*/ 945030 w 4713748"/>
                  <a:gd name="connsiteY3304" fmla="*/ 2185690 h 2722945"/>
                  <a:gd name="connsiteX3305" fmla="*/ 1049301 w 4713748"/>
                  <a:gd name="connsiteY3305" fmla="*/ 2201213 h 2722945"/>
                  <a:gd name="connsiteX3306" fmla="*/ 1055957 w 4713748"/>
                  <a:gd name="connsiteY3306" fmla="*/ 2203431 h 2722945"/>
                  <a:gd name="connsiteX3307" fmla="*/ 1069268 w 4713748"/>
                  <a:gd name="connsiteY3307" fmla="*/ 2207866 h 2722945"/>
                  <a:gd name="connsiteX3308" fmla="*/ 1095891 w 4713748"/>
                  <a:gd name="connsiteY3308" fmla="*/ 2218954 h 2722945"/>
                  <a:gd name="connsiteX3309" fmla="*/ 1109202 w 4713748"/>
                  <a:gd name="connsiteY3309" fmla="*/ 2223389 h 2722945"/>
                  <a:gd name="connsiteX3310" fmla="*/ 1126950 w 4713748"/>
                  <a:gd name="connsiteY3310" fmla="*/ 2234477 h 2722945"/>
                  <a:gd name="connsiteX3311" fmla="*/ 1129169 w 4713748"/>
                  <a:gd name="connsiteY3311" fmla="*/ 2234477 h 2722945"/>
                  <a:gd name="connsiteX3312" fmla="*/ 1133606 w 4713748"/>
                  <a:gd name="connsiteY3312" fmla="*/ 2236694 h 2722945"/>
                  <a:gd name="connsiteX3313" fmla="*/ 1140261 w 4713748"/>
                  <a:gd name="connsiteY3313" fmla="*/ 2241130 h 2722945"/>
                  <a:gd name="connsiteX3314" fmla="*/ 1160228 w 4713748"/>
                  <a:gd name="connsiteY3314" fmla="*/ 2267741 h 2722945"/>
                  <a:gd name="connsiteX3315" fmla="*/ 1160228 w 4713748"/>
                  <a:gd name="connsiteY3315" fmla="*/ 2272176 h 2722945"/>
                  <a:gd name="connsiteX3316" fmla="*/ 1158010 w 4713748"/>
                  <a:gd name="connsiteY3316" fmla="*/ 2269958 h 2722945"/>
                  <a:gd name="connsiteX3317" fmla="*/ 1162447 w 4713748"/>
                  <a:gd name="connsiteY3317" fmla="*/ 2278829 h 2722945"/>
                  <a:gd name="connsiteX3318" fmla="*/ 1158010 w 4713748"/>
                  <a:gd name="connsiteY3318" fmla="*/ 2278829 h 2722945"/>
                  <a:gd name="connsiteX3319" fmla="*/ 1155791 w 4713748"/>
                  <a:gd name="connsiteY3319" fmla="*/ 2278829 h 2722945"/>
                  <a:gd name="connsiteX3320" fmla="*/ 1153573 w 4713748"/>
                  <a:gd name="connsiteY3320" fmla="*/ 2276611 h 2722945"/>
                  <a:gd name="connsiteX3321" fmla="*/ 1151354 w 4713748"/>
                  <a:gd name="connsiteY3321" fmla="*/ 2274393 h 2722945"/>
                  <a:gd name="connsiteX3322" fmla="*/ 1146917 w 4713748"/>
                  <a:gd name="connsiteY3322" fmla="*/ 2265523 h 2722945"/>
                  <a:gd name="connsiteX3323" fmla="*/ 1138043 w 4713748"/>
                  <a:gd name="connsiteY3323" fmla="*/ 2258870 h 2722945"/>
                  <a:gd name="connsiteX3324" fmla="*/ 1140261 w 4713748"/>
                  <a:gd name="connsiteY3324" fmla="*/ 2256653 h 2722945"/>
                  <a:gd name="connsiteX3325" fmla="*/ 1135824 w 4713748"/>
                  <a:gd name="connsiteY3325" fmla="*/ 2254435 h 2722945"/>
                  <a:gd name="connsiteX3326" fmla="*/ 1138043 w 4713748"/>
                  <a:gd name="connsiteY3326" fmla="*/ 2254435 h 2722945"/>
                  <a:gd name="connsiteX3327" fmla="*/ 1131387 w 4713748"/>
                  <a:gd name="connsiteY3327" fmla="*/ 2247782 h 2722945"/>
                  <a:gd name="connsiteX3328" fmla="*/ 1126950 w 4713748"/>
                  <a:gd name="connsiteY3328" fmla="*/ 2243347 h 2722945"/>
                  <a:gd name="connsiteX3329" fmla="*/ 1106983 w 4713748"/>
                  <a:gd name="connsiteY3329" fmla="*/ 2230042 h 2722945"/>
                  <a:gd name="connsiteX3330" fmla="*/ 1075924 w 4713748"/>
                  <a:gd name="connsiteY3330" fmla="*/ 2214519 h 2722945"/>
                  <a:gd name="connsiteX3331" fmla="*/ 1049301 w 4713748"/>
                  <a:gd name="connsiteY3331" fmla="*/ 2205648 h 2722945"/>
                  <a:gd name="connsiteX3332" fmla="*/ 1035990 w 4713748"/>
                  <a:gd name="connsiteY3332" fmla="*/ 2203431 h 2722945"/>
                  <a:gd name="connsiteX3333" fmla="*/ 1013805 w 4713748"/>
                  <a:gd name="connsiteY3333" fmla="*/ 2198995 h 2722945"/>
                  <a:gd name="connsiteX3334" fmla="*/ 998275 w 4713748"/>
                  <a:gd name="connsiteY3334" fmla="*/ 2196778 h 2722945"/>
                  <a:gd name="connsiteX3335" fmla="*/ 993838 w 4713748"/>
                  <a:gd name="connsiteY3335" fmla="*/ 2196778 h 2722945"/>
                  <a:gd name="connsiteX3336" fmla="*/ 984964 w 4713748"/>
                  <a:gd name="connsiteY3336" fmla="*/ 2196778 h 2722945"/>
                  <a:gd name="connsiteX3337" fmla="*/ 971653 w 4713748"/>
                  <a:gd name="connsiteY3337" fmla="*/ 2192343 h 2722945"/>
                  <a:gd name="connsiteX3338" fmla="*/ 956123 w 4713748"/>
                  <a:gd name="connsiteY3338" fmla="*/ 2192343 h 2722945"/>
                  <a:gd name="connsiteX3339" fmla="*/ 953904 w 4713748"/>
                  <a:gd name="connsiteY3339" fmla="*/ 2192343 h 2722945"/>
                  <a:gd name="connsiteX3340" fmla="*/ 945030 w 4713748"/>
                  <a:gd name="connsiteY3340" fmla="*/ 2192343 h 2722945"/>
                  <a:gd name="connsiteX3341" fmla="*/ 920626 w 4713748"/>
                  <a:gd name="connsiteY3341" fmla="*/ 2192343 h 2722945"/>
                  <a:gd name="connsiteX3342" fmla="*/ 882079 w 4713748"/>
                  <a:gd name="connsiteY3342" fmla="*/ 2193451 h 2722945"/>
                  <a:gd name="connsiteX3343" fmla="*/ 859780 w 4713748"/>
                  <a:gd name="connsiteY3343" fmla="*/ 2194174 h 2722945"/>
                  <a:gd name="connsiteX3344" fmla="*/ 942812 w 4713748"/>
                  <a:gd name="connsiteY3344" fmla="*/ 2190125 h 2722945"/>
                  <a:gd name="connsiteX3345" fmla="*/ 911752 w 4713748"/>
                  <a:gd name="connsiteY3345" fmla="*/ 2190125 h 2722945"/>
                  <a:gd name="connsiteX3346" fmla="*/ 897948 w 4713748"/>
                  <a:gd name="connsiteY3346" fmla="*/ 2190618 h 2722945"/>
                  <a:gd name="connsiteX3347" fmla="*/ 902878 w 4713748"/>
                  <a:gd name="connsiteY3347" fmla="*/ 2190125 h 2722945"/>
                  <a:gd name="connsiteX3348" fmla="*/ 870340 w 4713748"/>
                  <a:gd name="connsiteY3348" fmla="*/ 2191604 h 2722945"/>
                  <a:gd name="connsiteX3349" fmla="*/ 865827 w 4713748"/>
                  <a:gd name="connsiteY3349" fmla="*/ 2191765 h 2722945"/>
                  <a:gd name="connsiteX3350" fmla="*/ 346120 w 4713748"/>
                  <a:gd name="connsiteY3350" fmla="*/ 2185556 h 2722945"/>
                  <a:gd name="connsiteX3351" fmla="*/ 503893 w 4713748"/>
                  <a:gd name="connsiteY3351" fmla="*/ 2187473 h 2722945"/>
                  <a:gd name="connsiteX3352" fmla="*/ 647373 w 4713748"/>
                  <a:gd name="connsiteY3352" fmla="*/ 2196674 h 2722945"/>
                  <a:gd name="connsiteX3353" fmla="*/ 773116 w 4713748"/>
                  <a:gd name="connsiteY3353" fmla="*/ 2211891 h 2722945"/>
                  <a:gd name="connsiteX3354" fmla="*/ 775958 w 4713748"/>
                  <a:gd name="connsiteY3354" fmla="*/ 2210764 h 2722945"/>
                  <a:gd name="connsiteX3355" fmla="*/ 773367 w 4713748"/>
                  <a:gd name="connsiteY3355" fmla="*/ 2211921 h 2722945"/>
                  <a:gd name="connsiteX3356" fmla="*/ 792519 w 4713748"/>
                  <a:gd name="connsiteY3356" fmla="*/ 2214239 h 2722945"/>
                  <a:gd name="connsiteX3357" fmla="*/ 808060 w 4713748"/>
                  <a:gd name="connsiteY3357" fmla="*/ 2216469 h 2722945"/>
                  <a:gd name="connsiteX3358" fmla="*/ 850244 w 4713748"/>
                  <a:gd name="connsiteY3358" fmla="*/ 2220930 h 2722945"/>
                  <a:gd name="connsiteX3359" fmla="*/ 925731 w 4713748"/>
                  <a:gd name="connsiteY3359" fmla="*/ 2234313 h 2722945"/>
                  <a:gd name="connsiteX3360" fmla="*/ 959034 w 4713748"/>
                  <a:gd name="connsiteY3360" fmla="*/ 2238774 h 2722945"/>
                  <a:gd name="connsiteX3361" fmla="*/ 1018979 w 4713748"/>
                  <a:gd name="connsiteY3361" fmla="*/ 2249926 h 2722945"/>
                  <a:gd name="connsiteX3362" fmla="*/ 1023420 w 4713748"/>
                  <a:gd name="connsiteY3362" fmla="*/ 2249926 h 2722945"/>
                  <a:gd name="connsiteX3363" fmla="*/ 1036741 w 4713748"/>
                  <a:gd name="connsiteY3363" fmla="*/ 2252157 h 2722945"/>
                  <a:gd name="connsiteX3364" fmla="*/ 1056723 w 4713748"/>
                  <a:gd name="connsiteY3364" fmla="*/ 2256618 h 2722945"/>
                  <a:gd name="connsiteX3365" fmla="*/ 1138870 w 4713748"/>
                  <a:gd name="connsiteY3365" fmla="*/ 2276692 h 2722945"/>
                  <a:gd name="connsiteX3366" fmla="*/ 1134430 w 4713748"/>
                  <a:gd name="connsiteY3366" fmla="*/ 2276692 h 2722945"/>
                  <a:gd name="connsiteX3367" fmla="*/ 1141090 w 4713748"/>
                  <a:gd name="connsiteY3367" fmla="*/ 2278922 h 2722945"/>
                  <a:gd name="connsiteX3368" fmla="*/ 1145531 w 4713748"/>
                  <a:gd name="connsiteY3368" fmla="*/ 2281153 h 2722945"/>
                  <a:gd name="connsiteX3369" fmla="*/ 1141090 w 4713748"/>
                  <a:gd name="connsiteY3369" fmla="*/ 2281153 h 2722945"/>
                  <a:gd name="connsiteX3370" fmla="*/ 1167733 w 4713748"/>
                  <a:gd name="connsiteY3370" fmla="*/ 2290075 h 2722945"/>
                  <a:gd name="connsiteX3371" fmla="*/ 1156632 w 4713748"/>
                  <a:gd name="connsiteY3371" fmla="*/ 2292305 h 2722945"/>
                  <a:gd name="connsiteX3372" fmla="*/ 1154411 w 4713748"/>
                  <a:gd name="connsiteY3372" fmla="*/ 2292305 h 2722945"/>
                  <a:gd name="connsiteX3373" fmla="*/ 1145531 w 4713748"/>
                  <a:gd name="connsiteY3373" fmla="*/ 2290075 h 2722945"/>
                  <a:gd name="connsiteX3374" fmla="*/ 1143310 w 4713748"/>
                  <a:gd name="connsiteY3374" fmla="*/ 2290075 h 2722945"/>
                  <a:gd name="connsiteX3375" fmla="*/ 1112228 w 4713748"/>
                  <a:gd name="connsiteY3375" fmla="*/ 2283383 h 2722945"/>
                  <a:gd name="connsiteX3376" fmla="*/ 1081145 w 4713748"/>
                  <a:gd name="connsiteY3376" fmla="*/ 2274461 h 2722945"/>
                  <a:gd name="connsiteX3377" fmla="*/ 1078925 w 4713748"/>
                  <a:gd name="connsiteY3377" fmla="*/ 2272231 h 2722945"/>
                  <a:gd name="connsiteX3378" fmla="*/ 1067824 w 4713748"/>
                  <a:gd name="connsiteY3378" fmla="*/ 2270001 h 2722945"/>
                  <a:gd name="connsiteX3379" fmla="*/ 1070044 w 4713748"/>
                  <a:gd name="connsiteY3379" fmla="*/ 2270001 h 2722945"/>
                  <a:gd name="connsiteX3380" fmla="*/ 1047842 w 4713748"/>
                  <a:gd name="connsiteY3380" fmla="*/ 2265540 h 2722945"/>
                  <a:gd name="connsiteX3381" fmla="*/ 1032300 w 4713748"/>
                  <a:gd name="connsiteY3381" fmla="*/ 2261079 h 2722945"/>
                  <a:gd name="connsiteX3382" fmla="*/ 965694 w 4713748"/>
                  <a:gd name="connsiteY3382" fmla="*/ 2245465 h 2722945"/>
                  <a:gd name="connsiteX3383" fmla="*/ 870226 w 4713748"/>
                  <a:gd name="connsiteY3383" fmla="*/ 2229852 h 2722945"/>
                  <a:gd name="connsiteX3384" fmla="*/ 796959 w 4713748"/>
                  <a:gd name="connsiteY3384" fmla="*/ 2218700 h 2722945"/>
                  <a:gd name="connsiteX3385" fmla="*/ 776700 w 4713748"/>
                  <a:gd name="connsiteY3385" fmla="*/ 2216469 h 2722945"/>
                  <a:gd name="connsiteX3386" fmla="*/ 765329 w 4713748"/>
                  <a:gd name="connsiteY3386" fmla="*/ 2215258 h 2722945"/>
                  <a:gd name="connsiteX3387" fmla="*/ 760892 w 4713748"/>
                  <a:gd name="connsiteY3387" fmla="*/ 2216736 h 2722945"/>
                  <a:gd name="connsiteX3388" fmla="*/ 764771 w 4713748"/>
                  <a:gd name="connsiteY3388" fmla="*/ 2215199 h 2722945"/>
                  <a:gd name="connsiteX3389" fmla="*/ 762303 w 4713748"/>
                  <a:gd name="connsiteY3389" fmla="*/ 2214936 h 2722945"/>
                  <a:gd name="connsiteX3390" fmla="*/ 754775 w 4713748"/>
                  <a:gd name="connsiteY3390" fmla="*/ 2214239 h 2722945"/>
                  <a:gd name="connsiteX3391" fmla="*/ 694830 w 4713748"/>
                  <a:gd name="connsiteY3391" fmla="*/ 2207547 h 2722945"/>
                  <a:gd name="connsiteX3392" fmla="*/ 652646 w 4713748"/>
                  <a:gd name="connsiteY3392" fmla="*/ 2203086 h 2722945"/>
                  <a:gd name="connsiteX3393" fmla="*/ 637105 w 4713748"/>
                  <a:gd name="connsiteY3393" fmla="*/ 2203086 h 2722945"/>
                  <a:gd name="connsiteX3394" fmla="*/ 614903 w 4713748"/>
                  <a:gd name="connsiteY3394" fmla="*/ 2200856 h 2722945"/>
                  <a:gd name="connsiteX3395" fmla="*/ 581600 w 4713748"/>
                  <a:gd name="connsiteY3395" fmla="*/ 2196395 h 2722945"/>
                  <a:gd name="connsiteX3396" fmla="*/ 534975 w 4713748"/>
                  <a:gd name="connsiteY3396" fmla="*/ 2194164 h 2722945"/>
                  <a:gd name="connsiteX3397" fmla="*/ 528315 w 4713748"/>
                  <a:gd name="connsiteY3397" fmla="*/ 2194164 h 2722945"/>
                  <a:gd name="connsiteX3398" fmla="*/ 508333 w 4713748"/>
                  <a:gd name="connsiteY3398" fmla="*/ 2191934 h 2722945"/>
                  <a:gd name="connsiteX3399" fmla="*/ 501672 w 4713748"/>
                  <a:gd name="connsiteY3399" fmla="*/ 2191934 h 2722945"/>
                  <a:gd name="connsiteX3400" fmla="*/ 417305 w 4713748"/>
                  <a:gd name="connsiteY3400" fmla="*/ 2187473 h 2722945"/>
                  <a:gd name="connsiteX3401" fmla="*/ 380008 w 4713748"/>
                  <a:gd name="connsiteY3401" fmla="*/ 2188933 h 2722945"/>
                  <a:gd name="connsiteX3402" fmla="*/ 377341 w 4713748"/>
                  <a:gd name="connsiteY3402" fmla="*/ 2188867 h 2722945"/>
                  <a:gd name="connsiteX3403" fmla="*/ 357707 w 4713748"/>
                  <a:gd name="connsiteY3403" fmla="*/ 2189704 h 2722945"/>
                  <a:gd name="connsiteX3404" fmla="*/ 330717 w 4713748"/>
                  <a:gd name="connsiteY3404" fmla="*/ 2189704 h 2722945"/>
                  <a:gd name="connsiteX3405" fmla="*/ 288533 w 4713748"/>
                  <a:gd name="connsiteY3405" fmla="*/ 2191934 h 2722945"/>
                  <a:gd name="connsiteX3406" fmla="*/ 273347 w 4713748"/>
                  <a:gd name="connsiteY3406" fmla="*/ 2193108 h 2722945"/>
                  <a:gd name="connsiteX3407" fmla="*/ 246349 w 4713748"/>
                  <a:gd name="connsiteY3407" fmla="*/ 2194164 h 2722945"/>
                  <a:gd name="connsiteX3408" fmla="*/ 242187 w 4713748"/>
                  <a:gd name="connsiteY3408" fmla="*/ 2194164 h 2722945"/>
                  <a:gd name="connsiteX3409" fmla="*/ 239689 w 4713748"/>
                  <a:gd name="connsiteY3409" fmla="*/ 2194164 h 2722945"/>
                  <a:gd name="connsiteX3410" fmla="*/ 236056 w 4713748"/>
                  <a:gd name="connsiteY3410" fmla="*/ 2195381 h 2722945"/>
                  <a:gd name="connsiteX3411" fmla="*/ 230426 w 4713748"/>
                  <a:gd name="connsiteY3411" fmla="*/ 2196046 h 2722945"/>
                  <a:gd name="connsiteX3412" fmla="*/ 208606 w 4713748"/>
                  <a:gd name="connsiteY3412" fmla="*/ 2198625 h 2722945"/>
                  <a:gd name="connsiteX3413" fmla="*/ 170914 w 4713748"/>
                  <a:gd name="connsiteY3413" fmla="*/ 2202412 h 2722945"/>
                  <a:gd name="connsiteX3414" fmla="*/ 186476 w 4713748"/>
                  <a:gd name="connsiteY3414" fmla="*/ 2199559 h 2722945"/>
                  <a:gd name="connsiteX3415" fmla="*/ 193065 w 4713748"/>
                  <a:gd name="connsiteY3415" fmla="*/ 2198625 h 2722945"/>
                  <a:gd name="connsiteX3416" fmla="*/ 236311 w 4713748"/>
                  <a:gd name="connsiteY3416" fmla="*/ 2194281 h 2722945"/>
                  <a:gd name="connsiteX3417" fmla="*/ 2690941 w 4713748"/>
                  <a:gd name="connsiteY3417" fmla="*/ 2184656 h 2722945"/>
                  <a:gd name="connsiteX3418" fmla="*/ 2694402 w 4713748"/>
                  <a:gd name="connsiteY3418" fmla="*/ 2185500 h 2722945"/>
                  <a:gd name="connsiteX3419" fmla="*/ 2693355 w 4713748"/>
                  <a:gd name="connsiteY3419" fmla="*/ 2185351 h 2722945"/>
                  <a:gd name="connsiteX3420" fmla="*/ 2681230 w 4713748"/>
                  <a:gd name="connsiteY3420" fmla="*/ 2184179 h 2722945"/>
                  <a:gd name="connsiteX3421" fmla="*/ 2678490 w 4713748"/>
                  <a:gd name="connsiteY3421" fmla="*/ 2189665 h 2722945"/>
                  <a:gd name="connsiteX3422" fmla="*/ 2679870 w 4713748"/>
                  <a:gd name="connsiteY3422" fmla="*/ 2188560 h 2722945"/>
                  <a:gd name="connsiteX3423" fmla="*/ 2681543 w 4713748"/>
                  <a:gd name="connsiteY3423" fmla="*/ 2184295 h 2722945"/>
                  <a:gd name="connsiteX3424" fmla="*/ 2682071 w 4713748"/>
                  <a:gd name="connsiteY3424" fmla="*/ 2182495 h 2722945"/>
                  <a:gd name="connsiteX3425" fmla="*/ 2681487 w 4713748"/>
                  <a:gd name="connsiteY3425" fmla="*/ 2183665 h 2722945"/>
                  <a:gd name="connsiteX3426" fmla="*/ 2681774 w 4713748"/>
                  <a:gd name="connsiteY3426" fmla="*/ 2183706 h 2722945"/>
                  <a:gd name="connsiteX3427" fmla="*/ 2682234 w 4713748"/>
                  <a:gd name="connsiteY3427" fmla="*/ 2182534 h 2722945"/>
                  <a:gd name="connsiteX3428" fmla="*/ 2481855 w 4713748"/>
                  <a:gd name="connsiteY3428" fmla="*/ 2180238 h 2722945"/>
                  <a:gd name="connsiteX3429" fmla="*/ 2495974 w 4713748"/>
                  <a:gd name="connsiteY3429" fmla="*/ 2185997 h 2722945"/>
                  <a:gd name="connsiteX3430" fmla="*/ 2489641 w 4713748"/>
                  <a:gd name="connsiteY3430" fmla="*/ 2185398 h 2722945"/>
                  <a:gd name="connsiteX3431" fmla="*/ 2615631 w 4713748"/>
                  <a:gd name="connsiteY3431" fmla="*/ 2178652 h 2722945"/>
                  <a:gd name="connsiteX3432" fmla="*/ 2614634 w 4713748"/>
                  <a:gd name="connsiteY3432" fmla="*/ 2180870 h 2722945"/>
                  <a:gd name="connsiteX3433" fmla="*/ 2614326 w 4713748"/>
                  <a:gd name="connsiteY3433" fmla="*/ 2181395 h 2722945"/>
                  <a:gd name="connsiteX3434" fmla="*/ 2614080 w 4713748"/>
                  <a:gd name="connsiteY3434" fmla="*/ 2181148 h 2722945"/>
                  <a:gd name="connsiteX3435" fmla="*/ 2615512 w 4713748"/>
                  <a:gd name="connsiteY3435" fmla="*/ 2178746 h 2722945"/>
                  <a:gd name="connsiteX3436" fmla="*/ 1077027 w 4713748"/>
                  <a:gd name="connsiteY3436" fmla="*/ 2175607 h 2722945"/>
                  <a:gd name="connsiteX3437" fmla="*/ 1092274 w 4713748"/>
                  <a:gd name="connsiteY3437" fmla="*/ 2185143 h 2722945"/>
                  <a:gd name="connsiteX3438" fmla="*/ 1152198 w 4713748"/>
                  <a:gd name="connsiteY3438" fmla="*/ 2236224 h 2722945"/>
                  <a:gd name="connsiteX3439" fmla="*/ 1149978 w 4713748"/>
                  <a:gd name="connsiteY3439" fmla="*/ 2234003 h 2722945"/>
                  <a:gd name="connsiteX3440" fmla="*/ 1154417 w 4713748"/>
                  <a:gd name="connsiteY3440" fmla="*/ 2238445 h 2722945"/>
                  <a:gd name="connsiteX3441" fmla="*/ 1156636 w 4713748"/>
                  <a:gd name="connsiteY3441" fmla="*/ 2242887 h 2722945"/>
                  <a:gd name="connsiteX3442" fmla="*/ 1154417 w 4713748"/>
                  <a:gd name="connsiteY3442" fmla="*/ 2240666 h 2722945"/>
                  <a:gd name="connsiteX3443" fmla="*/ 1163017 w 4713748"/>
                  <a:gd name="connsiteY3443" fmla="*/ 2253436 h 2722945"/>
                  <a:gd name="connsiteX3444" fmla="*/ 1166018 w 4713748"/>
                  <a:gd name="connsiteY3444" fmla="*/ 2257520 h 2722945"/>
                  <a:gd name="connsiteX3445" fmla="*/ 1168975 w 4713748"/>
                  <a:gd name="connsiteY3445" fmla="*/ 2244462 h 2722945"/>
                  <a:gd name="connsiteX3446" fmla="*/ 1167300 w 4713748"/>
                  <a:gd name="connsiteY3446" fmla="*/ 2242795 h 2722945"/>
                  <a:gd name="connsiteX3447" fmla="*/ 1160642 w 4713748"/>
                  <a:gd name="connsiteY3447" fmla="*/ 2236169 h 2722945"/>
                  <a:gd name="connsiteX3448" fmla="*/ 1158423 w 4713748"/>
                  <a:gd name="connsiteY3448" fmla="*/ 2233960 h 2722945"/>
                  <a:gd name="connsiteX3449" fmla="*/ 1136231 w 4713748"/>
                  <a:gd name="connsiteY3449" fmla="*/ 2211873 h 2722945"/>
                  <a:gd name="connsiteX3450" fmla="*/ 1109601 w 4713748"/>
                  <a:gd name="connsiteY3450" fmla="*/ 2194203 h 2722945"/>
                  <a:gd name="connsiteX3451" fmla="*/ 1109601 w 4713748"/>
                  <a:gd name="connsiteY3451" fmla="*/ 2191994 h 2722945"/>
                  <a:gd name="connsiteX3452" fmla="*/ 1107381 w 4713748"/>
                  <a:gd name="connsiteY3452" fmla="*/ 2191994 h 2722945"/>
                  <a:gd name="connsiteX3453" fmla="*/ 1098505 w 4713748"/>
                  <a:gd name="connsiteY3453" fmla="*/ 2185368 h 2722945"/>
                  <a:gd name="connsiteX3454" fmla="*/ 1100724 w 4713748"/>
                  <a:gd name="connsiteY3454" fmla="*/ 2187577 h 2722945"/>
                  <a:gd name="connsiteX3455" fmla="*/ 1080751 w 4713748"/>
                  <a:gd name="connsiteY3455" fmla="*/ 2176533 h 2722945"/>
                  <a:gd name="connsiteX3456" fmla="*/ 2645388 w 4713748"/>
                  <a:gd name="connsiteY3456" fmla="*/ 2172180 h 2722945"/>
                  <a:gd name="connsiteX3457" fmla="*/ 2645388 w 4713748"/>
                  <a:gd name="connsiteY3457" fmla="*/ 2172347 h 2722945"/>
                  <a:gd name="connsiteX3458" fmla="*/ 2645454 w 4713748"/>
                  <a:gd name="connsiteY3458" fmla="*/ 2172213 h 2722945"/>
                  <a:gd name="connsiteX3459" fmla="*/ 503563 w 4713748"/>
                  <a:gd name="connsiteY3459" fmla="*/ 2171540 h 2722945"/>
                  <a:gd name="connsiteX3460" fmla="*/ 509662 w 4713748"/>
                  <a:gd name="connsiteY3460" fmla="*/ 2171736 h 2722945"/>
                  <a:gd name="connsiteX3461" fmla="*/ 514855 w 4713748"/>
                  <a:gd name="connsiteY3461" fmla="*/ 2172116 h 2722945"/>
                  <a:gd name="connsiteX3462" fmla="*/ 2687320 w 4713748"/>
                  <a:gd name="connsiteY3462" fmla="*/ 2169775 h 2722945"/>
                  <a:gd name="connsiteX3463" fmla="*/ 2687103 w 4713748"/>
                  <a:gd name="connsiteY3463" fmla="*/ 2170318 h 2722945"/>
                  <a:gd name="connsiteX3464" fmla="*/ 2687157 w 4713748"/>
                  <a:gd name="connsiteY3464" fmla="*/ 2170101 h 2722945"/>
                  <a:gd name="connsiteX3465" fmla="*/ 399456 w 4713748"/>
                  <a:gd name="connsiteY3465" fmla="*/ 2165490 h 2722945"/>
                  <a:gd name="connsiteX3466" fmla="*/ 402230 w 4713748"/>
                  <a:gd name="connsiteY3466" fmla="*/ 2165766 h 2722945"/>
                  <a:gd name="connsiteX3467" fmla="*/ 414642 w 4713748"/>
                  <a:gd name="connsiteY3467" fmla="*/ 2167001 h 2722945"/>
                  <a:gd name="connsiteX3468" fmla="*/ 414642 w 4713748"/>
                  <a:gd name="connsiteY3468" fmla="*/ 2167001 h 2722945"/>
                  <a:gd name="connsiteX3469" fmla="*/ 351934 w 4713748"/>
                  <a:gd name="connsiteY3469" fmla="*/ 2163801 h 2722945"/>
                  <a:gd name="connsiteX3470" fmla="*/ 399456 w 4713748"/>
                  <a:gd name="connsiteY3470" fmla="*/ 2165490 h 2722945"/>
                  <a:gd name="connsiteX3471" fmla="*/ 360558 w 4713748"/>
                  <a:gd name="connsiteY3471" fmla="*/ 2164241 h 2722945"/>
                  <a:gd name="connsiteX3472" fmla="*/ 244852 w 4713748"/>
                  <a:gd name="connsiteY3472" fmla="*/ 2159191 h 2722945"/>
                  <a:gd name="connsiteX3473" fmla="*/ 261866 w 4713748"/>
                  <a:gd name="connsiteY3473" fmla="*/ 2161072 h 2722945"/>
                  <a:gd name="connsiteX3474" fmla="*/ 360558 w 4713748"/>
                  <a:gd name="connsiteY3474" fmla="*/ 2164241 h 2722945"/>
                  <a:gd name="connsiteX3475" fmla="*/ 414642 w 4713748"/>
                  <a:gd name="connsiteY3475" fmla="*/ 2167001 h 2722945"/>
                  <a:gd name="connsiteX3476" fmla="*/ 418874 w 4713748"/>
                  <a:gd name="connsiteY3476" fmla="*/ 2167423 h 2722945"/>
                  <a:gd name="connsiteX3477" fmla="*/ 421648 w 4713748"/>
                  <a:gd name="connsiteY3477" fmla="*/ 2167699 h 2722945"/>
                  <a:gd name="connsiteX3478" fmla="*/ 414642 w 4713748"/>
                  <a:gd name="connsiteY3478" fmla="*/ 2167001 h 2722945"/>
                  <a:gd name="connsiteX3479" fmla="*/ 503563 w 4713748"/>
                  <a:gd name="connsiteY3479" fmla="*/ 2171540 h 2722945"/>
                  <a:gd name="connsiteX3480" fmla="*/ 452717 w 4713748"/>
                  <a:gd name="connsiteY3480" fmla="*/ 2169907 h 2722945"/>
                  <a:gd name="connsiteX3481" fmla="*/ 237454 w 4713748"/>
                  <a:gd name="connsiteY3481" fmla="*/ 2161072 h 2722945"/>
                  <a:gd name="connsiteX3482" fmla="*/ 235235 w 4713748"/>
                  <a:gd name="connsiteY3482" fmla="*/ 2161072 h 2722945"/>
                  <a:gd name="connsiteX3483" fmla="*/ 240118 w 4713748"/>
                  <a:gd name="connsiteY3483" fmla="*/ 2159453 h 2722945"/>
                  <a:gd name="connsiteX3484" fmla="*/ 255779 w 4713748"/>
                  <a:gd name="connsiteY3484" fmla="*/ 2159053 h 2722945"/>
                  <a:gd name="connsiteX3485" fmla="*/ 267871 w 4713748"/>
                  <a:gd name="connsiteY3485" fmla="*/ 2159510 h 2722945"/>
                  <a:gd name="connsiteX3486" fmla="*/ 351934 w 4713748"/>
                  <a:gd name="connsiteY3486" fmla="*/ 2163801 h 2722945"/>
                  <a:gd name="connsiteX3487" fmla="*/ 337318 w 4713748"/>
                  <a:gd name="connsiteY3487" fmla="*/ 2163281 h 2722945"/>
                  <a:gd name="connsiteX3488" fmla="*/ 295154 w 4713748"/>
                  <a:gd name="connsiteY3488" fmla="*/ 2161072 h 2722945"/>
                  <a:gd name="connsiteX3489" fmla="*/ 261866 w 4713748"/>
                  <a:gd name="connsiteY3489" fmla="*/ 2161072 h 2722945"/>
                  <a:gd name="connsiteX3490" fmla="*/ 253318 w 4713748"/>
                  <a:gd name="connsiteY3490" fmla="*/ 2158960 h 2722945"/>
                  <a:gd name="connsiteX3491" fmla="*/ 255510 w 4713748"/>
                  <a:gd name="connsiteY3491" fmla="*/ 2158964 h 2722945"/>
                  <a:gd name="connsiteX3492" fmla="*/ 255779 w 4713748"/>
                  <a:gd name="connsiteY3492" fmla="*/ 2159053 h 2722945"/>
                  <a:gd name="connsiteX3493" fmla="*/ 242589 w 4713748"/>
                  <a:gd name="connsiteY3493" fmla="*/ 2158941 h 2722945"/>
                  <a:gd name="connsiteX3494" fmla="*/ 249163 w 4713748"/>
                  <a:gd name="connsiteY3494" fmla="*/ 2158953 h 2722945"/>
                  <a:gd name="connsiteX3495" fmla="*/ 244852 w 4713748"/>
                  <a:gd name="connsiteY3495" fmla="*/ 2159191 h 2722945"/>
                  <a:gd name="connsiteX3496" fmla="*/ 244389 w 4713748"/>
                  <a:gd name="connsiteY3496" fmla="*/ 2159140 h 2722945"/>
                  <a:gd name="connsiteX3497" fmla="*/ 225914 w 4713748"/>
                  <a:gd name="connsiteY3497" fmla="*/ 2158911 h 2722945"/>
                  <a:gd name="connsiteX3498" fmla="*/ 241666 w 4713748"/>
                  <a:gd name="connsiteY3498" fmla="*/ 2158939 h 2722945"/>
                  <a:gd name="connsiteX3499" fmla="*/ 240118 w 4713748"/>
                  <a:gd name="connsiteY3499" fmla="*/ 2159453 h 2722945"/>
                  <a:gd name="connsiteX3500" fmla="*/ 210824 w 4713748"/>
                  <a:gd name="connsiteY3500" fmla="*/ 2161072 h 2722945"/>
                  <a:gd name="connsiteX3501" fmla="*/ 144248 w 4713748"/>
                  <a:gd name="connsiteY3501" fmla="*/ 2174325 h 2722945"/>
                  <a:gd name="connsiteX3502" fmla="*/ 195289 w 4713748"/>
                  <a:gd name="connsiteY3502" fmla="*/ 2161072 h 2722945"/>
                  <a:gd name="connsiteX3503" fmla="*/ 255208 w 4713748"/>
                  <a:gd name="connsiteY3503" fmla="*/ 2158864 h 2722945"/>
                  <a:gd name="connsiteX3504" fmla="*/ 257233 w 4713748"/>
                  <a:gd name="connsiteY3504" fmla="*/ 2158967 h 2722945"/>
                  <a:gd name="connsiteX3505" fmla="*/ 255510 w 4713748"/>
                  <a:gd name="connsiteY3505" fmla="*/ 2158964 h 2722945"/>
                  <a:gd name="connsiteX3506" fmla="*/ 250770 w 4713748"/>
                  <a:gd name="connsiteY3506" fmla="*/ 2158864 h 2722945"/>
                  <a:gd name="connsiteX3507" fmla="*/ 253318 w 4713748"/>
                  <a:gd name="connsiteY3507" fmla="*/ 2158960 h 2722945"/>
                  <a:gd name="connsiteX3508" fmla="*/ 249163 w 4713748"/>
                  <a:gd name="connsiteY3508" fmla="*/ 2158953 h 2722945"/>
                  <a:gd name="connsiteX3509" fmla="*/ 241893 w 4713748"/>
                  <a:gd name="connsiteY3509" fmla="*/ 2158864 h 2722945"/>
                  <a:gd name="connsiteX3510" fmla="*/ 242589 w 4713748"/>
                  <a:gd name="connsiteY3510" fmla="*/ 2158941 h 2722945"/>
                  <a:gd name="connsiteX3511" fmla="*/ 241666 w 4713748"/>
                  <a:gd name="connsiteY3511" fmla="*/ 2158939 h 2722945"/>
                  <a:gd name="connsiteX3512" fmla="*/ 199728 w 4713748"/>
                  <a:gd name="connsiteY3512" fmla="*/ 2158864 h 2722945"/>
                  <a:gd name="connsiteX3513" fmla="*/ 216307 w 4713748"/>
                  <a:gd name="connsiteY3513" fmla="*/ 2158894 h 2722945"/>
                  <a:gd name="connsiteX3514" fmla="*/ 195289 w 4713748"/>
                  <a:gd name="connsiteY3514" fmla="*/ 2161072 h 2722945"/>
                  <a:gd name="connsiteX3515" fmla="*/ 36755 w 4713748"/>
                  <a:gd name="connsiteY3515" fmla="*/ 2200519 h 2722945"/>
                  <a:gd name="connsiteX3516" fmla="*/ 27240 w 4713748"/>
                  <a:gd name="connsiteY3516" fmla="*/ 2200027 h 2722945"/>
                  <a:gd name="connsiteX3517" fmla="*/ 40882 w 4713748"/>
                  <a:gd name="connsiteY3517" fmla="*/ 2199242 h 2722945"/>
                  <a:gd name="connsiteX3518" fmla="*/ 199728 w 4713748"/>
                  <a:gd name="connsiteY3518" fmla="*/ 2158864 h 2722945"/>
                  <a:gd name="connsiteX3519" fmla="*/ 234403 w 4713748"/>
                  <a:gd name="connsiteY3519" fmla="*/ 2158312 h 2722945"/>
                  <a:gd name="connsiteX3520" fmla="*/ 241893 w 4713748"/>
                  <a:gd name="connsiteY3520" fmla="*/ 2158864 h 2722945"/>
                  <a:gd name="connsiteX3521" fmla="*/ 230890 w 4713748"/>
                  <a:gd name="connsiteY3521" fmla="*/ 2158560 h 2722945"/>
                  <a:gd name="connsiteX3522" fmla="*/ 221920 w 4713748"/>
                  <a:gd name="connsiteY3522" fmla="*/ 2158312 h 2722945"/>
                  <a:gd name="connsiteX3523" fmla="*/ 230890 w 4713748"/>
                  <a:gd name="connsiteY3523" fmla="*/ 2158560 h 2722945"/>
                  <a:gd name="connsiteX3524" fmla="*/ 225914 w 4713748"/>
                  <a:gd name="connsiteY3524" fmla="*/ 2158911 h 2722945"/>
                  <a:gd name="connsiteX3525" fmla="*/ 216307 w 4713748"/>
                  <a:gd name="connsiteY3525" fmla="*/ 2158894 h 2722945"/>
                  <a:gd name="connsiteX3526" fmla="*/ 530585 w 4713748"/>
                  <a:gd name="connsiteY3526" fmla="*/ 2157150 h 2722945"/>
                  <a:gd name="connsiteX3527" fmla="*/ 533872 w 4713748"/>
                  <a:gd name="connsiteY3527" fmla="*/ 2157377 h 2722945"/>
                  <a:gd name="connsiteX3528" fmla="*/ 545825 w 4713748"/>
                  <a:gd name="connsiteY3528" fmla="*/ 2158665 h 2722945"/>
                  <a:gd name="connsiteX3529" fmla="*/ 437098 w 4713748"/>
                  <a:gd name="connsiteY3529" fmla="*/ 2147537 h 2722945"/>
                  <a:gd name="connsiteX3530" fmla="*/ 459287 w 4713748"/>
                  <a:gd name="connsiteY3530" fmla="*/ 2149762 h 2722945"/>
                  <a:gd name="connsiteX3531" fmla="*/ 437098 w 4713748"/>
                  <a:gd name="connsiteY3531" fmla="*/ 2147537 h 2722945"/>
                  <a:gd name="connsiteX3532" fmla="*/ 2634155 w 4713748"/>
                  <a:gd name="connsiteY3532" fmla="*/ 2143354 h 2722945"/>
                  <a:gd name="connsiteX3533" fmla="*/ 2636213 w 4713748"/>
                  <a:gd name="connsiteY3533" fmla="*/ 2143354 h 2722945"/>
                  <a:gd name="connsiteX3534" fmla="*/ 2625903 w 4713748"/>
                  <a:gd name="connsiteY3534" fmla="*/ 2159611 h 2722945"/>
                  <a:gd name="connsiteX3535" fmla="*/ 2623538 w 4713748"/>
                  <a:gd name="connsiteY3535" fmla="*/ 2164043 h 2722945"/>
                  <a:gd name="connsiteX3536" fmla="*/ 2618507 w 4713748"/>
                  <a:gd name="connsiteY3536" fmla="*/ 2172255 h 2722945"/>
                  <a:gd name="connsiteX3537" fmla="*/ 2615824 w 4713748"/>
                  <a:gd name="connsiteY3537" fmla="*/ 2178222 h 2722945"/>
                  <a:gd name="connsiteX3538" fmla="*/ 2615512 w 4713748"/>
                  <a:gd name="connsiteY3538" fmla="*/ 2178746 h 2722945"/>
                  <a:gd name="connsiteX3539" fmla="*/ 2613626 w 4713748"/>
                  <a:gd name="connsiteY3539" fmla="*/ 2180235 h 2722945"/>
                  <a:gd name="connsiteX3540" fmla="*/ 2612974 w 4713748"/>
                  <a:gd name="connsiteY3540" fmla="*/ 2178924 h 2722945"/>
                  <a:gd name="connsiteX3541" fmla="*/ 2614080 w 4713748"/>
                  <a:gd name="connsiteY3541" fmla="*/ 2176701 h 2722945"/>
                  <a:gd name="connsiteX3542" fmla="*/ 2632754 w 4713748"/>
                  <a:gd name="connsiteY3542" fmla="*/ 2144813 h 2722945"/>
                  <a:gd name="connsiteX3543" fmla="*/ 2633796 w 4713748"/>
                  <a:gd name="connsiteY3543" fmla="*/ 2143728 h 2722945"/>
                  <a:gd name="connsiteX3544" fmla="*/ 2631049 w 4713748"/>
                  <a:gd name="connsiteY3544" fmla="*/ 2148788 h 2722945"/>
                  <a:gd name="connsiteX3545" fmla="*/ 2630956 w 4713748"/>
                  <a:gd name="connsiteY3545" fmla="*/ 2148912 h 2722945"/>
                  <a:gd name="connsiteX3546" fmla="*/ 2625146 w 4713748"/>
                  <a:gd name="connsiteY3546" fmla="*/ 2156693 h 2722945"/>
                  <a:gd name="connsiteX3547" fmla="*/ 2620720 w 4713748"/>
                  <a:gd name="connsiteY3547" fmla="*/ 2167809 h 2722945"/>
                  <a:gd name="connsiteX3548" fmla="*/ 2631049 w 4713748"/>
                  <a:gd name="connsiteY3548" fmla="*/ 2148788 h 2722945"/>
                  <a:gd name="connsiteX3549" fmla="*/ 2631786 w 4713748"/>
                  <a:gd name="connsiteY3549" fmla="*/ 2147800 h 2722945"/>
                  <a:gd name="connsiteX3550" fmla="*/ 2633831 w 4713748"/>
                  <a:gd name="connsiteY3550" fmla="*/ 2143691 h 2722945"/>
                  <a:gd name="connsiteX3551" fmla="*/ 2633999 w 4713748"/>
                  <a:gd name="connsiteY3551" fmla="*/ 2143354 h 2722945"/>
                  <a:gd name="connsiteX3552" fmla="*/ 2633831 w 4713748"/>
                  <a:gd name="connsiteY3552" fmla="*/ 2143691 h 2722945"/>
                  <a:gd name="connsiteX3553" fmla="*/ 2633796 w 4713748"/>
                  <a:gd name="connsiteY3553" fmla="*/ 2143728 h 2722945"/>
                  <a:gd name="connsiteX3554" fmla="*/ 2634301 w 4713748"/>
                  <a:gd name="connsiteY3554" fmla="*/ 2143203 h 2722945"/>
                  <a:gd name="connsiteX3555" fmla="*/ 2634155 w 4713748"/>
                  <a:gd name="connsiteY3555" fmla="*/ 2143354 h 2722945"/>
                  <a:gd name="connsiteX3556" fmla="*/ 2633999 w 4713748"/>
                  <a:gd name="connsiteY3556" fmla="*/ 2143354 h 2722945"/>
                  <a:gd name="connsiteX3557" fmla="*/ 371338 w 4713748"/>
                  <a:gd name="connsiteY3557" fmla="*/ 2141322 h 2722945"/>
                  <a:gd name="connsiteX3558" fmla="*/ 430023 w 4713748"/>
                  <a:gd name="connsiteY3558" fmla="*/ 2146815 h 2722945"/>
                  <a:gd name="connsiteX3559" fmla="*/ 435052 w 4713748"/>
                  <a:gd name="connsiteY3559" fmla="*/ 2147328 h 2722945"/>
                  <a:gd name="connsiteX3560" fmla="*/ 437098 w 4713748"/>
                  <a:gd name="connsiteY3560" fmla="*/ 2147537 h 2722945"/>
                  <a:gd name="connsiteX3561" fmla="*/ 424306 w 4713748"/>
                  <a:gd name="connsiteY3561" fmla="*/ 2146586 h 2722945"/>
                  <a:gd name="connsiteX3562" fmla="*/ 2756620 w 4713748"/>
                  <a:gd name="connsiteY3562" fmla="*/ 2139104 h 2722945"/>
                  <a:gd name="connsiteX3563" fmla="*/ 2736622 w 4713748"/>
                  <a:gd name="connsiteY3563" fmla="*/ 2141313 h 2722945"/>
                  <a:gd name="connsiteX3564" fmla="*/ 2725511 w 4713748"/>
                  <a:gd name="connsiteY3564" fmla="*/ 2143523 h 2722945"/>
                  <a:gd name="connsiteX3565" fmla="*/ 2709957 w 4713748"/>
                  <a:gd name="connsiteY3565" fmla="*/ 2145732 h 2722945"/>
                  <a:gd name="connsiteX3566" fmla="*/ 2707735 w 4713748"/>
                  <a:gd name="connsiteY3566" fmla="*/ 2147941 h 2722945"/>
                  <a:gd name="connsiteX3567" fmla="*/ 2705513 w 4713748"/>
                  <a:gd name="connsiteY3567" fmla="*/ 2147941 h 2722945"/>
                  <a:gd name="connsiteX3568" fmla="*/ 2698846 w 4713748"/>
                  <a:gd name="connsiteY3568" fmla="*/ 2150151 h 2722945"/>
                  <a:gd name="connsiteX3569" fmla="*/ 2690920 w 4713748"/>
                  <a:gd name="connsiteY3569" fmla="*/ 2151727 h 2722945"/>
                  <a:gd name="connsiteX3570" fmla="*/ 2690563 w 4713748"/>
                  <a:gd name="connsiteY3570" fmla="*/ 2156411 h 2722945"/>
                  <a:gd name="connsiteX3571" fmla="*/ 2687157 w 4713748"/>
                  <a:gd name="connsiteY3571" fmla="*/ 2170101 h 2722945"/>
                  <a:gd name="connsiteX3572" fmla="*/ 2684419 w 4713748"/>
                  <a:gd name="connsiteY3572" fmla="*/ 2175583 h 2722945"/>
                  <a:gd name="connsiteX3573" fmla="*/ 2689528 w 4713748"/>
                  <a:gd name="connsiteY3573" fmla="*/ 2157896 h 2722945"/>
                  <a:gd name="connsiteX3574" fmla="*/ 2689528 w 4713748"/>
                  <a:gd name="connsiteY3574" fmla="*/ 2152004 h 2722945"/>
                  <a:gd name="connsiteX3575" fmla="*/ 2682905 w 4713748"/>
                  <a:gd name="connsiteY3575" fmla="*/ 2153321 h 2722945"/>
                  <a:gd name="connsiteX3576" fmla="*/ 2682905 w 4713748"/>
                  <a:gd name="connsiteY3576" fmla="*/ 2156515 h 2722945"/>
                  <a:gd name="connsiteX3577" fmla="*/ 2678490 w 4713748"/>
                  <a:gd name="connsiteY3577" fmla="*/ 2171985 h 2722945"/>
                  <a:gd name="connsiteX3578" fmla="*/ 2672143 w 4713748"/>
                  <a:gd name="connsiteY3578" fmla="*/ 2179246 h 2722945"/>
                  <a:gd name="connsiteX3579" fmla="*/ 2681277 w 4713748"/>
                  <a:gd name="connsiteY3579" fmla="*/ 2181875 h 2722945"/>
                  <a:gd name="connsiteX3580" fmla="*/ 2684419 w 4713748"/>
                  <a:gd name="connsiteY3580" fmla="*/ 2175583 h 2722945"/>
                  <a:gd name="connsiteX3581" fmla="*/ 2682905 w 4713748"/>
                  <a:gd name="connsiteY3581" fmla="*/ 2180825 h 2722945"/>
                  <a:gd name="connsiteX3582" fmla="*/ 2682242 w 4713748"/>
                  <a:gd name="connsiteY3582" fmla="*/ 2182153 h 2722945"/>
                  <a:gd name="connsiteX3583" fmla="*/ 2682370 w 4713748"/>
                  <a:gd name="connsiteY3583" fmla="*/ 2182190 h 2722945"/>
                  <a:gd name="connsiteX3584" fmla="*/ 2682905 w 4713748"/>
                  <a:gd name="connsiteY3584" fmla="*/ 2180825 h 2722945"/>
                  <a:gd name="connsiteX3585" fmla="*/ 2687103 w 4713748"/>
                  <a:gd name="connsiteY3585" fmla="*/ 2170318 h 2722945"/>
                  <a:gd name="connsiteX3586" fmla="*/ 2684031 w 4713748"/>
                  <a:gd name="connsiteY3586" fmla="*/ 2182668 h 2722945"/>
                  <a:gd name="connsiteX3587" fmla="*/ 2690941 w 4713748"/>
                  <a:gd name="connsiteY3587" fmla="*/ 2184656 h 2722945"/>
                  <a:gd name="connsiteX3588" fmla="*/ 2683900 w 4713748"/>
                  <a:gd name="connsiteY3588" fmla="*/ 2182940 h 2722945"/>
                  <a:gd name="connsiteX3589" fmla="*/ 2683312 w 4713748"/>
                  <a:gd name="connsiteY3589" fmla="*/ 2183924 h 2722945"/>
                  <a:gd name="connsiteX3590" fmla="*/ 2693355 w 4713748"/>
                  <a:gd name="connsiteY3590" fmla="*/ 2185351 h 2722945"/>
                  <a:gd name="connsiteX3591" fmla="*/ 2695791 w 4713748"/>
                  <a:gd name="connsiteY3591" fmla="*/ 2186052 h 2722945"/>
                  <a:gd name="connsiteX3592" fmla="*/ 2695791 w 4713748"/>
                  <a:gd name="connsiteY3592" fmla="*/ 2186052 h 2722945"/>
                  <a:gd name="connsiteX3593" fmla="*/ 2781063 w 4713748"/>
                  <a:gd name="connsiteY3593" fmla="*/ 2189918 h 2722945"/>
                  <a:gd name="connsiteX3594" fmla="*/ 2772175 w 4713748"/>
                  <a:gd name="connsiteY3594" fmla="*/ 2141313 h 2722945"/>
                  <a:gd name="connsiteX3595" fmla="*/ 2767731 w 4713748"/>
                  <a:gd name="connsiteY3595" fmla="*/ 2139104 h 2722945"/>
                  <a:gd name="connsiteX3596" fmla="*/ 2756620 w 4713748"/>
                  <a:gd name="connsiteY3596" fmla="*/ 2139104 h 2722945"/>
                  <a:gd name="connsiteX3597" fmla="*/ 2638426 w 4713748"/>
                  <a:gd name="connsiteY3597" fmla="*/ 2138908 h 2722945"/>
                  <a:gd name="connsiteX3598" fmla="*/ 2638426 w 4713748"/>
                  <a:gd name="connsiteY3598" fmla="*/ 2141131 h 2722945"/>
                  <a:gd name="connsiteX3599" fmla="*/ 2634301 w 4713748"/>
                  <a:gd name="connsiteY3599" fmla="*/ 2143203 h 2722945"/>
                  <a:gd name="connsiteX3600" fmla="*/ 321259 w 4713748"/>
                  <a:gd name="connsiteY3600" fmla="*/ 2136344 h 2722945"/>
                  <a:gd name="connsiteX3601" fmla="*/ 371338 w 4713748"/>
                  <a:gd name="connsiteY3601" fmla="*/ 2141322 h 2722945"/>
                  <a:gd name="connsiteX3602" fmla="*/ 327091 w 4713748"/>
                  <a:gd name="connsiteY3602" fmla="*/ 2137180 h 2722945"/>
                  <a:gd name="connsiteX3603" fmla="*/ 2645066 w 4713748"/>
                  <a:gd name="connsiteY3603" fmla="*/ 2134461 h 2722945"/>
                  <a:gd name="connsiteX3604" fmla="*/ 2643503 w 4713748"/>
                  <a:gd name="connsiteY3604" fmla="*/ 2136292 h 2722945"/>
                  <a:gd name="connsiteX3605" fmla="*/ 2642852 w 4713748"/>
                  <a:gd name="connsiteY3605" fmla="*/ 2136685 h 2722945"/>
                  <a:gd name="connsiteX3606" fmla="*/ 2638427 w 4713748"/>
                  <a:gd name="connsiteY3606" fmla="*/ 2141130 h 2722945"/>
                  <a:gd name="connsiteX3607" fmla="*/ 2638426 w 4713748"/>
                  <a:gd name="connsiteY3607" fmla="*/ 2141131 h 2722945"/>
                  <a:gd name="connsiteX3608" fmla="*/ 2645066 w 4713748"/>
                  <a:gd name="connsiteY3608" fmla="*/ 2134461 h 2722945"/>
                  <a:gd name="connsiteX3609" fmla="*/ 293870 w 4713748"/>
                  <a:gd name="connsiteY3609" fmla="*/ 2134184 h 2722945"/>
                  <a:gd name="connsiteX3610" fmla="*/ 295087 w 4713748"/>
                  <a:gd name="connsiteY3610" fmla="*/ 2134184 h 2722945"/>
                  <a:gd name="connsiteX3611" fmla="*/ 327091 w 4713748"/>
                  <a:gd name="connsiteY3611" fmla="*/ 2137180 h 2722945"/>
                  <a:gd name="connsiteX3612" fmla="*/ 337246 w 4713748"/>
                  <a:gd name="connsiteY3612" fmla="*/ 2138635 h 2722945"/>
                  <a:gd name="connsiteX3613" fmla="*/ 377187 w 4713748"/>
                  <a:gd name="connsiteY3613" fmla="*/ 2143086 h 2722945"/>
                  <a:gd name="connsiteX3614" fmla="*/ 424306 w 4713748"/>
                  <a:gd name="connsiteY3614" fmla="*/ 2146586 h 2722945"/>
                  <a:gd name="connsiteX3615" fmla="*/ 530585 w 4713748"/>
                  <a:gd name="connsiteY3615" fmla="*/ 2157150 h 2722945"/>
                  <a:gd name="connsiteX3616" fmla="*/ 488133 w 4713748"/>
                  <a:gd name="connsiteY3616" fmla="*/ 2154213 h 2722945"/>
                  <a:gd name="connsiteX3617" fmla="*/ 293917 w 4713748"/>
                  <a:gd name="connsiteY3617" fmla="*/ 2134192 h 2722945"/>
                  <a:gd name="connsiteX3618" fmla="*/ 284799 w 4713748"/>
                  <a:gd name="connsiteY3618" fmla="*/ 2132970 h 2722945"/>
                  <a:gd name="connsiteX3619" fmla="*/ 290372 w 4713748"/>
                  <a:gd name="connsiteY3619" fmla="*/ 2133627 h 2722945"/>
                  <a:gd name="connsiteX3620" fmla="*/ 291693 w 4713748"/>
                  <a:gd name="connsiteY3620" fmla="*/ 2133783 h 2722945"/>
                  <a:gd name="connsiteX3621" fmla="*/ 293870 w 4713748"/>
                  <a:gd name="connsiteY3621" fmla="*/ 2134184 h 2722945"/>
                  <a:gd name="connsiteX3622" fmla="*/ 290649 w 4713748"/>
                  <a:gd name="connsiteY3622" fmla="*/ 2134184 h 2722945"/>
                  <a:gd name="connsiteX3623" fmla="*/ 288430 w 4713748"/>
                  <a:gd name="connsiteY3623" fmla="*/ 2134184 h 2722945"/>
                  <a:gd name="connsiteX3624" fmla="*/ 2488528 w 4713748"/>
                  <a:gd name="connsiteY3624" fmla="*/ 2124811 h 2722945"/>
                  <a:gd name="connsiteX3625" fmla="*/ 2509680 w 4713748"/>
                  <a:gd name="connsiteY3625" fmla="*/ 2125640 h 2722945"/>
                  <a:gd name="connsiteX3626" fmla="*/ 2514133 w 4713748"/>
                  <a:gd name="connsiteY3626" fmla="*/ 2127854 h 2722945"/>
                  <a:gd name="connsiteX3627" fmla="*/ 2527492 w 4713748"/>
                  <a:gd name="connsiteY3627" fmla="*/ 2130067 h 2722945"/>
                  <a:gd name="connsiteX3628" fmla="*/ 2547531 w 4713748"/>
                  <a:gd name="connsiteY3628" fmla="*/ 2136707 h 2722945"/>
                  <a:gd name="connsiteX3629" fmla="*/ 2556437 w 4713748"/>
                  <a:gd name="connsiteY3629" fmla="*/ 2138920 h 2722945"/>
                  <a:gd name="connsiteX3630" fmla="*/ 2572022 w 4713748"/>
                  <a:gd name="connsiteY3630" fmla="*/ 2145560 h 2722945"/>
                  <a:gd name="connsiteX3631" fmla="*/ 2574249 w 4713748"/>
                  <a:gd name="connsiteY3631" fmla="*/ 2145560 h 2722945"/>
                  <a:gd name="connsiteX3632" fmla="*/ 2576476 w 4713748"/>
                  <a:gd name="connsiteY3632" fmla="*/ 2147773 h 2722945"/>
                  <a:gd name="connsiteX3633" fmla="*/ 2583155 w 4713748"/>
                  <a:gd name="connsiteY3633" fmla="*/ 2149986 h 2722945"/>
                  <a:gd name="connsiteX3634" fmla="*/ 2603194 w 4713748"/>
                  <a:gd name="connsiteY3634" fmla="*/ 2163265 h 2722945"/>
                  <a:gd name="connsiteX3635" fmla="*/ 2600967 w 4713748"/>
                  <a:gd name="connsiteY3635" fmla="*/ 2163265 h 2722945"/>
                  <a:gd name="connsiteX3636" fmla="*/ 2603194 w 4713748"/>
                  <a:gd name="connsiteY3636" fmla="*/ 2165479 h 2722945"/>
                  <a:gd name="connsiteX3637" fmla="*/ 2603194 w 4713748"/>
                  <a:gd name="connsiteY3637" fmla="*/ 2167692 h 2722945"/>
                  <a:gd name="connsiteX3638" fmla="*/ 2600967 w 4713748"/>
                  <a:gd name="connsiteY3638" fmla="*/ 2167692 h 2722945"/>
                  <a:gd name="connsiteX3639" fmla="*/ 2605420 w 4713748"/>
                  <a:gd name="connsiteY3639" fmla="*/ 2174332 h 2722945"/>
                  <a:gd name="connsiteX3640" fmla="*/ 2600967 w 4713748"/>
                  <a:gd name="connsiteY3640" fmla="*/ 2174332 h 2722945"/>
                  <a:gd name="connsiteX3641" fmla="*/ 2598741 w 4713748"/>
                  <a:gd name="connsiteY3641" fmla="*/ 2174332 h 2722945"/>
                  <a:gd name="connsiteX3642" fmla="*/ 2598741 w 4713748"/>
                  <a:gd name="connsiteY3642" fmla="*/ 2172118 h 2722945"/>
                  <a:gd name="connsiteX3643" fmla="*/ 2596514 w 4713748"/>
                  <a:gd name="connsiteY3643" fmla="*/ 2172118 h 2722945"/>
                  <a:gd name="connsiteX3644" fmla="*/ 2589835 w 4713748"/>
                  <a:gd name="connsiteY3644" fmla="*/ 2167692 h 2722945"/>
                  <a:gd name="connsiteX3645" fmla="*/ 2583155 w 4713748"/>
                  <a:gd name="connsiteY3645" fmla="*/ 2163265 h 2722945"/>
                  <a:gd name="connsiteX3646" fmla="*/ 2583155 w 4713748"/>
                  <a:gd name="connsiteY3646" fmla="*/ 2161052 h 2722945"/>
                  <a:gd name="connsiteX3647" fmla="*/ 2580929 w 4713748"/>
                  <a:gd name="connsiteY3647" fmla="*/ 2161052 h 2722945"/>
                  <a:gd name="connsiteX3648" fmla="*/ 2576476 w 4713748"/>
                  <a:gd name="connsiteY3648" fmla="*/ 2156626 h 2722945"/>
                  <a:gd name="connsiteX3649" fmla="*/ 2572022 w 4713748"/>
                  <a:gd name="connsiteY3649" fmla="*/ 2154412 h 2722945"/>
                  <a:gd name="connsiteX3650" fmla="*/ 2556437 w 4713748"/>
                  <a:gd name="connsiteY3650" fmla="*/ 2145560 h 2722945"/>
                  <a:gd name="connsiteX3651" fmla="*/ 2531945 w 4713748"/>
                  <a:gd name="connsiteY3651" fmla="*/ 2136707 h 2722945"/>
                  <a:gd name="connsiteX3652" fmla="*/ 2509680 w 4713748"/>
                  <a:gd name="connsiteY3652" fmla="*/ 2130067 h 2722945"/>
                  <a:gd name="connsiteX3653" fmla="*/ 2498547 w 4713748"/>
                  <a:gd name="connsiteY3653" fmla="*/ 2130067 h 2722945"/>
                  <a:gd name="connsiteX3654" fmla="*/ 2482962 w 4713748"/>
                  <a:gd name="connsiteY3654" fmla="*/ 2132280 h 2722945"/>
                  <a:gd name="connsiteX3655" fmla="*/ 2474056 w 4713748"/>
                  <a:gd name="connsiteY3655" fmla="*/ 2136707 h 2722945"/>
                  <a:gd name="connsiteX3656" fmla="*/ 2471829 w 4713748"/>
                  <a:gd name="connsiteY3656" fmla="*/ 2138920 h 2722945"/>
                  <a:gd name="connsiteX3657" fmla="*/ 2469603 w 4713748"/>
                  <a:gd name="connsiteY3657" fmla="*/ 2143346 h 2722945"/>
                  <a:gd name="connsiteX3658" fmla="*/ 2465150 w 4713748"/>
                  <a:gd name="connsiteY3658" fmla="*/ 2152199 h 2722945"/>
                  <a:gd name="connsiteX3659" fmla="*/ 2467376 w 4713748"/>
                  <a:gd name="connsiteY3659" fmla="*/ 2163265 h 2722945"/>
                  <a:gd name="connsiteX3660" fmla="*/ 2467376 w 4713748"/>
                  <a:gd name="connsiteY3660" fmla="*/ 2165479 h 2722945"/>
                  <a:gd name="connsiteX3661" fmla="*/ 2469603 w 4713748"/>
                  <a:gd name="connsiteY3661" fmla="*/ 2169905 h 2722945"/>
                  <a:gd name="connsiteX3662" fmla="*/ 2482962 w 4713748"/>
                  <a:gd name="connsiteY3662" fmla="*/ 2178758 h 2722945"/>
                  <a:gd name="connsiteX3663" fmla="*/ 2538625 w 4713748"/>
                  <a:gd name="connsiteY3663" fmla="*/ 2189824 h 2722945"/>
                  <a:gd name="connsiteX3664" fmla="*/ 2547531 w 4713748"/>
                  <a:gd name="connsiteY3664" fmla="*/ 2189824 h 2722945"/>
                  <a:gd name="connsiteX3665" fmla="*/ 2565343 w 4713748"/>
                  <a:gd name="connsiteY3665" fmla="*/ 2189824 h 2722945"/>
                  <a:gd name="connsiteX3666" fmla="*/ 2551984 w 4713748"/>
                  <a:gd name="connsiteY3666" fmla="*/ 2192037 h 2722945"/>
                  <a:gd name="connsiteX3667" fmla="*/ 2605420 w 4713748"/>
                  <a:gd name="connsiteY3667" fmla="*/ 2185398 h 2722945"/>
                  <a:gd name="connsiteX3668" fmla="*/ 2603194 w 4713748"/>
                  <a:gd name="connsiteY3668" fmla="*/ 2187611 h 2722945"/>
                  <a:gd name="connsiteX3669" fmla="*/ 2508323 w 4713748"/>
                  <a:gd name="connsiteY3669" fmla="*/ 2191035 h 2722945"/>
                  <a:gd name="connsiteX3670" fmla="*/ 2500031 w 4713748"/>
                  <a:gd name="connsiteY3670" fmla="*/ 2187652 h 2722945"/>
                  <a:gd name="connsiteX3671" fmla="*/ 2517801 w 4713748"/>
                  <a:gd name="connsiteY3671" fmla="*/ 2188783 h 2722945"/>
                  <a:gd name="connsiteX3672" fmla="*/ 2521647 w 4713748"/>
                  <a:gd name="connsiteY3672" fmla="*/ 2189548 h 2722945"/>
                  <a:gd name="connsiteX3673" fmla="*/ 2523039 w 4713748"/>
                  <a:gd name="connsiteY3673" fmla="*/ 2189824 h 2722945"/>
                  <a:gd name="connsiteX3674" fmla="*/ 2531945 w 4713748"/>
                  <a:gd name="connsiteY3674" fmla="*/ 2189824 h 2722945"/>
                  <a:gd name="connsiteX3675" fmla="*/ 2529608 w 4713748"/>
                  <a:gd name="connsiteY3675" fmla="*/ 2189534 h 2722945"/>
                  <a:gd name="connsiteX3676" fmla="*/ 2534172 w 4713748"/>
                  <a:gd name="connsiteY3676" fmla="*/ 2189824 h 2722945"/>
                  <a:gd name="connsiteX3677" fmla="*/ 2536398 w 4713748"/>
                  <a:gd name="connsiteY3677" fmla="*/ 2189824 h 2722945"/>
                  <a:gd name="connsiteX3678" fmla="*/ 2517694 w 4713748"/>
                  <a:gd name="connsiteY3678" fmla="*/ 2188054 h 2722945"/>
                  <a:gd name="connsiteX3679" fmla="*/ 2496321 w 4713748"/>
                  <a:gd name="connsiteY3679" fmla="*/ 2185398 h 2722945"/>
                  <a:gd name="connsiteX3680" fmla="*/ 2509684 w 4713748"/>
                  <a:gd name="connsiteY3680" fmla="*/ 2187295 h 2722945"/>
                  <a:gd name="connsiteX3681" fmla="*/ 2496349 w 4713748"/>
                  <a:gd name="connsiteY3681" fmla="*/ 2186033 h 2722945"/>
                  <a:gd name="connsiteX3682" fmla="*/ 2493035 w 4713748"/>
                  <a:gd name="connsiteY3682" fmla="*/ 2184309 h 2722945"/>
                  <a:gd name="connsiteX3683" fmla="*/ 2469603 w 4713748"/>
                  <a:gd name="connsiteY3683" fmla="*/ 2172118 h 2722945"/>
                  <a:gd name="connsiteX3684" fmla="*/ 2481855 w 4713748"/>
                  <a:gd name="connsiteY3684" fmla="*/ 2180238 h 2722945"/>
                  <a:gd name="connsiteX3685" fmla="*/ 2467376 w 4713748"/>
                  <a:gd name="connsiteY3685" fmla="*/ 2174332 h 2722945"/>
                  <a:gd name="connsiteX3686" fmla="*/ 2467376 w 4713748"/>
                  <a:gd name="connsiteY3686" fmla="*/ 2132280 h 2722945"/>
                  <a:gd name="connsiteX3687" fmla="*/ 2488528 w 4713748"/>
                  <a:gd name="connsiteY3687" fmla="*/ 2124811 h 2722945"/>
                  <a:gd name="connsiteX3688" fmla="*/ 937230 w 4713748"/>
                  <a:gd name="connsiteY3688" fmla="*/ 2123192 h 2722945"/>
                  <a:gd name="connsiteX3689" fmla="*/ 974647 w 4713748"/>
                  <a:gd name="connsiteY3689" fmla="*/ 2134062 h 2722945"/>
                  <a:gd name="connsiteX3690" fmla="*/ 1005718 w 4713748"/>
                  <a:gd name="connsiteY3690" fmla="*/ 2145166 h 2722945"/>
                  <a:gd name="connsiteX3691" fmla="*/ 1025692 w 4713748"/>
                  <a:gd name="connsiteY3691" fmla="*/ 2151274 h 2722945"/>
                  <a:gd name="connsiteX3692" fmla="*/ 1035285 w 4713748"/>
                  <a:gd name="connsiteY3692" fmla="*/ 2155914 h 2722945"/>
                  <a:gd name="connsiteX3693" fmla="*/ 1049682 w 4713748"/>
                  <a:gd name="connsiteY3693" fmla="*/ 2158864 h 2722945"/>
                  <a:gd name="connsiteX3694" fmla="*/ 1056340 w 4713748"/>
                  <a:gd name="connsiteY3694" fmla="*/ 2158864 h 2722945"/>
                  <a:gd name="connsiteX3695" fmla="*/ 1069655 w 4713748"/>
                  <a:gd name="connsiteY3695" fmla="*/ 2163281 h 2722945"/>
                  <a:gd name="connsiteX3696" fmla="*/ 1089628 w 4713748"/>
                  <a:gd name="connsiteY3696" fmla="*/ 2169907 h 2722945"/>
                  <a:gd name="connsiteX3697" fmla="*/ 1160642 w 4713748"/>
                  <a:gd name="connsiteY3697" fmla="*/ 2220708 h 2722945"/>
                  <a:gd name="connsiteX3698" fmla="*/ 1158423 w 4713748"/>
                  <a:gd name="connsiteY3698" fmla="*/ 2220708 h 2722945"/>
                  <a:gd name="connsiteX3699" fmla="*/ 1162861 w 4713748"/>
                  <a:gd name="connsiteY3699" fmla="*/ 2225125 h 2722945"/>
                  <a:gd name="connsiteX3700" fmla="*/ 1167300 w 4713748"/>
                  <a:gd name="connsiteY3700" fmla="*/ 2229542 h 2722945"/>
                  <a:gd name="connsiteX3701" fmla="*/ 1162861 w 4713748"/>
                  <a:gd name="connsiteY3701" fmla="*/ 2227334 h 2722945"/>
                  <a:gd name="connsiteX3702" fmla="*/ 1171166 w 4713748"/>
                  <a:gd name="connsiteY3702" fmla="*/ 2239488 h 2722945"/>
                  <a:gd name="connsiteX3703" fmla="*/ 1171516 w 4713748"/>
                  <a:gd name="connsiteY3703" fmla="*/ 2238800 h 2722945"/>
                  <a:gd name="connsiteX3704" fmla="*/ 1173783 w 4713748"/>
                  <a:gd name="connsiteY3704" fmla="*/ 2234351 h 2722945"/>
                  <a:gd name="connsiteX3705" fmla="*/ 1173783 w 4713748"/>
                  <a:gd name="connsiteY3705" fmla="*/ 2232126 h 2722945"/>
                  <a:gd name="connsiteX3706" fmla="*/ 1176051 w 4713748"/>
                  <a:gd name="connsiteY3706" fmla="*/ 2227676 h 2722945"/>
                  <a:gd name="connsiteX3707" fmla="*/ 1176051 w 4713748"/>
                  <a:gd name="connsiteY3707" fmla="*/ 2226627 h 2722945"/>
                  <a:gd name="connsiteX3708" fmla="*/ 1175901 w 4713748"/>
                  <a:gd name="connsiteY3708" fmla="*/ 2226410 h 2722945"/>
                  <a:gd name="connsiteX3709" fmla="*/ 1171742 w 4713748"/>
                  <a:gd name="connsiteY3709" fmla="*/ 2221118 h 2722945"/>
                  <a:gd name="connsiteX3710" fmla="*/ 1169524 w 4713748"/>
                  <a:gd name="connsiteY3710" fmla="*/ 2218890 h 2722945"/>
                  <a:gd name="connsiteX3711" fmla="*/ 1167305 w 4713748"/>
                  <a:gd name="connsiteY3711" fmla="*/ 2212205 h 2722945"/>
                  <a:gd name="connsiteX3712" fmla="*/ 1165087 w 4713748"/>
                  <a:gd name="connsiteY3712" fmla="*/ 2209977 h 2722945"/>
                  <a:gd name="connsiteX3713" fmla="*/ 1149559 w 4713748"/>
                  <a:gd name="connsiteY3713" fmla="*/ 2185466 h 2722945"/>
                  <a:gd name="connsiteX3714" fmla="*/ 1127628 w 4713748"/>
                  <a:gd name="connsiteY3714" fmla="*/ 2165639 h 2722945"/>
                  <a:gd name="connsiteX3715" fmla="*/ 1127288 w 4713748"/>
                  <a:gd name="connsiteY3715" fmla="*/ 2165412 h 2722945"/>
                  <a:gd name="connsiteX3716" fmla="*/ 1125158 w 4713748"/>
                  <a:gd name="connsiteY3716" fmla="*/ 2165412 h 2722945"/>
                  <a:gd name="connsiteX3717" fmla="*/ 1125158 w 4713748"/>
                  <a:gd name="connsiteY3717" fmla="*/ 2163988 h 2722945"/>
                  <a:gd name="connsiteX3718" fmla="*/ 1120325 w 4713748"/>
                  <a:gd name="connsiteY3718" fmla="*/ 2160756 h 2722945"/>
                  <a:gd name="connsiteX3719" fmla="*/ 1116285 w 4713748"/>
                  <a:gd name="connsiteY3719" fmla="*/ 2158727 h 2722945"/>
                  <a:gd name="connsiteX3720" fmla="*/ 1117291 w 4713748"/>
                  <a:gd name="connsiteY3720" fmla="*/ 2158727 h 2722945"/>
                  <a:gd name="connsiteX3721" fmla="*/ 1114855 w 4713748"/>
                  <a:gd name="connsiteY3721" fmla="*/ 2157099 h 2722945"/>
                  <a:gd name="connsiteX3722" fmla="*/ 1113378 w 4713748"/>
                  <a:gd name="connsiteY3722" fmla="*/ 2156439 h 2722945"/>
                  <a:gd name="connsiteX3723" fmla="*/ 1111650 w 4713748"/>
                  <a:gd name="connsiteY3723" fmla="*/ 2156439 h 2722945"/>
                  <a:gd name="connsiteX3724" fmla="*/ 1111650 w 4713748"/>
                  <a:gd name="connsiteY3724" fmla="*/ 2155668 h 2722945"/>
                  <a:gd name="connsiteX3725" fmla="*/ 1104218 w 4713748"/>
                  <a:gd name="connsiteY3725" fmla="*/ 2152350 h 2722945"/>
                  <a:gd name="connsiteX3726" fmla="*/ 1102774 w 4713748"/>
                  <a:gd name="connsiteY3726" fmla="*/ 2151988 h 2722945"/>
                  <a:gd name="connsiteX3727" fmla="*/ 1103407 w 4713748"/>
                  <a:gd name="connsiteY3727" fmla="*/ 2151988 h 2722945"/>
                  <a:gd name="connsiteX3728" fmla="*/ 1098538 w 4713748"/>
                  <a:gd name="connsiteY3728" fmla="*/ 2149814 h 2722945"/>
                  <a:gd name="connsiteX3729" fmla="*/ 1083010 w 4713748"/>
                  <a:gd name="connsiteY3729" fmla="*/ 2143129 h 2722945"/>
                  <a:gd name="connsiteX3730" fmla="*/ 1069405 w 4713748"/>
                  <a:gd name="connsiteY3730" fmla="*/ 2139170 h 2722945"/>
                  <a:gd name="connsiteX3731" fmla="*/ 1067271 w 4713748"/>
                  <a:gd name="connsiteY3731" fmla="*/ 2138635 h 2722945"/>
                  <a:gd name="connsiteX3732" fmla="*/ 1062746 w 4713748"/>
                  <a:gd name="connsiteY3732" fmla="*/ 2137232 h 2722945"/>
                  <a:gd name="connsiteX3733" fmla="*/ 1053341 w 4713748"/>
                  <a:gd name="connsiteY3733" fmla="*/ 2134495 h 2722945"/>
                  <a:gd name="connsiteX3734" fmla="*/ 1018680 w 4713748"/>
                  <a:gd name="connsiteY3734" fmla="*/ 2127531 h 2722945"/>
                  <a:gd name="connsiteX3735" fmla="*/ 973205 w 4713748"/>
                  <a:gd name="connsiteY3735" fmla="*/ 2123632 h 2722945"/>
                  <a:gd name="connsiteX3736" fmla="*/ 2680477 w 4713748"/>
                  <a:gd name="connsiteY3736" fmla="*/ 2118899 h 2722945"/>
                  <a:gd name="connsiteX3737" fmla="*/ 2678264 w 4713748"/>
                  <a:gd name="connsiteY3737" fmla="*/ 2121123 h 2722945"/>
                  <a:gd name="connsiteX3738" fmla="*/ 2664985 w 4713748"/>
                  <a:gd name="connsiteY3738" fmla="*/ 2123902 h 2722945"/>
                  <a:gd name="connsiteX3739" fmla="*/ 2656178 w 4713748"/>
                  <a:gd name="connsiteY3739" fmla="*/ 2129554 h 2722945"/>
                  <a:gd name="connsiteX3740" fmla="*/ 2656178 w 4713748"/>
                  <a:gd name="connsiteY3740" fmla="*/ 2130329 h 2722945"/>
                  <a:gd name="connsiteX3741" fmla="*/ 2658335 w 4713748"/>
                  <a:gd name="connsiteY3741" fmla="*/ 2130329 h 2722945"/>
                  <a:gd name="connsiteX3742" fmla="*/ 2660493 w 4713748"/>
                  <a:gd name="connsiteY3742" fmla="*/ 2132540 h 2722945"/>
                  <a:gd name="connsiteX3743" fmla="*/ 2662651 w 4713748"/>
                  <a:gd name="connsiteY3743" fmla="*/ 2134752 h 2722945"/>
                  <a:gd name="connsiteX3744" fmla="*/ 2662651 w 4713748"/>
                  <a:gd name="connsiteY3744" fmla="*/ 2136963 h 2722945"/>
                  <a:gd name="connsiteX3745" fmla="*/ 2660493 w 4713748"/>
                  <a:gd name="connsiteY3745" fmla="*/ 2136963 h 2722945"/>
                  <a:gd name="connsiteX3746" fmla="*/ 2658335 w 4713748"/>
                  <a:gd name="connsiteY3746" fmla="*/ 2136963 h 2722945"/>
                  <a:gd name="connsiteX3747" fmla="*/ 2658335 w 4713748"/>
                  <a:gd name="connsiteY3747" fmla="*/ 2139175 h 2722945"/>
                  <a:gd name="connsiteX3748" fmla="*/ 2654020 w 4713748"/>
                  <a:gd name="connsiteY3748" fmla="*/ 2141386 h 2722945"/>
                  <a:gd name="connsiteX3749" fmla="*/ 2651862 w 4713748"/>
                  <a:gd name="connsiteY3749" fmla="*/ 2145809 h 2722945"/>
                  <a:gd name="connsiteX3750" fmla="*/ 2649704 w 4713748"/>
                  <a:gd name="connsiteY3750" fmla="*/ 2148021 h 2722945"/>
                  <a:gd name="connsiteX3751" fmla="*/ 2649704 w 4713748"/>
                  <a:gd name="connsiteY3751" fmla="*/ 2150232 h 2722945"/>
                  <a:gd name="connsiteX3752" fmla="*/ 2649704 w 4713748"/>
                  <a:gd name="connsiteY3752" fmla="*/ 2154655 h 2722945"/>
                  <a:gd name="connsiteX3753" fmla="*/ 2649704 w 4713748"/>
                  <a:gd name="connsiteY3753" fmla="*/ 2156867 h 2722945"/>
                  <a:gd name="connsiteX3754" fmla="*/ 2647546 w 4713748"/>
                  <a:gd name="connsiteY3754" fmla="*/ 2159078 h 2722945"/>
                  <a:gd name="connsiteX3755" fmla="*/ 2647546 w 4713748"/>
                  <a:gd name="connsiteY3755" fmla="*/ 2161290 h 2722945"/>
                  <a:gd name="connsiteX3756" fmla="*/ 2647546 w 4713748"/>
                  <a:gd name="connsiteY3756" fmla="*/ 2163501 h 2722945"/>
                  <a:gd name="connsiteX3757" fmla="*/ 2645388 w 4713748"/>
                  <a:gd name="connsiteY3757" fmla="*/ 2167924 h 2722945"/>
                  <a:gd name="connsiteX3758" fmla="*/ 2645388 w 4713748"/>
                  <a:gd name="connsiteY3758" fmla="*/ 2171512 h 2722945"/>
                  <a:gd name="connsiteX3759" fmla="*/ 2645737 w 4713748"/>
                  <a:gd name="connsiteY3759" fmla="*/ 2171632 h 2722945"/>
                  <a:gd name="connsiteX3760" fmla="*/ 2646467 w 4713748"/>
                  <a:gd name="connsiteY3760" fmla="*/ 2170136 h 2722945"/>
                  <a:gd name="connsiteX3761" fmla="*/ 2646198 w 4713748"/>
                  <a:gd name="connsiteY3761" fmla="*/ 2171790 h 2722945"/>
                  <a:gd name="connsiteX3762" fmla="*/ 2646572 w 4713748"/>
                  <a:gd name="connsiteY3762" fmla="*/ 2171918 h 2722945"/>
                  <a:gd name="connsiteX3763" fmla="*/ 2647546 w 4713748"/>
                  <a:gd name="connsiteY3763" fmla="*/ 2167924 h 2722945"/>
                  <a:gd name="connsiteX3764" fmla="*/ 2646467 w 4713748"/>
                  <a:gd name="connsiteY3764" fmla="*/ 2170136 h 2722945"/>
                  <a:gd name="connsiteX3765" fmla="*/ 2647546 w 4713748"/>
                  <a:gd name="connsiteY3765" fmla="*/ 2163501 h 2722945"/>
                  <a:gd name="connsiteX3766" fmla="*/ 2649704 w 4713748"/>
                  <a:gd name="connsiteY3766" fmla="*/ 2165713 h 2722945"/>
                  <a:gd name="connsiteX3767" fmla="*/ 2648355 w 4713748"/>
                  <a:gd name="connsiteY3767" fmla="*/ 2172071 h 2722945"/>
                  <a:gd name="connsiteX3768" fmla="*/ 2648118 w 4713748"/>
                  <a:gd name="connsiteY3768" fmla="*/ 2172447 h 2722945"/>
                  <a:gd name="connsiteX3769" fmla="*/ 2653103 w 4713748"/>
                  <a:gd name="connsiteY3769" fmla="*/ 2174155 h 2722945"/>
                  <a:gd name="connsiteX3770" fmla="*/ 2647871 w 4713748"/>
                  <a:gd name="connsiteY3770" fmla="*/ 2172837 h 2722945"/>
                  <a:gd name="connsiteX3771" fmla="*/ 2645388 w 4713748"/>
                  <a:gd name="connsiteY3771" fmla="*/ 2176770 h 2722945"/>
                  <a:gd name="connsiteX3772" fmla="*/ 2646436 w 4713748"/>
                  <a:gd name="connsiteY3772" fmla="*/ 2172475 h 2722945"/>
                  <a:gd name="connsiteX3773" fmla="*/ 2646101 w 4713748"/>
                  <a:gd name="connsiteY3773" fmla="*/ 2172391 h 2722945"/>
                  <a:gd name="connsiteX3774" fmla="*/ 2645388 w 4713748"/>
                  <a:gd name="connsiteY3774" fmla="*/ 2176770 h 2722945"/>
                  <a:gd name="connsiteX3775" fmla="*/ 2645388 w 4713748"/>
                  <a:gd name="connsiteY3775" fmla="*/ 2178982 h 2722945"/>
                  <a:gd name="connsiteX3776" fmla="*/ 2643230 w 4713748"/>
                  <a:gd name="connsiteY3776" fmla="*/ 2181193 h 2722945"/>
                  <a:gd name="connsiteX3777" fmla="*/ 2643230 w 4713748"/>
                  <a:gd name="connsiteY3777" fmla="*/ 2190039 h 2722945"/>
                  <a:gd name="connsiteX3778" fmla="*/ 2641072 w 4713748"/>
                  <a:gd name="connsiteY3778" fmla="*/ 2190039 h 2722945"/>
                  <a:gd name="connsiteX3779" fmla="*/ 2642151 w 4713748"/>
                  <a:gd name="connsiteY3779" fmla="*/ 2178982 h 2722945"/>
                  <a:gd name="connsiteX3780" fmla="*/ 2642649 w 4713748"/>
                  <a:gd name="connsiteY3780" fmla="*/ 2170818 h 2722945"/>
                  <a:gd name="connsiteX3781" fmla="*/ 2641072 w 4713748"/>
                  <a:gd name="connsiteY3781" fmla="*/ 2170034 h 2722945"/>
                  <a:gd name="connsiteX3782" fmla="*/ 2642664 w 4713748"/>
                  <a:gd name="connsiteY3782" fmla="*/ 2170579 h 2722945"/>
                  <a:gd name="connsiteX3783" fmla="*/ 2643230 w 4713748"/>
                  <a:gd name="connsiteY3783" fmla="*/ 2161290 h 2722945"/>
                  <a:gd name="connsiteX3784" fmla="*/ 2647546 w 4713748"/>
                  <a:gd name="connsiteY3784" fmla="*/ 2145809 h 2722945"/>
                  <a:gd name="connsiteX3785" fmla="*/ 2647546 w 4713748"/>
                  <a:gd name="connsiteY3785" fmla="*/ 2143598 h 2722945"/>
                  <a:gd name="connsiteX3786" fmla="*/ 2649704 w 4713748"/>
                  <a:gd name="connsiteY3786" fmla="*/ 2139175 h 2722945"/>
                  <a:gd name="connsiteX3787" fmla="*/ 2649704 w 4713748"/>
                  <a:gd name="connsiteY3787" fmla="*/ 2136963 h 2722945"/>
                  <a:gd name="connsiteX3788" fmla="*/ 2651862 w 4713748"/>
                  <a:gd name="connsiteY3788" fmla="*/ 2134752 h 2722945"/>
                  <a:gd name="connsiteX3789" fmla="*/ 2650405 w 4713748"/>
                  <a:gd name="connsiteY3789" fmla="*/ 2133258 h 2722945"/>
                  <a:gd name="connsiteX3790" fmla="*/ 2645066 w 4713748"/>
                  <a:gd name="connsiteY3790" fmla="*/ 2136685 h 2722945"/>
                  <a:gd name="connsiteX3791" fmla="*/ 2620478 w 4713748"/>
                  <a:gd name="connsiteY3791" fmla="*/ 2174825 h 2722945"/>
                  <a:gd name="connsiteX3792" fmla="*/ 2615631 w 4713748"/>
                  <a:gd name="connsiteY3792" fmla="*/ 2178652 h 2722945"/>
                  <a:gd name="connsiteX3793" fmla="*/ 2615824 w 4713748"/>
                  <a:gd name="connsiteY3793" fmla="*/ 2178222 h 2722945"/>
                  <a:gd name="connsiteX3794" fmla="*/ 2617227 w 4713748"/>
                  <a:gd name="connsiteY3794" fmla="*/ 2175868 h 2722945"/>
                  <a:gd name="connsiteX3795" fmla="*/ 2623538 w 4713748"/>
                  <a:gd name="connsiteY3795" fmla="*/ 2164043 h 2722945"/>
                  <a:gd name="connsiteX3796" fmla="*/ 2636213 w 4713748"/>
                  <a:gd name="connsiteY3796" fmla="*/ 2143354 h 2722945"/>
                  <a:gd name="connsiteX3797" fmla="*/ 2637043 w 4713748"/>
                  <a:gd name="connsiteY3797" fmla="*/ 2142521 h 2722945"/>
                  <a:gd name="connsiteX3798" fmla="*/ 2638427 w 4713748"/>
                  <a:gd name="connsiteY3798" fmla="*/ 2141130 h 2722945"/>
                  <a:gd name="connsiteX3799" fmla="*/ 2640086 w 4713748"/>
                  <a:gd name="connsiteY3799" fmla="*/ 2140297 h 2722945"/>
                  <a:gd name="connsiteX3800" fmla="*/ 2643503 w 4713748"/>
                  <a:gd name="connsiteY3800" fmla="*/ 2136292 h 2722945"/>
                  <a:gd name="connsiteX3801" fmla="*/ 2649713 w 4713748"/>
                  <a:gd name="connsiteY3801" fmla="*/ 2132550 h 2722945"/>
                  <a:gd name="connsiteX3802" fmla="*/ 2649704 w 4713748"/>
                  <a:gd name="connsiteY3802" fmla="*/ 2132540 h 2722945"/>
                  <a:gd name="connsiteX3803" fmla="*/ 2650485 w 4713748"/>
                  <a:gd name="connsiteY3803" fmla="*/ 2131739 h 2722945"/>
                  <a:gd name="connsiteX3804" fmla="*/ 2645066 w 4713748"/>
                  <a:gd name="connsiteY3804" fmla="*/ 2134461 h 2722945"/>
                  <a:gd name="connsiteX3805" fmla="*/ 2651443 w 4713748"/>
                  <a:gd name="connsiteY3805" fmla="*/ 2130758 h 2722945"/>
                  <a:gd name="connsiteX3806" fmla="*/ 2651862 w 4713748"/>
                  <a:gd name="connsiteY3806" fmla="*/ 2130329 h 2722945"/>
                  <a:gd name="connsiteX3807" fmla="*/ 2654020 w 4713748"/>
                  <a:gd name="connsiteY3807" fmla="*/ 2128117 h 2722945"/>
                  <a:gd name="connsiteX3808" fmla="*/ 2655990 w 4713748"/>
                  <a:gd name="connsiteY3808" fmla="*/ 2128117 h 2722945"/>
                  <a:gd name="connsiteX3809" fmla="*/ 2662772 w 4713748"/>
                  <a:gd name="connsiteY3809" fmla="*/ 2124179 h 2722945"/>
                  <a:gd name="connsiteX3810" fmla="*/ 2680477 w 4713748"/>
                  <a:gd name="connsiteY3810" fmla="*/ 2118899 h 2722945"/>
                  <a:gd name="connsiteX3811" fmla="*/ 2758523 w 4713748"/>
                  <a:gd name="connsiteY3811" fmla="*/ 2105356 h 2722945"/>
                  <a:gd name="connsiteX3812" fmla="*/ 2747403 w 4713748"/>
                  <a:gd name="connsiteY3812" fmla="*/ 2109802 h 2722945"/>
                  <a:gd name="connsiteX3813" fmla="*/ 2725164 w 4713748"/>
                  <a:gd name="connsiteY3813" fmla="*/ 2116470 h 2722945"/>
                  <a:gd name="connsiteX3814" fmla="*/ 2725164 w 4713748"/>
                  <a:gd name="connsiteY3814" fmla="*/ 2118693 h 2722945"/>
                  <a:gd name="connsiteX3815" fmla="*/ 2720716 w 4713748"/>
                  <a:gd name="connsiteY3815" fmla="*/ 2118693 h 2722945"/>
                  <a:gd name="connsiteX3816" fmla="*/ 2714044 w 4713748"/>
                  <a:gd name="connsiteY3816" fmla="*/ 2123139 h 2722945"/>
                  <a:gd name="connsiteX3817" fmla="*/ 2685134 w 4713748"/>
                  <a:gd name="connsiteY3817" fmla="*/ 2134253 h 2722945"/>
                  <a:gd name="connsiteX3818" fmla="*/ 2682910 w 4713748"/>
                  <a:gd name="connsiteY3818" fmla="*/ 2136476 h 2722945"/>
                  <a:gd name="connsiteX3819" fmla="*/ 2682910 w 4713748"/>
                  <a:gd name="connsiteY3819" fmla="*/ 2134253 h 2722945"/>
                  <a:gd name="connsiteX3820" fmla="*/ 2678382 w 4713748"/>
                  <a:gd name="connsiteY3820" fmla="*/ 2136516 h 2722945"/>
                  <a:gd name="connsiteX3821" fmla="*/ 2678490 w 4713748"/>
                  <a:gd name="connsiteY3821" fmla="*/ 2136624 h 2722945"/>
                  <a:gd name="connsiteX3822" fmla="*/ 2680879 w 4713748"/>
                  <a:gd name="connsiteY3822" fmla="*/ 2141408 h 2722945"/>
                  <a:gd name="connsiteX3823" fmla="*/ 2681070 w 4713748"/>
                  <a:gd name="connsiteY3823" fmla="*/ 2141313 h 2722945"/>
                  <a:gd name="connsiteX3824" fmla="*/ 2689528 w 4713748"/>
                  <a:gd name="connsiteY3824" fmla="*/ 2141313 h 2722945"/>
                  <a:gd name="connsiteX3825" fmla="*/ 2689528 w 4713748"/>
                  <a:gd name="connsiteY3825" fmla="*/ 2136624 h 2722945"/>
                  <a:gd name="connsiteX3826" fmla="*/ 2691735 w 4713748"/>
                  <a:gd name="connsiteY3826" fmla="*/ 2141044 h 2722945"/>
                  <a:gd name="connsiteX3827" fmla="*/ 2691715 w 4713748"/>
                  <a:gd name="connsiteY3827" fmla="*/ 2141313 h 2722945"/>
                  <a:gd name="connsiteX3828" fmla="*/ 2692180 w 4713748"/>
                  <a:gd name="connsiteY3828" fmla="*/ 2141313 h 2722945"/>
                  <a:gd name="connsiteX3829" fmla="*/ 2698846 w 4713748"/>
                  <a:gd name="connsiteY3829" fmla="*/ 2139104 h 2722945"/>
                  <a:gd name="connsiteX3830" fmla="*/ 2703290 w 4713748"/>
                  <a:gd name="connsiteY3830" fmla="*/ 2139104 h 2722945"/>
                  <a:gd name="connsiteX3831" fmla="*/ 2723289 w 4713748"/>
                  <a:gd name="connsiteY3831" fmla="*/ 2136895 h 2722945"/>
                  <a:gd name="connsiteX3832" fmla="*/ 2749954 w 4713748"/>
                  <a:gd name="connsiteY3832" fmla="*/ 2134685 h 2722945"/>
                  <a:gd name="connsiteX3833" fmla="*/ 2772175 w 4713748"/>
                  <a:gd name="connsiteY3833" fmla="*/ 2136895 h 2722945"/>
                  <a:gd name="connsiteX3834" fmla="*/ 2785507 w 4713748"/>
                  <a:gd name="connsiteY3834" fmla="*/ 2139104 h 2722945"/>
                  <a:gd name="connsiteX3835" fmla="*/ 2798840 w 4713748"/>
                  <a:gd name="connsiteY3835" fmla="*/ 2150151 h 2722945"/>
                  <a:gd name="connsiteX3836" fmla="*/ 2805506 w 4713748"/>
                  <a:gd name="connsiteY3836" fmla="*/ 2161197 h 2722945"/>
                  <a:gd name="connsiteX3837" fmla="*/ 2805506 w 4713748"/>
                  <a:gd name="connsiteY3837" fmla="*/ 2165616 h 2722945"/>
                  <a:gd name="connsiteX3838" fmla="*/ 2805506 w 4713748"/>
                  <a:gd name="connsiteY3838" fmla="*/ 2174453 h 2722945"/>
                  <a:gd name="connsiteX3839" fmla="*/ 2801062 w 4713748"/>
                  <a:gd name="connsiteY3839" fmla="*/ 2183290 h 2722945"/>
                  <a:gd name="connsiteX3840" fmla="*/ 2789952 w 4713748"/>
                  <a:gd name="connsiteY3840" fmla="*/ 2192128 h 2722945"/>
                  <a:gd name="connsiteX3841" fmla="*/ 2787729 w 4713748"/>
                  <a:gd name="connsiteY3841" fmla="*/ 2194337 h 2722945"/>
                  <a:gd name="connsiteX3842" fmla="*/ 2783285 w 4713748"/>
                  <a:gd name="connsiteY3842" fmla="*/ 2196546 h 2722945"/>
                  <a:gd name="connsiteX3843" fmla="*/ 2763287 w 4713748"/>
                  <a:gd name="connsiteY3843" fmla="*/ 2200965 h 2722945"/>
                  <a:gd name="connsiteX3844" fmla="*/ 2703290 w 4713748"/>
                  <a:gd name="connsiteY3844" fmla="*/ 2192128 h 2722945"/>
                  <a:gd name="connsiteX3845" fmla="*/ 2705513 w 4713748"/>
                  <a:gd name="connsiteY3845" fmla="*/ 2192128 h 2722945"/>
                  <a:gd name="connsiteX3846" fmla="*/ 2707735 w 4713748"/>
                  <a:gd name="connsiteY3846" fmla="*/ 2192128 h 2722945"/>
                  <a:gd name="connsiteX3847" fmla="*/ 2713263 w 4713748"/>
                  <a:gd name="connsiteY3847" fmla="*/ 2192627 h 2722945"/>
                  <a:gd name="connsiteX3848" fmla="*/ 2714042 w 4713748"/>
                  <a:gd name="connsiteY3848" fmla="*/ 2192745 h 2722945"/>
                  <a:gd name="connsiteX3849" fmla="*/ 2718845 w 4713748"/>
                  <a:gd name="connsiteY3849" fmla="*/ 2194337 h 2722945"/>
                  <a:gd name="connsiteX3850" fmla="*/ 2732177 w 4713748"/>
                  <a:gd name="connsiteY3850" fmla="*/ 2196546 h 2722945"/>
                  <a:gd name="connsiteX3851" fmla="*/ 2747732 w 4713748"/>
                  <a:gd name="connsiteY3851" fmla="*/ 2198756 h 2722945"/>
                  <a:gd name="connsiteX3852" fmla="*/ 2721691 w 4713748"/>
                  <a:gd name="connsiteY3852" fmla="*/ 2193901 h 2722945"/>
                  <a:gd name="connsiteX3853" fmla="*/ 2744677 w 4713748"/>
                  <a:gd name="connsiteY3853" fmla="*/ 2197375 h 2722945"/>
                  <a:gd name="connsiteX3854" fmla="*/ 2755650 w 4713748"/>
                  <a:gd name="connsiteY3854" fmla="*/ 2196459 h 2722945"/>
                  <a:gd name="connsiteX3855" fmla="*/ 2756620 w 4713748"/>
                  <a:gd name="connsiteY3855" fmla="*/ 2196546 h 2722945"/>
                  <a:gd name="connsiteX3856" fmla="*/ 2781063 w 4713748"/>
                  <a:gd name="connsiteY3856" fmla="*/ 2194337 h 2722945"/>
                  <a:gd name="connsiteX3857" fmla="*/ 2755650 w 4713748"/>
                  <a:gd name="connsiteY3857" fmla="*/ 2196459 h 2722945"/>
                  <a:gd name="connsiteX3858" fmla="*/ 2716361 w 4713748"/>
                  <a:gd name="connsiteY3858" fmla="*/ 2192907 h 2722945"/>
                  <a:gd name="connsiteX3859" fmla="*/ 2712179 w 4713748"/>
                  <a:gd name="connsiteY3859" fmla="*/ 2192128 h 2722945"/>
                  <a:gd name="connsiteX3860" fmla="*/ 2713846 w 4713748"/>
                  <a:gd name="connsiteY3860" fmla="*/ 2192680 h 2722945"/>
                  <a:gd name="connsiteX3861" fmla="*/ 2713263 w 4713748"/>
                  <a:gd name="connsiteY3861" fmla="*/ 2192627 h 2722945"/>
                  <a:gd name="connsiteX3862" fmla="*/ 2709957 w 4713748"/>
                  <a:gd name="connsiteY3862" fmla="*/ 2192128 h 2722945"/>
                  <a:gd name="connsiteX3863" fmla="*/ 2707735 w 4713748"/>
                  <a:gd name="connsiteY3863" fmla="*/ 2192128 h 2722945"/>
                  <a:gd name="connsiteX3864" fmla="*/ 2696624 w 4713748"/>
                  <a:gd name="connsiteY3864" fmla="*/ 2189918 h 2722945"/>
                  <a:gd name="connsiteX3865" fmla="*/ 2682809 w 4713748"/>
                  <a:gd name="connsiteY3865" fmla="*/ 2184767 h 2722945"/>
                  <a:gd name="connsiteX3866" fmla="*/ 2676220 w 4713748"/>
                  <a:gd name="connsiteY3866" fmla="*/ 2195793 h 2722945"/>
                  <a:gd name="connsiteX3867" fmla="*/ 2697643 w 4713748"/>
                  <a:gd name="connsiteY3867" fmla="*/ 2203161 h 2722945"/>
                  <a:gd name="connsiteX3868" fmla="*/ 2738507 w 4713748"/>
                  <a:gd name="connsiteY3868" fmla="*/ 2218721 h 2722945"/>
                  <a:gd name="connsiteX3869" fmla="*/ 2836360 w 4713748"/>
                  <a:gd name="connsiteY3869" fmla="*/ 2203161 h 2722945"/>
                  <a:gd name="connsiteX3870" fmla="*/ 2807449 w 4713748"/>
                  <a:gd name="connsiteY3870" fmla="*/ 2112024 h 2722945"/>
                  <a:gd name="connsiteX3871" fmla="*/ 2803001 w 4713748"/>
                  <a:gd name="connsiteY3871" fmla="*/ 2109802 h 2722945"/>
                  <a:gd name="connsiteX3872" fmla="*/ 2787434 w 4713748"/>
                  <a:gd name="connsiteY3872" fmla="*/ 2105356 h 2722945"/>
                  <a:gd name="connsiteX3873" fmla="*/ 2758523 w 4713748"/>
                  <a:gd name="connsiteY3873" fmla="*/ 2105356 h 2722945"/>
                  <a:gd name="connsiteX3874" fmla="*/ 566065 w 4713748"/>
                  <a:gd name="connsiteY3874" fmla="*/ 2100559 h 2722945"/>
                  <a:gd name="connsiteX3875" fmla="*/ 566207 w 4713748"/>
                  <a:gd name="connsiteY3875" fmla="*/ 2100564 h 2722945"/>
                  <a:gd name="connsiteX3876" fmla="*/ 568368 w 4713748"/>
                  <a:gd name="connsiteY3876" fmla="*/ 2100792 h 2722945"/>
                  <a:gd name="connsiteX3877" fmla="*/ 459672 w 4713748"/>
                  <a:gd name="connsiteY3877" fmla="*/ 2089651 h 2722945"/>
                  <a:gd name="connsiteX3878" fmla="*/ 481855 w 4713748"/>
                  <a:gd name="connsiteY3878" fmla="*/ 2091879 h 2722945"/>
                  <a:gd name="connsiteX3879" fmla="*/ 459672 w 4713748"/>
                  <a:gd name="connsiteY3879" fmla="*/ 2089651 h 2722945"/>
                  <a:gd name="connsiteX3880" fmla="*/ 333229 w 4713748"/>
                  <a:gd name="connsiteY3880" fmla="*/ 2076282 h 2722945"/>
                  <a:gd name="connsiteX3881" fmla="*/ 459672 w 4713748"/>
                  <a:gd name="connsiteY3881" fmla="*/ 2089651 h 2722945"/>
                  <a:gd name="connsiteX3882" fmla="*/ 454587 w 4713748"/>
                  <a:gd name="connsiteY3882" fmla="*/ 2089258 h 2722945"/>
                  <a:gd name="connsiteX3883" fmla="*/ 345917 w 4713748"/>
                  <a:gd name="connsiteY3883" fmla="*/ 2078243 h 2722945"/>
                  <a:gd name="connsiteX3884" fmla="*/ 308828 w 4713748"/>
                  <a:gd name="connsiteY3884" fmla="*/ 2074053 h 2722945"/>
                  <a:gd name="connsiteX3885" fmla="*/ 313265 w 4713748"/>
                  <a:gd name="connsiteY3885" fmla="*/ 2074053 h 2722945"/>
                  <a:gd name="connsiteX3886" fmla="*/ 333229 w 4713748"/>
                  <a:gd name="connsiteY3886" fmla="*/ 2076282 h 2722945"/>
                  <a:gd name="connsiteX3887" fmla="*/ 326574 w 4713748"/>
                  <a:gd name="connsiteY3887" fmla="*/ 2076282 h 2722945"/>
                  <a:gd name="connsiteX3888" fmla="*/ 345917 w 4713748"/>
                  <a:gd name="connsiteY3888" fmla="*/ 2078243 h 2722945"/>
                  <a:gd name="connsiteX3889" fmla="*/ 362067 w 4713748"/>
                  <a:gd name="connsiteY3889" fmla="*/ 2080738 h 2722945"/>
                  <a:gd name="connsiteX3890" fmla="*/ 401996 w 4713748"/>
                  <a:gd name="connsiteY3890" fmla="*/ 2085195 h 2722945"/>
                  <a:gd name="connsiteX3891" fmla="*/ 454587 w 4713748"/>
                  <a:gd name="connsiteY3891" fmla="*/ 2089258 h 2722945"/>
                  <a:gd name="connsiteX3892" fmla="*/ 566065 w 4713748"/>
                  <a:gd name="connsiteY3892" fmla="*/ 2100559 h 2722945"/>
                  <a:gd name="connsiteX3893" fmla="*/ 508474 w 4713748"/>
                  <a:gd name="connsiteY3893" fmla="*/ 2098564 h 2722945"/>
                  <a:gd name="connsiteX3894" fmla="*/ 308828 w 4713748"/>
                  <a:gd name="connsiteY3894" fmla="*/ 2074053 h 2722945"/>
                  <a:gd name="connsiteX3895" fmla="*/ 473065 w 4713748"/>
                  <a:gd name="connsiteY3895" fmla="*/ 2062992 h 2722945"/>
                  <a:gd name="connsiteX3896" fmla="*/ 478943 w 4713748"/>
                  <a:gd name="connsiteY3896" fmla="*/ 2064299 h 2722945"/>
                  <a:gd name="connsiteX3897" fmla="*/ 478943 w 4713748"/>
                  <a:gd name="connsiteY3897" fmla="*/ 2064299 h 2722945"/>
                  <a:gd name="connsiteX3898" fmla="*/ 475562 w 4713748"/>
                  <a:gd name="connsiteY3898" fmla="*/ 2063548 h 2722945"/>
                  <a:gd name="connsiteX3899" fmla="*/ 473065 w 4713748"/>
                  <a:gd name="connsiteY3899" fmla="*/ 2062992 h 2722945"/>
                  <a:gd name="connsiteX3900" fmla="*/ 432668 w 4713748"/>
                  <a:gd name="connsiteY3900" fmla="*/ 2056473 h 2722945"/>
                  <a:gd name="connsiteX3901" fmla="*/ 441152 w 4713748"/>
                  <a:gd name="connsiteY3901" fmla="*/ 2057767 h 2722945"/>
                  <a:gd name="connsiteX3902" fmla="*/ 473065 w 4713748"/>
                  <a:gd name="connsiteY3902" fmla="*/ 2062992 h 2722945"/>
                  <a:gd name="connsiteX3903" fmla="*/ 466683 w 4713748"/>
                  <a:gd name="connsiteY3903" fmla="*/ 2062226 h 2722945"/>
                  <a:gd name="connsiteX3904" fmla="*/ 350998 w 4713748"/>
                  <a:gd name="connsiteY3904" fmla="*/ 2043004 h 2722945"/>
                  <a:gd name="connsiteX3905" fmla="*/ 414921 w 4713748"/>
                  <a:gd name="connsiteY3905" fmla="*/ 2053471 h 2722945"/>
                  <a:gd name="connsiteX3906" fmla="*/ 432668 w 4713748"/>
                  <a:gd name="connsiteY3906" fmla="*/ 2056473 h 2722945"/>
                  <a:gd name="connsiteX3907" fmla="*/ 363942 w 4713748"/>
                  <a:gd name="connsiteY3907" fmla="*/ 2045993 h 2722945"/>
                  <a:gd name="connsiteX3908" fmla="*/ 2655902 w 4713748"/>
                  <a:gd name="connsiteY3908" fmla="*/ 2031995 h 2722945"/>
                  <a:gd name="connsiteX3909" fmla="*/ 2658494 w 4713748"/>
                  <a:gd name="connsiteY3909" fmla="*/ 2048819 h 2722945"/>
                  <a:gd name="connsiteX3910" fmla="*/ 2658687 w 4713748"/>
                  <a:gd name="connsiteY3910" fmla="*/ 2052295 h 2722945"/>
                  <a:gd name="connsiteX3911" fmla="*/ 2656463 w 4713748"/>
                  <a:gd name="connsiteY3911" fmla="*/ 2061180 h 2722945"/>
                  <a:gd name="connsiteX3912" fmla="*/ 2652014 w 4713748"/>
                  <a:gd name="connsiteY3912" fmla="*/ 2074506 h 2722945"/>
                  <a:gd name="connsiteX3913" fmla="*/ 2654238 w 4713748"/>
                  <a:gd name="connsiteY3913" fmla="*/ 2063401 h 2722945"/>
                  <a:gd name="connsiteX3914" fmla="*/ 2656463 w 4713748"/>
                  <a:gd name="connsiteY3914" fmla="*/ 2054516 h 2722945"/>
                  <a:gd name="connsiteX3915" fmla="*/ 2654238 w 4713748"/>
                  <a:gd name="connsiteY3915" fmla="*/ 2063401 h 2722945"/>
                  <a:gd name="connsiteX3916" fmla="*/ 2646175 w 4713748"/>
                  <a:gd name="connsiteY3916" fmla="*/ 2086167 h 2722945"/>
                  <a:gd name="connsiteX3917" fmla="*/ 2642378 w 4713748"/>
                  <a:gd name="connsiteY3917" fmla="*/ 2093750 h 2722945"/>
                  <a:gd name="connsiteX3918" fmla="*/ 2647279 w 4713748"/>
                  <a:gd name="connsiteY3918" fmla="*/ 2092222 h 2722945"/>
                  <a:gd name="connsiteX3919" fmla="*/ 2649492 w 4713748"/>
                  <a:gd name="connsiteY3919" fmla="*/ 2089998 h 2722945"/>
                  <a:gd name="connsiteX3920" fmla="*/ 2651705 w 4713748"/>
                  <a:gd name="connsiteY3920" fmla="*/ 2089998 h 2722945"/>
                  <a:gd name="connsiteX3921" fmla="*/ 2656132 w 4713748"/>
                  <a:gd name="connsiteY3921" fmla="*/ 2087775 h 2722945"/>
                  <a:gd name="connsiteX3922" fmla="*/ 2676051 w 4713748"/>
                  <a:gd name="connsiteY3922" fmla="*/ 2092222 h 2722945"/>
                  <a:gd name="connsiteX3923" fmla="*/ 2673838 w 4713748"/>
                  <a:gd name="connsiteY3923" fmla="*/ 2092222 h 2722945"/>
                  <a:gd name="connsiteX3924" fmla="*/ 2676051 w 4713748"/>
                  <a:gd name="connsiteY3924" fmla="*/ 2094445 h 2722945"/>
                  <a:gd name="connsiteX3925" fmla="*/ 2676051 w 4713748"/>
                  <a:gd name="connsiteY3925" fmla="*/ 2096668 h 2722945"/>
                  <a:gd name="connsiteX3926" fmla="*/ 2680477 w 4713748"/>
                  <a:gd name="connsiteY3926" fmla="*/ 2098891 h 2722945"/>
                  <a:gd name="connsiteX3927" fmla="*/ 2676051 w 4713748"/>
                  <a:gd name="connsiteY3927" fmla="*/ 2101114 h 2722945"/>
                  <a:gd name="connsiteX3928" fmla="*/ 2676051 w 4713748"/>
                  <a:gd name="connsiteY3928" fmla="*/ 2103337 h 2722945"/>
                  <a:gd name="connsiteX3929" fmla="*/ 2673838 w 4713748"/>
                  <a:gd name="connsiteY3929" fmla="*/ 2103337 h 2722945"/>
                  <a:gd name="connsiteX3930" fmla="*/ 2667198 w 4713748"/>
                  <a:gd name="connsiteY3930" fmla="*/ 2103337 h 2722945"/>
                  <a:gd name="connsiteX3931" fmla="*/ 2662771 w 4713748"/>
                  <a:gd name="connsiteY3931" fmla="*/ 2101114 h 2722945"/>
                  <a:gd name="connsiteX3932" fmla="*/ 2662771 w 4713748"/>
                  <a:gd name="connsiteY3932" fmla="*/ 2098891 h 2722945"/>
                  <a:gd name="connsiteX3933" fmla="*/ 2660558 w 4713748"/>
                  <a:gd name="connsiteY3933" fmla="*/ 2098891 h 2722945"/>
                  <a:gd name="connsiteX3934" fmla="*/ 2656132 w 4713748"/>
                  <a:gd name="connsiteY3934" fmla="*/ 2098891 h 2722945"/>
                  <a:gd name="connsiteX3935" fmla="*/ 2653918 w 4713748"/>
                  <a:gd name="connsiteY3935" fmla="*/ 2098891 h 2722945"/>
                  <a:gd name="connsiteX3936" fmla="*/ 2640639 w 4713748"/>
                  <a:gd name="connsiteY3936" fmla="*/ 2103337 h 2722945"/>
                  <a:gd name="connsiteX3937" fmla="*/ 2625146 w 4713748"/>
                  <a:gd name="connsiteY3937" fmla="*/ 2114453 h 2722945"/>
                  <a:gd name="connsiteX3938" fmla="*/ 2616294 w 4713748"/>
                  <a:gd name="connsiteY3938" fmla="*/ 2125569 h 2722945"/>
                  <a:gd name="connsiteX3939" fmla="*/ 2611867 w 4713748"/>
                  <a:gd name="connsiteY3939" fmla="*/ 2134461 h 2722945"/>
                  <a:gd name="connsiteX3940" fmla="*/ 2609654 w 4713748"/>
                  <a:gd name="connsiteY3940" fmla="*/ 2145577 h 2722945"/>
                  <a:gd name="connsiteX3941" fmla="*/ 2607441 w 4713748"/>
                  <a:gd name="connsiteY3941" fmla="*/ 2154470 h 2722945"/>
                  <a:gd name="connsiteX3942" fmla="*/ 2607441 w 4713748"/>
                  <a:gd name="connsiteY3942" fmla="*/ 2156693 h 2722945"/>
                  <a:gd name="connsiteX3943" fmla="*/ 2609654 w 4713748"/>
                  <a:gd name="connsiteY3943" fmla="*/ 2161139 h 2722945"/>
                  <a:gd name="connsiteX3944" fmla="*/ 2607441 w 4713748"/>
                  <a:gd name="connsiteY3944" fmla="*/ 2167809 h 2722945"/>
                  <a:gd name="connsiteX3945" fmla="*/ 2609654 w 4713748"/>
                  <a:gd name="connsiteY3945" fmla="*/ 2176701 h 2722945"/>
                  <a:gd name="connsiteX3946" fmla="*/ 2611867 w 4713748"/>
                  <a:gd name="connsiteY3946" fmla="*/ 2176701 h 2722945"/>
                  <a:gd name="connsiteX3947" fmla="*/ 2612974 w 4713748"/>
                  <a:gd name="connsiteY3947" fmla="*/ 2178924 h 2722945"/>
                  <a:gd name="connsiteX3948" fmla="*/ 2612070 w 4713748"/>
                  <a:gd name="connsiteY3948" fmla="*/ 2180741 h 2722945"/>
                  <a:gd name="connsiteX3949" fmla="*/ 2612470 w 4713748"/>
                  <a:gd name="connsiteY3949" fmla="*/ 2181148 h 2722945"/>
                  <a:gd name="connsiteX3950" fmla="*/ 2613626 w 4713748"/>
                  <a:gd name="connsiteY3950" fmla="*/ 2180235 h 2722945"/>
                  <a:gd name="connsiteX3951" fmla="*/ 2614080 w 4713748"/>
                  <a:gd name="connsiteY3951" fmla="*/ 2181148 h 2722945"/>
                  <a:gd name="connsiteX3952" fmla="*/ 2613583 w 4713748"/>
                  <a:gd name="connsiteY3952" fmla="*/ 2182280 h 2722945"/>
                  <a:gd name="connsiteX3953" fmla="*/ 2613724 w 4713748"/>
                  <a:gd name="connsiteY3953" fmla="*/ 2182424 h 2722945"/>
                  <a:gd name="connsiteX3954" fmla="*/ 2614326 w 4713748"/>
                  <a:gd name="connsiteY3954" fmla="*/ 2181395 h 2722945"/>
                  <a:gd name="connsiteX3955" fmla="*/ 2615810 w 4713748"/>
                  <a:gd name="connsiteY3955" fmla="*/ 2182885 h 2722945"/>
                  <a:gd name="connsiteX3956" fmla="*/ 2616366 w 4713748"/>
                  <a:gd name="connsiteY3956" fmla="*/ 2182885 h 2722945"/>
                  <a:gd name="connsiteX3957" fmla="*/ 2618556 w 4713748"/>
                  <a:gd name="connsiteY3957" fmla="*/ 2185114 h 2722945"/>
                  <a:gd name="connsiteX3958" fmla="*/ 2616366 w 4713748"/>
                  <a:gd name="connsiteY3958" fmla="*/ 2185114 h 2722945"/>
                  <a:gd name="connsiteX3959" fmla="*/ 2616366 w 4713748"/>
                  <a:gd name="connsiteY3959" fmla="*/ 2187342 h 2722945"/>
                  <a:gd name="connsiteX3960" fmla="*/ 2614177 w 4713748"/>
                  <a:gd name="connsiteY3960" fmla="*/ 2187342 h 2722945"/>
                  <a:gd name="connsiteX3961" fmla="*/ 2614177 w 4713748"/>
                  <a:gd name="connsiteY3961" fmla="*/ 2191798 h 2722945"/>
                  <a:gd name="connsiteX3962" fmla="*/ 2611988 w 4713748"/>
                  <a:gd name="connsiteY3962" fmla="*/ 2194027 h 2722945"/>
                  <a:gd name="connsiteX3963" fmla="*/ 2614177 w 4713748"/>
                  <a:gd name="connsiteY3963" fmla="*/ 2194027 h 2722945"/>
                  <a:gd name="connsiteX3964" fmla="*/ 2614177 w 4713748"/>
                  <a:gd name="connsiteY3964" fmla="*/ 2196255 h 2722945"/>
                  <a:gd name="connsiteX3965" fmla="*/ 2616366 w 4713748"/>
                  <a:gd name="connsiteY3965" fmla="*/ 2196255 h 2722945"/>
                  <a:gd name="connsiteX3966" fmla="*/ 2616366 w 4713748"/>
                  <a:gd name="connsiteY3966" fmla="*/ 2198483 h 2722945"/>
                  <a:gd name="connsiteX3967" fmla="*/ 2614177 w 4713748"/>
                  <a:gd name="connsiteY3967" fmla="*/ 2198483 h 2722945"/>
                  <a:gd name="connsiteX3968" fmla="*/ 2614177 w 4713748"/>
                  <a:gd name="connsiteY3968" fmla="*/ 2200711 h 2722945"/>
                  <a:gd name="connsiteX3969" fmla="*/ 2616215 w 4713748"/>
                  <a:gd name="connsiteY3969" fmla="*/ 2203822 h 2722945"/>
                  <a:gd name="connsiteX3970" fmla="*/ 2616951 w 4713748"/>
                  <a:gd name="connsiteY3970" fmla="*/ 2203626 h 2722945"/>
                  <a:gd name="connsiteX3971" fmla="*/ 2616892 w 4713748"/>
                  <a:gd name="connsiteY3971" fmla="*/ 2203475 h 2722945"/>
                  <a:gd name="connsiteX3972" fmla="*/ 2616366 w 4713748"/>
                  <a:gd name="connsiteY3972" fmla="*/ 2202940 h 2722945"/>
                  <a:gd name="connsiteX3973" fmla="*/ 2614177 w 4713748"/>
                  <a:gd name="connsiteY3973" fmla="*/ 2200711 h 2722945"/>
                  <a:gd name="connsiteX3974" fmla="*/ 2616366 w 4713748"/>
                  <a:gd name="connsiteY3974" fmla="*/ 2200711 h 2722945"/>
                  <a:gd name="connsiteX3975" fmla="*/ 2618361 w 4713748"/>
                  <a:gd name="connsiteY3975" fmla="*/ 2200711 h 2722945"/>
                  <a:gd name="connsiteX3976" fmla="*/ 2622715 w 4713748"/>
                  <a:gd name="connsiteY3976" fmla="*/ 2194983 h 2722945"/>
                  <a:gd name="connsiteX3977" fmla="*/ 2645377 w 4713748"/>
                  <a:gd name="connsiteY3977" fmla="*/ 2191875 h 2722945"/>
                  <a:gd name="connsiteX3978" fmla="*/ 2647584 w 4713748"/>
                  <a:gd name="connsiteY3978" fmla="*/ 2191875 h 2722945"/>
                  <a:gd name="connsiteX3979" fmla="*/ 2656414 w 4713748"/>
                  <a:gd name="connsiteY3979" fmla="*/ 2187455 h 2722945"/>
                  <a:gd name="connsiteX3980" fmla="*/ 2667148 w 4713748"/>
                  <a:gd name="connsiteY3980" fmla="*/ 2178858 h 2722945"/>
                  <a:gd name="connsiteX3981" fmla="*/ 2666071 w 4713748"/>
                  <a:gd name="connsiteY3981" fmla="*/ 2178596 h 2722945"/>
                  <a:gd name="connsiteX3982" fmla="*/ 2653103 w 4713748"/>
                  <a:gd name="connsiteY3982" fmla="*/ 2174155 h 2722945"/>
                  <a:gd name="connsiteX3983" fmla="*/ 2663883 w 4713748"/>
                  <a:gd name="connsiteY3983" fmla="*/ 2176869 h 2722945"/>
                  <a:gd name="connsiteX3984" fmla="*/ 2667854 w 4713748"/>
                  <a:gd name="connsiteY3984" fmla="*/ 2178012 h 2722945"/>
                  <a:gd name="connsiteX3985" fmla="*/ 2671867 w 4713748"/>
                  <a:gd name="connsiteY3985" fmla="*/ 2171985 h 2722945"/>
                  <a:gd name="connsiteX3986" fmla="*/ 2674075 w 4713748"/>
                  <a:gd name="connsiteY3986" fmla="*/ 2160935 h 2722945"/>
                  <a:gd name="connsiteX3987" fmla="*/ 2674075 w 4713748"/>
                  <a:gd name="connsiteY3987" fmla="*/ 2158725 h 2722945"/>
                  <a:gd name="connsiteX3988" fmla="*/ 2674075 w 4713748"/>
                  <a:gd name="connsiteY3988" fmla="*/ 2156515 h 2722945"/>
                  <a:gd name="connsiteX3989" fmla="*/ 2671867 w 4713748"/>
                  <a:gd name="connsiteY3989" fmla="*/ 2154304 h 2722945"/>
                  <a:gd name="connsiteX3990" fmla="*/ 2671453 w 4713748"/>
                  <a:gd name="connsiteY3990" fmla="*/ 2153338 h 2722945"/>
                  <a:gd name="connsiteX3991" fmla="*/ 2667737 w 4713748"/>
                  <a:gd name="connsiteY3991" fmla="*/ 2154569 h 2722945"/>
                  <a:gd name="connsiteX3992" fmla="*/ 2667737 w 4713748"/>
                  <a:gd name="connsiteY3992" fmla="*/ 2147941 h 2722945"/>
                  <a:gd name="connsiteX3993" fmla="*/ 2668897 w 4713748"/>
                  <a:gd name="connsiteY3993" fmla="*/ 2147365 h 2722945"/>
                  <a:gd name="connsiteX3994" fmla="*/ 2665245 w 4713748"/>
                  <a:gd name="connsiteY3994" fmla="*/ 2138834 h 2722945"/>
                  <a:gd name="connsiteX3995" fmla="*/ 2667452 w 4713748"/>
                  <a:gd name="connsiteY3995" fmla="*/ 2138834 h 2722945"/>
                  <a:gd name="connsiteX3996" fmla="*/ 2667452 w 4713748"/>
                  <a:gd name="connsiteY3996" fmla="*/ 2136624 h 2722945"/>
                  <a:gd name="connsiteX3997" fmla="*/ 2665245 w 4713748"/>
                  <a:gd name="connsiteY3997" fmla="*/ 2129994 h 2722945"/>
                  <a:gd name="connsiteX3998" fmla="*/ 2669660 w 4713748"/>
                  <a:gd name="connsiteY3998" fmla="*/ 2129994 h 2722945"/>
                  <a:gd name="connsiteX3999" fmla="*/ 2671867 w 4713748"/>
                  <a:gd name="connsiteY3999" fmla="*/ 2129994 h 2722945"/>
                  <a:gd name="connsiteX4000" fmla="*/ 2674075 w 4713748"/>
                  <a:gd name="connsiteY4000" fmla="*/ 2129994 h 2722945"/>
                  <a:gd name="connsiteX4001" fmla="*/ 2674075 w 4713748"/>
                  <a:gd name="connsiteY4001" fmla="*/ 2131969 h 2722945"/>
                  <a:gd name="connsiteX4002" fmla="*/ 2676238 w 4713748"/>
                  <a:gd name="connsiteY4002" fmla="*/ 2129807 h 2722945"/>
                  <a:gd name="connsiteX4003" fmla="*/ 2678462 w 4713748"/>
                  <a:gd name="connsiteY4003" fmla="*/ 2127584 h 2722945"/>
                  <a:gd name="connsiteX4004" fmla="*/ 2687357 w 4713748"/>
                  <a:gd name="connsiteY4004" fmla="*/ 2120916 h 2722945"/>
                  <a:gd name="connsiteX4005" fmla="*/ 2698477 w 4713748"/>
                  <a:gd name="connsiteY4005" fmla="*/ 2116470 h 2722945"/>
                  <a:gd name="connsiteX4006" fmla="*/ 2700701 w 4713748"/>
                  <a:gd name="connsiteY4006" fmla="*/ 2116470 h 2722945"/>
                  <a:gd name="connsiteX4007" fmla="*/ 2705149 w 4713748"/>
                  <a:gd name="connsiteY4007" fmla="*/ 2114247 h 2722945"/>
                  <a:gd name="connsiteX4008" fmla="*/ 2702925 w 4713748"/>
                  <a:gd name="connsiteY4008" fmla="*/ 2116470 h 2722945"/>
                  <a:gd name="connsiteX4009" fmla="*/ 2711821 w 4713748"/>
                  <a:gd name="connsiteY4009" fmla="*/ 2112024 h 2722945"/>
                  <a:gd name="connsiteX4010" fmla="*/ 2718492 w 4713748"/>
                  <a:gd name="connsiteY4010" fmla="*/ 2109802 h 2722945"/>
                  <a:gd name="connsiteX4011" fmla="*/ 2742955 w 4713748"/>
                  <a:gd name="connsiteY4011" fmla="*/ 2103133 h 2722945"/>
                  <a:gd name="connsiteX4012" fmla="*/ 2778538 w 4713748"/>
                  <a:gd name="connsiteY4012" fmla="*/ 2100910 h 2722945"/>
                  <a:gd name="connsiteX4013" fmla="*/ 2807449 w 4713748"/>
                  <a:gd name="connsiteY4013" fmla="*/ 2107579 h 2722945"/>
                  <a:gd name="connsiteX4014" fmla="*/ 2820792 w 4713748"/>
                  <a:gd name="connsiteY4014" fmla="*/ 2114247 h 2722945"/>
                  <a:gd name="connsiteX4015" fmla="*/ 2836360 w 4713748"/>
                  <a:gd name="connsiteY4015" fmla="*/ 2134253 h 2722945"/>
                  <a:gd name="connsiteX4016" fmla="*/ 2843031 w 4713748"/>
                  <a:gd name="connsiteY4016" fmla="*/ 2147590 h 2722945"/>
                  <a:gd name="connsiteX4017" fmla="*/ 2845255 w 4713748"/>
                  <a:gd name="connsiteY4017" fmla="*/ 2154259 h 2722945"/>
                  <a:gd name="connsiteX4018" fmla="*/ 2847479 w 4713748"/>
                  <a:gd name="connsiteY4018" fmla="*/ 2163150 h 2722945"/>
                  <a:gd name="connsiteX4019" fmla="*/ 2845255 w 4713748"/>
                  <a:gd name="connsiteY4019" fmla="*/ 2176487 h 2722945"/>
                  <a:gd name="connsiteX4020" fmla="*/ 2845255 w 4713748"/>
                  <a:gd name="connsiteY4020" fmla="*/ 2194270 h 2722945"/>
                  <a:gd name="connsiteX4021" fmla="*/ 2845255 w 4713748"/>
                  <a:gd name="connsiteY4021" fmla="*/ 2196493 h 2722945"/>
                  <a:gd name="connsiteX4022" fmla="*/ 2843031 w 4713748"/>
                  <a:gd name="connsiteY4022" fmla="*/ 2205384 h 2722945"/>
                  <a:gd name="connsiteX4023" fmla="*/ 2827464 w 4713748"/>
                  <a:gd name="connsiteY4023" fmla="*/ 2227612 h 2722945"/>
                  <a:gd name="connsiteX4024" fmla="*/ 2786878 w 4713748"/>
                  <a:gd name="connsiteY4024" fmla="*/ 2234837 h 2722945"/>
                  <a:gd name="connsiteX4025" fmla="*/ 2774049 w 4713748"/>
                  <a:gd name="connsiteY4025" fmla="*/ 2232687 h 2722945"/>
                  <a:gd name="connsiteX4026" fmla="*/ 2785210 w 4713748"/>
                  <a:gd name="connsiteY4026" fmla="*/ 2234281 h 2722945"/>
                  <a:gd name="connsiteX4027" fmla="*/ 2807449 w 4713748"/>
                  <a:gd name="connsiteY4027" fmla="*/ 2232058 h 2722945"/>
                  <a:gd name="connsiteX4028" fmla="*/ 2805023 w 4713748"/>
                  <a:gd name="connsiteY4028" fmla="*/ 2231838 h 2722945"/>
                  <a:gd name="connsiteX4029" fmla="*/ 2808315 w 4713748"/>
                  <a:gd name="connsiteY4029" fmla="*/ 2230719 h 2722945"/>
                  <a:gd name="connsiteX4030" fmla="*/ 2815174 w 4713748"/>
                  <a:gd name="connsiteY4030" fmla="*/ 2230128 h 2722945"/>
                  <a:gd name="connsiteX4031" fmla="*/ 2818568 w 4713748"/>
                  <a:gd name="connsiteY4031" fmla="*/ 2229835 h 2722945"/>
                  <a:gd name="connsiteX4032" fmla="*/ 2824756 w 4713748"/>
                  <a:gd name="connsiteY4032" fmla="*/ 2225129 h 2722945"/>
                  <a:gd name="connsiteX4033" fmla="*/ 2825727 w 4713748"/>
                  <a:gd name="connsiteY4033" fmla="*/ 2224799 h 2722945"/>
                  <a:gd name="connsiteX4034" fmla="*/ 2826501 w 4713748"/>
                  <a:gd name="connsiteY4034" fmla="*/ 2223802 h 2722945"/>
                  <a:gd name="connsiteX4035" fmla="*/ 2831356 w 4713748"/>
                  <a:gd name="connsiteY4035" fmla="*/ 2220110 h 2722945"/>
                  <a:gd name="connsiteX4036" fmla="*/ 2840808 w 4713748"/>
                  <a:gd name="connsiteY4036" fmla="*/ 2205384 h 2722945"/>
                  <a:gd name="connsiteX4037" fmla="*/ 2826501 w 4713748"/>
                  <a:gd name="connsiteY4037" fmla="*/ 2223802 h 2722945"/>
                  <a:gd name="connsiteX4038" fmla="*/ 2824756 w 4713748"/>
                  <a:gd name="connsiteY4038" fmla="*/ 2225129 h 2722945"/>
                  <a:gd name="connsiteX4039" fmla="*/ 2808315 w 4713748"/>
                  <a:gd name="connsiteY4039" fmla="*/ 2230719 h 2722945"/>
                  <a:gd name="connsiteX4040" fmla="*/ 2800304 w 4713748"/>
                  <a:gd name="connsiteY4040" fmla="*/ 2231409 h 2722945"/>
                  <a:gd name="connsiteX4041" fmla="*/ 2767730 w 4713748"/>
                  <a:gd name="connsiteY4041" fmla="*/ 2228449 h 2722945"/>
                  <a:gd name="connsiteX4042" fmla="*/ 2754075 w 4713748"/>
                  <a:gd name="connsiteY4042" fmla="*/ 2225390 h 2722945"/>
                  <a:gd name="connsiteX4043" fmla="*/ 2740731 w 4713748"/>
                  <a:gd name="connsiteY4043" fmla="*/ 2223167 h 2722945"/>
                  <a:gd name="connsiteX4044" fmla="*/ 2721114 w 4713748"/>
                  <a:gd name="connsiteY4044" fmla="*/ 2213363 h 2722945"/>
                  <a:gd name="connsiteX4045" fmla="*/ 2736284 w 4713748"/>
                  <a:gd name="connsiteY4045" fmla="*/ 2218721 h 2722945"/>
                  <a:gd name="connsiteX4046" fmla="*/ 2718492 w 4713748"/>
                  <a:gd name="connsiteY4046" fmla="*/ 2212053 h 2722945"/>
                  <a:gd name="connsiteX4047" fmla="*/ 2721114 w 4713748"/>
                  <a:gd name="connsiteY4047" fmla="*/ 2213363 h 2722945"/>
                  <a:gd name="connsiteX4048" fmla="*/ 2699311 w 4713748"/>
                  <a:gd name="connsiteY4048" fmla="*/ 2205662 h 2722945"/>
                  <a:gd name="connsiteX4049" fmla="*/ 2675412 w 4713748"/>
                  <a:gd name="connsiteY4049" fmla="*/ 2197145 h 2722945"/>
                  <a:gd name="connsiteX4050" fmla="*/ 2667521 w 4713748"/>
                  <a:gd name="connsiteY4050" fmla="*/ 2210349 h 2722945"/>
                  <a:gd name="connsiteX4051" fmla="*/ 2659172 w 4713748"/>
                  <a:gd name="connsiteY4051" fmla="*/ 2215496 h 2722945"/>
                  <a:gd name="connsiteX4052" fmla="*/ 2657196 w 4713748"/>
                  <a:gd name="connsiteY4052" fmla="*/ 2216715 h 2722945"/>
                  <a:gd name="connsiteX4053" fmla="*/ 2658044 w 4713748"/>
                  <a:gd name="connsiteY4053" fmla="*/ 2215611 h 2722945"/>
                  <a:gd name="connsiteX4054" fmla="*/ 2659744 w 4713748"/>
                  <a:gd name="connsiteY4054" fmla="*/ 2214781 h 2722945"/>
                  <a:gd name="connsiteX4055" fmla="*/ 2660830 w 4713748"/>
                  <a:gd name="connsiteY4055" fmla="*/ 2214251 h 2722945"/>
                  <a:gd name="connsiteX4056" fmla="*/ 2665043 w 4713748"/>
                  <a:gd name="connsiteY4056" fmla="*/ 2208151 h 2722945"/>
                  <a:gd name="connsiteX4057" fmla="*/ 2667452 w 4713748"/>
                  <a:gd name="connsiteY4057" fmla="*/ 2205135 h 2722945"/>
                  <a:gd name="connsiteX4058" fmla="*/ 2667455 w 4713748"/>
                  <a:gd name="connsiteY4058" fmla="*/ 2205132 h 2722945"/>
                  <a:gd name="connsiteX4059" fmla="*/ 2674186 w 4713748"/>
                  <a:gd name="connsiteY4059" fmla="*/ 2196708 h 2722945"/>
                  <a:gd name="connsiteX4060" fmla="*/ 2673799 w 4713748"/>
                  <a:gd name="connsiteY4060" fmla="*/ 2196571 h 2722945"/>
                  <a:gd name="connsiteX4061" fmla="*/ 2671867 w 4713748"/>
                  <a:gd name="connsiteY4061" fmla="*/ 2198505 h 2722945"/>
                  <a:gd name="connsiteX4062" fmla="*/ 2671315 w 4713748"/>
                  <a:gd name="connsiteY4062" fmla="*/ 2199334 h 2722945"/>
                  <a:gd name="connsiteX4063" fmla="*/ 2667455 w 4713748"/>
                  <a:gd name="connsiteY4063" fmla="*/ 2205132 h 2722945"/>
                  <a:gd name="connsiteX4064" fmla="*/ 2665045 w 4713748"/>
                  <a:gd name="connsiteY4064" fmla="*/ 2208148 h 2722945"/>
                  <a:gd name="connsiteX4065" fmla="*/ 2673190 w 4713748"/>
                  <a:gd name="connsiteY4065" fmla="*/ 2196353 h 2722945"/>
                  <a:gd name="connsiteX4066" fmla="*/ 2672916 w 4713748"/>
                  <a:gd name="connsiteY4066" fmla="*/ 2196256 h 2722945"/>
                  <a:gd name="connsiteX4067" fmla="*/ 2658044 w 4713748"/>
                  <a:gd name="connsiteY4067" fmla="*/ 2215611 h 2722945"/>
                  <a:gd name="connsiteX4068" fmla="*/ 2653412 w 4713748"/>
                  <a:gd name="connsiteY4068" fmla="*/ 2217871 h 2722945"/>
                  <a:gd name="connsiteX4069" fmla="*/ 2655828 w 4713748"/>
                  <a:gd name="connsiteY4069" fmla="*/ 2216047 h 2722945"/>
                  <a:gd name="connsiteX4070" fmla="*/ 2672393 w 4713748"/>
                  <a:gd name="connsiteY4070" fmla="*/ 2196070 h 2722945"/>
                  <a:gd name="connsiteX4071" fmla="*/ 2667342 w 4713748"/>
                  <a:gd name="connsiteY4071" fmla="*/ 2194270 h 2722945"/>
                  <a:gd name="connsiteX4072" fmla="*/ 2671790 w 4713748"/>
                  <a:gd name="connsiteY4072" fmla="*/ 2194270 h 2722945"/>
                  <a:gd name="connsiteX4073" fmla="*/ 2673421 w 4713748"/>
                  <a:gd name="connsiteY4073" fmla="*/ 2194830 h 2722945"/>
                  <a:gd name="connsiteX4074" fmla="*/ 2673695 w 4713748"/>
                  <a:gd name="connsiteY4074" fmla="*/ 2194499 h 2722945"/>
                  <a:gd name="connsiteX4075" fmla="*/ 2676282 w 4713748"/>
                  <a:gd name="connsiteY4075" fmla="*/ 2190698 h 2722945"/>
                  <a:gd name="connsiteX4076" fmla="*/ 2676282 w 4713748"/>
                  <a:gd name="connsiteY4076" fmla="*/ 2191875 h 2722945"/>
                  <a:gd name="connsiteX4077" fmla="*/ 2673888 w 4713748"/>
                  <a:gd name="connsiteY4077" fmla="*/ 2194991 h 2722945"/>
                  <a:gd name="connsiteX4078" fmla="*/ 2674084 w 4713748"/>
                  <a:gd name="connsiteY4078" fmla="*/ 2195059 h 2722945"/>
                  <a:gd name="connsiteX4079" fmla="*/ 2676282 w 4713748"/>
                  <a:gd name="connsiteY4079" fmla="*/ 2191875 h 2722945"/>
                  <a:gd name="connsiteX4080" fmla="*/ 2676834 w 4713748"/>
                  <a:gd name="connsiteY4080" fmla="*/ 2190770 h 2722945"/>
                  <a:gd name="connsiteX4081" fmla="*/ 2678490 w 4713748"/>
                  <a:gd name="connsiteY4081" fmla="*/ 2187455 h 2722945"/>
                  <a:gd name="connsiteX4082" fmla="*/ 2680299 w 4713748"/>
                  <a:gd name="connsiteY4082" fmla="*/ 2183831 h 2722945"/>
                  <a:gd name="connsiteX4083" fmla="*/ 2678848 w 4713748"/>
                  <a:gd name="connsiteY4083" fmla="*/ 2183290 h 2722945"/>
                  <a:gd name="connsiteX4084" fmla="*/ 2680456 w 4713748"/>
                  <a:gd name="connsiteY4084" fmla="*/ 2183519 h 2722945"/>
                  <a:gd name="connsiteX4085" fmla="*/ 2680697 w 4713748"/>
                  <a:gd name="connsiteY4085" fmla="*/ 2183035 h 2722945"/>
                  <a:gd name="connsiteX4086" fmla="*/ 2681087 w 4713748"/>
                  <a:gd name="connsiteY4086" fmla="*/ 2182255 h 2722945"/>
                  <a:gd name="connsiteX4087" fmla="*/ 2671546 w 4713748"/>
                  <a:gd name="connsiteY4087" fmla="*/ 2179930 h 2722945"/>
                  <a:gd name="connsiteX4088" fmla="*/ 2663037 w 4713748"/>
                  <a:gd name="connsiteY4088" fmla="*/ 2189665 h 2722945"/>
                  <a:gd name="connsiteX4089" fmla="*/ 2647584 w 4713748"/>
                  <a:gd name="connsiteY4089" fmla="*/ 2196295 h 2722945"/>
                  <a:gd name="connsiteX4090" fmla="*/ 2638754 w 4713748"/>
                  <a:gd name="connsiteY4090" fmla="*/ 2198505 h 2722945"/>
                  <a:gd name="connsiteX4091" fmla="*/ 2632131 w 4713748"/>
                  <a:gd name="connsiteY4091" fmla="*/ 2201267 h 2722945"/>
                  <a:gd name="connsiteX4092" fmla="*/ 2627417 w 4713748"/>
                  <a:gd name="connsiteY4092" fmla="*/ 2200874 h 2722945"/>
                  <a:gd name="connsiteX4093" fmla="*/ 2624446 w 4713748"/>
                  <a:gd name="connsiteY4093" fmla="*/ 2201861 h 2722945"/>
                  <a:gd name="connsiteX4094" fmla="*/ 2625508 w 4713748"/>
                  <a:gd name="connsiteY4094" fmla="*/ 2202925 h 2722945"/>
                  <a:gd name="connsiteX4095" fmla="*/ 2627716 w 4713748"/>
                  <a:gd name="connsiteY4095" fmla="*/ 2207345 h 2722945"/>
                  <a:gd name="connsiteX4096" fmla="*/ 2627716 w 4713748"/>
                  <a:gd name="connsiteY4096" fmla="*/ 2213975 h 2722945"/>
                  <a:gd name="connsiteX4097" fmla="*/ 2632131 w 4713748"/>
                  <a:gd name="connsiteY4097" fmla="*/ 2222815 h 2722945"/>
                  <a:gd name="connsiteX4098" fmla="*/ 2634339 w 4713748"/>
                  <a:gd name="connsiteY4098" fmla="*/ 2222815 h 2722945"/>
                  <a:gd name="connsiteX4099" fmla="*/ 2638754 w 4713748"/>
                  <a:gd name="connsiteY4099" fmla="*/ 2222815 h 2722945"/>
                  <a:gd name="connsiteX4100" fmla="*/ 2646432 w 4713748"/>
                  <a:gd name="connsiteY4100" fmla="*/ 2221278 h 2722945"/>
                  <a:gd name="connsiteX4101" fmla="*/ 2638754 w 4713748"/>
                  <a:gd name="connsiteY4101" fmla="*/ 2225025 h 2722945"/>
                  <a:gd name="connsiteX4102" fmla="*/ 2644297 w 4713748"/>
                  <a:gd name="connsiteY4102" fmla="*/ 2224667 h 2722945"/>
                  <a:gd name="connsiteX4103" fmla="*/ 2636546 w 4713748"/>
                  <a:gd name="connsiteY4103" fmla="*/ 2229445 h 2722945"/>
                  <a:gd name="connsiteX4104" fmla="*/ 2622473 w 4713748"/>
                  <a:gd name="connsiteY4104" fmla="*/ 2217843 h 2722945"/>
                  <a:gd name="connsiteX4105" fmla="*/ 2620923 w 4713748"/>
                  <a:gd name="connsiteY4105" fmla="*/ 2213853 h 2722945"/>
                  <a:gd name="connsiteX4106" fmla="*/ 2613756 w 4713748"/>
                  <a:gd name="connsiteY4106" fmla="*/ 2205099 h 2722945"/>
                  <a:gd name="connsiteX4107" fmla="*/ 2612937 w 4713748"/>
                  <a:gd name="connsiteY4107" fmla="*/ 2205337 h 2722945"/>
                  <a:gd name="connsiteX4108" fmla="*/ 2614080 w 4713748"/>
                  <a:gd name="connsiteY4108" fmla="*/ 2207598 h 2722945"/>
                  <a:gd name="connsiteX4109" fmla="*/ 2614080 w 4713748"/>
                  <a:gd name="connsiteY4109" fmla="*/ 2209810 h 2722945"/>
                  <a:gd name="connsiteX4110" fmla="*/ 2611843 w 4713748"/>
                  <a:gd name="connsiteY4110" fmla="*/ 2214233 h 2722945"/>
                  <a:gd name="connsiteX4111" fmla="*/ 2607369 w 4713748"/>
                  <a:gd name="connsiteY4111" fmla="*/ 2216444 h 2722945"/>
                  <a:gd name="connsiteX4112" fmla="*/ 2605131 w 4713748"/>
                  <a:gd name="connsiteY4112" fmla="*/ 2216444 h 2722945"/>
                  <a:gd name="connsiteX4113" fmla="*/ 2605131 w 4713748"/>
                  <a:gd name="connsiteY4113" fmla="*/ 2218656 h 2722945"/>
                  <a:gd name="connsiteX4114" fmla="*/ 2602894 w 4713748"/>
                  <a:gd name="connsiteY4114" fmla="*/ 2220867 h 2722945"/>
                  <a:gd name="connsiteX4115" fmla="*/ 2596182 w 4713748"/>
                  <a:gd name="connsiteY4115" fmla="*/ 2227502 h 2722945"/>
                  <a:gd name="connsiteX4116" fmla="*/ 2593945 w 4713748"/>
                  <a:gd name="connsiteY4116" fmla="*/ 2238559 h 2722945"/>
                  <a:gd name="connsiteX4117" fmla="*/ 2598419 w 4713748"/>
                  <a:gd name="connsiteY4117" fmla="*/ 2247405 h 2722945"/>
                  <a:gd name="connsiteX4118" fmla="*/ 2600657 w 4713748"/>
                  <a:gd name="connsiteY4118" fmla="*/ 2251828 h 2722945"/>
                  <a:gd name="connsiteX4119" fmla="*/ 2609606 w 4713748"/>
                  <a:gd name="connsiteY4119" fmla="*/ 2254040 h 2722945"/>
                  <a:gd name="connsiteX4120" fmla="*/ 2614080 w 4713748"/>
                  <a:gd name="connsiteY4120" fmla="*/ 2256251 h 2722945"/>
                  <a:gd name="connsiteX4121" fmla="*/ 2616318 w 4713748"/>
                  <a:gd name="connsiteY4121" fmla="*/ 2254040 h 2722945"/>
                  <a:gd name="connsiteX4122" fmla="*/ 2618555 w 4713748"/>
                  <a:gd name="connsiteY4122" fmla="*/ 2254040 h 2722945"/>
                  <a:gd name="connsiteX4123" fmla="*/ 2623029 w 4713748"/>
                  <a:gd name="connsiteY4123" fmla="*/ 2256251 h 2722945"/>
                  <a:gd name="connsiteX4124" fmla="*/ 2626285 w 4713748"/>
                  <a:gd name="connsiteY4124" fmla="*/ 2256251 h 2722945"/>
                  <a:gd name="connsiteX4125" fmla="*/ 2629389 w 4713748"/>
                  <a:gd name="connsiteY4125" fmla="*/ 2251809 h 2722945"/>
                  <a:gd name="connsiteX4126" fmla="*/ 2627172 w 4713748"/>
                  <a:gd name="connsiteY4126" fmla="*/ 2254030 h 2722945"/>
                  <a:gd name="connsiteX4127" fmla="*/ 2636041 w 4713748"/>
                  <a:gd name="connsiteY4127" fmla="*/ 2240703 h 2722945"/>
                  <a:gd name="connsiteX4128" fmla="*/ 2638258 w 4713748"/>
                  <a:gd name="connsiteY4128" fmla="*/ 2247367 h 2722945"/>
                  <a:gd name="connsiteX4129" fmla="*/ 2638258 w 4713748"/>
                  <a:gd name="connsiteY4129" fmla="*/ 2249588 h 2722945"/>
                  <a:gd name="connsiteX4130" fmla="*/ 2638125 w 4713748"/>
                  <a:gd name="connsiteY4130" fmla="*/ 2249989 h 2722945"/>
                  <a:gd name="connsiteX4131" fmla="*/ 2638690 w 4713748"/>
                  <a:gd name="connsiteY4131" fmla="*/ 2249617 h 2722945"/>
                  <a:gd name="connsiteX4132" fmla="*/ 2648642 w 4713748"/>
                  <a:gd name="connsiteY4132" fmla="*/ 2243897 h 2722945"/>
                  <a:gd name="connsiteX4133" fmla="*/ 2637372 w 4713748"/>
                  <a:gd name="connsiteY4133" fmla="*/ 2252253 h 2722945"/>
                  <a:gd name="connsiteX4134" fmla="*/ 2636657 w 4713748"/>
                  <a:gd name="connsiteY4134" fmla="*/ 2254402 h 2722945"/>
                  <a:gd name="connsiteX4135" fmla="*/ 2643165 w 4713748"/>
                  <a:gd name="connsiteY4135" fmla="*/ 2251828 h 2722945"/>
                  <a:gd name="connsiteX4136" fmla="*/ 2655097 w 4713748"/>
                  <a:gd name="connsiteY4136" fmla="*/ 2241508 h 2722945"/>
                  <a:gd name="connsiteX4137" fmla="*/ 2656589 w 4713748"/>
                  <a:gd name="connsiteY4137" fmla="*/ 2240771 h 2722945"/>
                  <a:gd name="connsiteX4138" fmla="*/ 2657086 w 4713748"/>
                  <a:gd name="connsiteY4138" fmla="*/ 2239788 h 2722945"/>
                  <a:gd name="connsiteX4139" fmla="*/ 2661063 w 4713748"/>
                  <a:gd name="connsiteY4139" fmla="*/ 2236348 h 2722945"/>
                  <a:gd name="connsiteX4140" fmla="*/ 2663301 w 4713748"/>
                  <a:gd name="connsiteY4140" fmla="*/ 2231925 h 2722945"/>
                  <a:gd name="connsiteX4141" fmla="*/ 2667375 w 4713748"/>
                  <a:gd name="connsiteY4141" fmla="*/ 2227897 h 2722945"/>
                  <a:gd name="connsiteX4142" fmla="*/ 2665538 w 4713748"/>
                  <a:gd name="connsiteY4142" fmla="*/ 2231925 h 2722945"/>
                  <a:gd name="connsiteX4143" fmla="*/ 2670012 w 4713748"/>
                  <a:gd name="connsiteY4143" fmla="*/ 2225290 h 2722945"/>
                  <a:gd name="connsiteX4144" fmla="*/ 2667375 w 4713748"/>
                  <a:gd name="connsiteY4144" fmla="*/ 2227897 h 2722945"/>
                  <a:gd name="connsiteX4145" fmla="*/ 2671970 w 4713748"/>
                  <a:gd name="connsiteY4145" fmla="*/ 2217826 h 2722945"/>
                  <a:gd name="connsiteX4146" fmla="*/ 2676724 w 4713748"/>
                  <a:gd name="connsiteY4146" fmla="*/ 2205387 h 2722945"/>
                  <a:gd name="connsiteX4147" fmla="*/ 2676724 w 4713748"/>
                  <a:gd name="connsiteY4147" fmla="*/ 2207598 h 2722945"/>
                  <a:gd name="connsiteX4148" fmla="*/ 2666377 w 4713748"/>
                  <a:gd name="connsiteY4148" fmla="*/ 2232478 h 2722945"/>
                  <a:gd name="connsiteX4149" fmla="*/ 2663453 w 4713748"/>
                  <a:gd name="connsiteY4149" fmla="*/ 2236046 h 2722945"/>
                  <a:gd name="connsiteX4150" fmla="*/ 2653128 w 4713748"/>
                  <a:gd name="connsiteY4150" fmla="*/ 2248649 h 2722945"/>
                  <a:gd name="connsiteX4151" fmla="*/ 2634216 w 4713748"/>
                  <a:gd name="connsiteY4151" fmla="*/ 2260674 h 2722945"/>
                  <a:gd name="connsiteX4152" fmla="*/ 2633821 w 4713748"/>
                  <a:gd name="connsiteY4152" fmla="*/ 2260700 h 2722945"/>
                  <a:gd name="connsiteX4153" fmla="*/ 2627172 w 4713748"/>
                  <a:gd name="connsiteY4153" fmla="*/ 2274021 h 2722945"/>
                  <a:gd name="connsiteX4154" fmla="*/ 2618303 w 4713748"/>
                  <a:gd name="connsiteY4154" fmla="*/ 2291791 h 2722945"/>
                  <a:gd name="connsiteX4155" fmla="*/ 2616086 w 4713748"/>
                  <a:gd name="connsiteY4155" fmla="*/ 2291791 h 2722945"/>
                  <a:gd name="connsiteX4156" fmla="*/ 2611651 w 4713748"/>
                  <a:gd name="connsiteY4156" fmla="*/ 2296233 h 2722945"/>
                  <a:gd name="connsiteX4157" fmla="*/ 2604999 w 4713748"/>
                  <a:gd name="connsiteY4157" fmla="*/ 2307339 h 2722945"/>
                  <a:gd name="connsiteX4158" fmla="*/ 2598347 w 4713748"/>
                  <a:gd name="connsiteY4158" fmla="*/ 2316224 h 2722945"/>
                  <a:gd name="connsiteX4159" fmla="*/ 2573957 w 4713748"/>
                  <a:gd name="connsiteY4159" fmla="*/ 2349542 h 2722945"/>
                  <a:gd name="connsiteX4160" fmla="*/ 2536264 w 4713748"/>
                  <a:gd name="connsiteY4160" fmla="*/ 2393966 h 2722945"/>
                  <a:gd name="connsiteX4161" fmla="*/ 2505222 w 4713748"/>
                  <a:gd name="connsiteY4161" fmla="*/ 2425062 h 2722945"/>
                  <a:gd name="connsiteX4162" fmla="*/ 2485266 w 4713748"/>
                  <a:gd name="connsiteY4162" fmla="*/ 2442832 h 2722945"/>
                  <a:gd name="connsiteX4163" fmla="*/ 2456442 w 4713748"/>
                  <a:gd name="connsiteY4163" fmla="*/ 2465044 h 2722945"/>
                  <a:gd name="connsiteX4164" fmla="*/ 2436487 w 4713748"/>
                  <a:gd name="connsiteY4164" fmla="*/ 2478371 h 2722945"/>
                  <a:gd name="connsiteX4165" fmla="*/ 2427618 w 4713748"/>
                  <a:gd name="connsiteY4165" fmla="*/ 2485034 h 2722945"/>
                  <a:gd name="connsiteX4166" fmla="*/ 2416531 w 4713748"/>
                  <a:gd name="connsiteY4166" fmla="*/ 2491698 h 2722945"/>
                  <a:gd name="connsiteX4167" fmla="*/ 2398793 w 4713748"/>
                  <a:gd name="connsiteY4167" fmla="*/ 2500583 h 2722945"/>
                  <a:gd name="connsiteX4168" fmla="*/ 2374403 w 4713748"/>
                  <a:gd name="connsiteY4168" fmla="*/ 2516131 h 2722945"/>
                  <a:gd name="connsiteX4169" fmla="*/ 2372186 w 4713748"/>
                  <a:gd name="connsiteY4169" fmla="*/ 2518352 h 2722945"/>
                  <a:gd name="connsiteX4170" fmla="*/ 2361100 w 4713748"/>
                  <a:gd name="connsiteY4170" fmla="*/ 2525016 h 2722945"/>
                  <a:gd name="connsiteX4171" fmla="*/ 2325623 w 4713748"/>
                  <a:gd name="connsiteY4171" fmla="*/ 2545007 h 2722945"/>
                  <a:gd name="connsiteX4172" fmla="*/ 2210325 w 4713748"/>
                  <a:gd name="connsiteY4172" fmla="*/ 2593873 h 2722945"/>
                  <a:gd name="connsiteX4173" fmla="*/ 2212543 w 4713748"/>
                  <a:gd name="connsiteY4173" fmla="*/ 2591652 h 2722945"/>
                  <a:gd name="connsiteX4174" fmla="*/ 2223629 w 4713748"/>
                  <a:gd name="connsiteY4174" fmla="*/ 2589430 h 2722945"/>
                  <a:gd name="connsiteX4175" fmla="*/ 2241367 w 4713748"/>
                  <a:gd name="connsiteY4175" fmla="*/ 2582767 h 2722945"/>
                  <a:gd name="connsiteX4176" fmla="*/ 2265757 w 4713748"/>
                  <a:gd name="connsiteY4176" fmla="*/ 2573882 h 2722945"/>
                  <a:gd name="connsiteX4177" fmla="*/ 2296799 w 4713748"/>
                  <a:gd name="connsiteY4177" fmla="*/ 2558334 h 2722945"/>
                  <a:gd name="connsiteX4178" fmla="*/ 2310102 w 4713748"/>
                  <a:gd name="connsiteY4178" fmla="*/ 2551670 h 2722945"/>
                  <a:gd name="connsiteX4179" fmla="*/ 2296799 w 4713748"/>
                  <a:gd name="connsiteY4179" fmla="*/ 2558334 h 2722945"/>
                  <a:gd name="connsiteX4180" fmla="*/ 2223629 w 4713748"/>
                  <a:gd name="connsiteY4180" fmla="*/ 2589430 h 2722945"/>
                  <a:gd name="connsiteX4181" fmla="*/ 2221412 w 4713748"/>
                  <a:gd name="connsiteY4181" fmla="*/ 2589430 h 2722945"/>
                  <a:gd name="connsiteX4182" fmla="*/ 2289870 w 4713748"/>
                  <a:gd name="connsiteY4182" fmla="*/ 2560555 h 2722945"/>
                  <a:gd name="connsiteX4183" fmla="*/ 2304876 w 4713748"/>
                  <a:gd name="connsiteY4183" fmla="*/ 2552571 h 2722945"/>
                  <a:gd name="connsiteX4184" fmla="*/ 2312320 w 4713748"/>
                  <a:gd name="connsiteY4184" fmla="*/ 2549449 h 2722945"/>
                  <a:gd name="connsiteX4185" fmla="*/ 2356665 w 4713748"/>
                  <a:gd name="connsiteY4185" fmla="*/ 2525016 h 2722945"/>
                  <a:gd name="connsiteX4186" fmla="*/ 2304876 w 4713748"/>
                  <a:gd name="connsiteY4186" fmla="*/ 2552571 h 2722945"/>
                  <a:gd name="connsiteX4187" fmla="*/ 2216977 w 4713748"/>
                  <a:gd name="connsiteY4187" fmla="*/ 2589430 h 2722945"/>
                  <a:gd name="connsiteX4188" fmla="*/ 2194805 w 4713748"/>
                  <a:gd name="connsiteY4188" fmla="*/ 2596094 h 2722945"/>
                  <a:gd name="connsiteX4189" fmla="*/ 2163286 w 4713748"/>
                  <a:gd name="connsiteY4189" fmla="*/ 2601666 h 2722945"/>
                  <a:gd name="connsiteX4190" fmla="*/ 2180481 w 4713748"/>
                  <a:gd name="connsiteY4190" fmla="*/ 2597436 h 2722945"/>
                  <a:gd name="connsiteX4191" fmla="*/ 2190370 w 4713748"/>
                  <a:gd name="connsiteY4191" fmla="*/ 2596094 h 2722945"/>
                  <a:gd name="connsiteX4192" fmla="*/ 2197006 w 4713748"/>
                  <a:gd name="connsiteY4192" fmla="*/ 2593630 h 2722945"/>
                  <a:gd name="connsiteX4193" fmla="*/ 2208385 w 4713748"/>
                  <a:gd name="connsiteY4193" fmla="*/ 2591096 h 2722945"/>
                  <a:gd name="connsiteX4194" fmla="*/ 2212543 w 4713748"/>
                  <a:gd name="connsiteY4194" fmla="*/ 2589430 h 2722945"/>
                  <a:gd name="connsiteX4195" fmla="*/ 2199553 w 4713748"/>
                  <a:gd name="connsiteY4195" fmla="*/ 2592684 h 2722945"/>
                  <a:gd name="connsiteX4196" fmla="*/ 2271855 w 4713748"/>
                  <a:gd name="connsiteY4196" fmla="*/ 2565830 h 2722945"/>
                  <a:gd name="connsiteX4197" fmla="*/ 2356665 w 4713748"/>
                  <a:gd name="connsiteY4197" fmla="*/ 2520574 h 2722945"/>
                  <a:gd name="connsiteX4198" fmla="*/ 2498570 w 4713748"/>
                  <a:gd name="connsiteY4198" fmla="*/ 2422841 h 2722945"/>
                  <a:gd name="connsiteX4199" fmla="*/ 2505222 w 4713748"/>
                  <a:gd name="connsiteY4199" fmla="*/ 2416177 h 2722945"/>
                  <a:gd name="connsiteX4200" fmla="*/ 2525177 w 4713748"/>
                  <a:gd name="connsiteY4200" fmla="*/ 2398408 h 2722945"/>
                  <a:gd name="connsiteX4201" fmla="*/ 2554002 w 4713748"/>
                  <a:gd name="connsiteY4201" fmla="*/ 2365090 h 2722945"/>
                  <a:gd name="connsiteX4202" fmla="*/ 2567305 w 4713748"/>
                  <a:gd name="connsiteY4202" fmla="*/ 2349542 h 2722945"/>
                  <a:gd name="connsiteX4203" fmla="*/ 2587261 w 4713748"/>
                  <a:gd name="connsiteY4203" fmla="*/ 2320666 h 2722945"/>
                  <a:gd name="connsiteX4204" fmla="*/ 2587261 w 4713748"/>
                  <a:gd name="connsiteY4204" fmla="*/ 2316224 h 2722945"/>
                  <a:gd name="connsiteX4205" fmla="*/ 2591696 w 4713748"/>
                  <a:gd name="connsiteY4205" fmla="*/ 2309560 h 2722945"/>
                  <a:gd name="connsiteX4206" fmla="*/ 2598347 w 4713748"/>
                  <a:gd name="connsiteY4206" fmla="*/ 2298454 h 2722945"/>
                  <a:gd name="connsiteX4207" fmla="*/ 2621644 w 4713748"/>
                  <a:gd name="connsiteY4207" fmla="*/ 2261503 h 2722945"/>
                  <a:gd name="connsiteX4208" fmla="*/ 2613241 w 4713748"/>
                  <a:gd name="connsiteY4208" fmla="*/ 2262056 h 2722945"/>
                  <a:gd name="connsiteX4209" fmla="*/ 2599169 w 4713748"/>
                  <a:gd name="connsiteY4209" fmla="*/ 2254598 h 2722945"/>
                  <a:gd name="connsiteX4210" fmla="*/ 2600728 w 4713748"/>
                  <a:gd name="connsiteY4210" fmla="*/ 2256158 h 2722945"/>
                  <a:gd name="connsiteX4211" fmla="*/ 2598509 w 4713748"/>
                  <a:gd name="connsiteY4211" fmla="*/ 2262823 h 2722945"/>
                  <a:gd name="connsiteX4212" fmla="*/ 2600728 w 4713748"/>
                  <a:gd name="connsiteY4212" fmla="*/ 2262823 h 2722945"/>
                  <a:gd name="connsiteX4213" fmla="*/ 2596289 w 4713748"/>
                  <a:gd name="connsiteY4213" fmla="*/ 2282819 h 2722945"/>
                  <a:gd name="connsiteX4214" fmla="*/ 2587410 w 4713748"/>
                  <a:gd name="connsiteY4214" fmla="*/ 2298371 h 2722945"/>
                  <a:gd name="connsiteX4215" fmla="*/ 2587410 w 4713748"/>
                  <a:gd name="connsiteY4215" fmla="*/ 2300593 h 2722945"/>
                  <a:gd name="connsiteX4216" fmla="*/ 2585190 w 4713748"/>
                  <a:gd name="connsiteY4216" fmla="*/ 2300593 h 2722945"/>
                  <a:gd name="connsiteX4217" fmla="*/ 2582971 w 4713748"/>
                  <a:gd name="connsiteY4217" fmla="*/ 2305037 h 2722945"/>
                  <a:gd name="connsiteX4218" fmla="*/ 2578531 w 4713748"/>
                  <a:gd name="connsiteY4218" fmla="*/ 2316145 h 2722945"/>
                  <a:gd name="connsiteX4219" fmla="*/ 2571872 w 4713748"/>
                  <a:gd name="connsiteY4219" fmla="*/ 2325032 h 2722945"/>
                  <a:gd name="connsiteX4220" fmla="*/ 2547456 w 4713748"/>
                  <a:gd name="connsiteY4220" fmla="*/ 2356137 h 2722945"/>
                  <a:gd name="connsiteX4221" fmla="*/ 2509721 w 4713748"/>
                  <a:gd name="connsiteY4221" fmla="*/ 2393906 h 2722945"/>
                  <a:gd name="connsiteX4222" fmla="*/ 2474206 w 4713748"/>
                  <a:gd name="connsiteY4222" fmla="*/ 2418345 h 2722945"/>
                  <a:gd name="connsiteX4223" fmla="*/ 2454229 w 4713748"/>
                  <a:gd name="connsiteY4223" fmla="*/ 2433898 h 2722945"/>
                  <a:gd name="connsiteX4224" fmla="*/ 2425373 w 4713748"/>
                  <a:gd name="connsiteY4224" fmla="*/ 2451672 h 2722945"/>
                  <a:gd name="connsiteX4225" fmla="*/ 2405396 w 4713748"/>
                  <a:gd name="connsiteY4225" fmla="*/ 2465002 h 2722945"/>
                  <a:gd name="connsiteX4226" fmla="*/ 2398737 w 4713748"/>
                  <a:gd name="connsiteY4226" fmla="*/ 2469446 h 2722945"/>
                  <a:gd name="connsiteX4227" fmla="*/ 2387639 w 4713748"/>
                  <a:gd name="connsiteY4227" fmla="*/ 2476111 h 2722945"/>
                  <a:gd name="connsiteX4228" fmla="*/ 2369882 w 4713748"/>
                  <a:gd name="connsiteY4228" fmla="*/ 2484998 h 2722945"/>
                  <a:gd name="connsiteX4229" fmla="*/ 2347685 w 4713748"/>
                  <a:gd name="connsiteY4229" fmla="*/ 2498328 h 2722945"/>
                  <a:gd name="connsiteX4230" fmla="*/ 2345465 w 4713748"/>
                  <a:gd name="connsiteY4230" fmla="*/ 2500550 h 2722945"/>
                  <a:gd name="connsiteX4231" fmla="*/ 2334367 w 4713748"/>
                  <a:gd name="connsiteY4231" fmla="*/ 2507215 h 2722945"/>
                  <a:gd name="connsiteX4232" fmla="*/ 2303291 w 4713748"/>
                  <a:gd name="connsiteY4232" fmla="*/ 2527211 h 2722945"/>
                  <a:gd name="connsiteX4233" fmla="*/ 2245857 w 4713748"/>
                  <a:gd name="connsiteY4233" fmla="*/ 2551372 h 2722945"/>
                  <a:gd name="connsiteX4234" fmla="*/ 2237922 w 4713748"/>
                  <a:gd name="connsiteY4234" fmla="*/ 2553283 h 2722945"/>
                  <a:gd name="connsiteX4235" fmla="*/ 2243360 w 4713748"/>
                  <a:gd name="connsiteY4235" fmla="*/ 2551650 h 2722945"/>
                  <a:gd name="connsiteX4236" fmla="*/ 2263261 w 4713748"/>
                  <a:gd name="connsiteY4236" fmla="*/ 2543683 h 2722945"/>
                  <a:gd name="connsiteX4237" fmla="*/ 2268886 w 4713748"/>
                  <a:gd name="connsiteY4237" fmla="*/ 2542208 h 2722945"/>
                  <a:gd name="connsiteX4238" fmla="*/ 2273976 w 4713748"/>
                  <a:gd name="connsiteY4238" fmla="*/ 2539392 h 2722945"/>
                  <a:gd name="connsiteX4239" fmla="*/ 2276655 w 4713748"/>
                  <a:gd name="connsiteY4239" fmla="*/ 2538320 h 2722945"/>
                  <a:gd name="connsiteX4240" fmla="*/ 2287754 w 4713748"/>
                  <a:gd name="connsiteY4240" fmla="*/ 2533876 h 2722945"/>
                  <a:gd name="connsiteX4241" fmla="*/ 2276655 w 4713748"/>
                  <a:gd name="connsiteY4241" fmla="*/ 2538320 h 2722945"/>
                  <a:gd name="connsiteX4242" fmla="*/ 2275017 w 4713748"/>
                  <a:gd name="connsiteY4242" fmla="*/ 2538817 h 2722945"/>
                  <a:gd name="connsiteX4243" fmla="*/ 2281993 w 4713748"/>
                  <a:gd name="connsiteY4243" fmla="*/ 2534958 h 2722945"/>
                  <a:gd name="connsiteX4244" fmla="*/ 2289973 w 4713748"/>
                  <a:gd name="connsiteY4244" fmla="*/ 2531654 h 2722945"/>
                  <a:gd name="connsiteX4245" fmla="*/ 2332147 w 4713748"/>
                  <a:gd name="connsiteY4245" fmla="*/ 2507215 h 2722945"/>
                  <a:gd name="connsiteX4246" fmla="*/ 2281993 w 4713748"/>
                  <a:gd name="connsiteY4246" fmla="*/ 2534958 h 2722945"/>
                  <a:gd name="connsiteX4247" fmla="*/ 2266243 w 4713748"/>
                  <a:gd name="connsiteY4247" fmla="*/ 2541478 h 2722945"/>
                  <a:gd name="connsiteX4248" fmla="*/ 2231676 w 4713748"/>
                  <a:gd name="connsiteY4248" fmla="*/ 2551962 h 2722945"/>
                  <a:gd name="connsiteX4249" fmla="*/ 2208550 w 4713748"/>
                  <a:gd name="connsiteY4249" fmla="*/ 2558025 h 2722945"/>
                  <a:gd name="connsiteX4250" fmla="*/ 2197682 w 4713748"/>
                  <a:gd name="connsiteY4250" fmla="*/ 2560338 h 2722945"/>
                  <a:gd name="connsiteX4251" fmla="*/ 2190088 w 4713748"/>
                  <a:gd name="connsiteY4251" fmla="*/ 2560537 h 2722945"/>
                  <a:gd name="connsiteX4252" fmla="*/ 2174550 w 4713748"/>
                  <a:gd name="connsiteY4252" fmla="*/ 2560537 h 2722945"/>
                  <a:gd name="connsiteX4253" fmla="*/ 2140189 w 4713748"/>
                  <a:gd name="connsiteY4253" fmla="*/ 2556491 h 2722945"/>
                  <a:gd name="connsiteX4254" fmla="*/ 2140839 w 4713748"/>
                  <a:gd name="connsiteY4254" fmla="*/ 2556510 h 2722945"/>
                  <a:gd name="connsiteX4255" fmla="*/ 2167891 w 4713748"/>
                  <a:gd name="connsiteY4255" fmla="*/ 2558315 h 2722945"/>
                  <a:gd name="connsiteX4256" fmla="*/ 2192308 w 4713748"/>
                  <a:gd name="connsiteY4256" fmla="*/ 2558315 h 2722945"/>
                  <a:gd name="connsiteX4257" fmla="*/ 2170111 w 4713748"/>
                  <a:gd name="connsiteY4257" fmla="*/ 2558315 h 2722945"/>
                  <a:gd name="connsiteX4258" fmla="*/ 2329927 w 4713748"/>
                  <a:gd name="connsiteY4258" fmla="*/ 2502772 h 2722945"/>
                  <a:gd name="connsiteX4259" fmla="*/ 2469767 w 4713748"/>
                  <a:gd name="connsiteY4259" fmla="*/ 2416124 h 2722945"/>
                  <a:gd name="connsiteX4260" fmla="*/ 2476426 w 4713748"/>
                  <a:gd name="connsiteY4260" fmla="*/ 2411680 h 2722945"/>
                  <a:gd name="connsiteX4261" fmla="*/ 2496403 w 4713748"/>
                  <a:gd name="connsiteY4261" fmla="*/ 2398350 h 2722945"/>
                  <a:gd name="connsiteX4262" fmla="*/ 2527478 w 4713748"/>
                  <a:gd name="connsiteY4262" fmla="*/ 2369467 h 2722945"/>
                  <a:gd name="connsiteX4263" fmla="*/ 2540797 w 4713748"/>
                  <a:gd name="connsiteY4263" fmla="*/ 2353915 h 2722945"/>
                  <a:gd name="connsiteX4264" fmla="*/ 2560774 w 4713748"/>
                  <a:gd name="connsiteY4264" fmla="*/ 2327254 h 2722945"/>
                  <a:gd name="connsiteX4265" fmla="*/ 2560774 w 4713748"/>
                  <a:gd name="connsiteY4265" fmla="*/ 2322811 h 2722945"/>
                  <a:gd name="connsiteX4266" fmla="*/ 2565213 w 4713748"/>
                  <a:gd name="connsiteY4266" fmla="*/ 2318367 h 2722945"/>
                  <a:gd name="connsiteX4267" fmla="*/ 2569652 w 4713748"/>
                  <a:gd name="connsiteY4267" fmla="*/ 2307258 h 2722945"/>
                  <a:gd name="connsiteX4268" fmla="*/ 2587410 w 4713748"/>
                  <a:gd name="connsiteY4268" fmla="*/ 2265045 h 2722945"/>
                  <a:gd name="connsiteX4269" fmla="*/ 2587410 w 4713748"/>
                  <a:gd name="connsiteY4269" fmla="*/ 2267267 h 2722945"/>
                  <a:gd name="connsiteX4270" fmla="*/ 2589630 w 4713748"/>
                  <a:gd name="connsiteY4270" fmla="*/ 2265045 h 2722945"/>
                  <a:gd name="connsiteX4271" fmla="*/ 2591850 w 4713748"/>
                  <a:gd name="connsiteY4271" fmla="*/ 2260602 h 2722945"/>
                  <a:gd name="connsiteX4272" fmla="*/ 2591850 w 4713748"/>
                  <a:gd name="connsiteY4272" fmla="*/ 2262823 h 2722945"/>
                  <a:gd name="connsiteX4273" fmla="*/ 2594902 w 4713748"/>
                  <a:gd name="connsiteY4273" fmla="*/ 2254492 h 2722945"/>
                  <a:gd name="connsiteX4274" fmla="*/ 2595423 w 4713748"/>
                  <a:gd name="connsiteY4274" fmla="*/ 2252612 h 2722945"/>
                  <a:gd name="connsiteX4275" fmla="*/ 2593945 w 4713748"/>
                  <a:gd name="connsiteY4275" fmla="*/ 2251828 h 2722945"/>
                  <a:gd name="connsiteX4276" fmla="*/ 2591708 w 4713748"/>
                  <a:gd name="connsiteY4276" fmla="*/ 2249617 h 2722945"/>
                  <a:gd name="connsiteX4277" fmla="*/ 2589470 w 4713748"/>
                  <a:gd name="connsiteY4277" fmla="*/ 2242982 h 2722945"/>
                  <a:gd name="connsiteX4278" fmla="*/ 2589470 w 4713748"/>
                  <a:gd name="connsiteY4278" fmla="*/ 2231925 h 2722945"/>
                  <a:gd name="connsiteX4279" fmla="*/ 2591708 w 4713748"/>
                  <a:gd name="connsiteY4279" fmla="*/ 2227502 h 2722945"/>
                  <a:gd name="connsiteX4280" fmla="*/ 2593945 w 4713748"/>
                  <a:gd name="connsiteY4280" fmla="*/ 2218656 h 2722945"/>
                  <a:gd name="connsiteX4281" fmla="*/ 2593945 w 4713748"/>
                  <a:gd name="connsiteY4281" fmla="*/ 2216444 h 2722945"/>
                  <a:gd name="connsiteX4282" fmla="*/ 2593945 w 4713748"/>
                  <a:gd name="connsiteY4282" fmla="*/ 2214233 h 2722945"/>
                  <a:gd name="connsiteX4283" fmla="*/ 2596182 w 4713748"/>
                  <a:gd name="connsiteY4283" fmla="*/ 2212021 h 2722945"/>
                  <a:gd name="connsiteX4284" fmla="*/ 2598783 w 4713748"/>
                  <a:gd name="connsiteY4284" fmla="*/ 2209450 h 2722945"/>
                  <a:gd name="connsiteX4285" fmla="*/ 2594551 w 4713748"/>
                  <a:gd name="connsiteY4285" fmla="*/ 2210680 h 2722945"/>
                  <a:gd name="connsiteX4286" fmla="*/ 2563300 w 4713748"/>
                  <a:gd name="connsiteY4286" fmla="*/ 2215870 h 2722945"/>
                  <a:gd name="connsiteX4287" fmla="*/ 2591490 w 4713748"/>
                  <a:gd name="connsiteY4287" fmla="*/ 2210403 h 2722945"/>
                  <a:gd name="connsiteX4288" fmla="*/ 2600152 w 4713748"/>
                  <a:gd name="connsiteY4288" fmla="*/ 2208098 h 2722945"/>
                  <a:gd name="connsiteX4289" fmla="*/ 2605131 w 4713748"/>
                  <a:gd name="connsiteY4289" fmla="*/ 2203175 h 2722945"/>
                  <a:gd name="connsiteX4290" fmla="*/ 2607369 w 4713748"/>
                  <a:gd name="connsiteY4290" fmla="*/ 2203175 h 2722945"/>
                  <a:gd name="connsiteX4291" fmla="*/ 2607369 w 4713748"/>
                  <a:gd name="connsiteY4291" fmla="*/ 2205387 h 2722945"/>
                  <a:gd name="connsiteX4292" fmla="*/ 2611843 w 4713748"/>
                  <a:gd name="connsiteY4292" fmla="*/ 2203175 h 2722945"/>
                  <a:gd name="connsiteX4293" fmla="*/ 2612650 w 4713748"/>
                  <a:gd name="connsiteY4293" fmla="*/ 2204771 h 2722945"/>
                  <a:gd name="connsiteX4294" fmla="*/ 2613337 w 4713748"/>
                  <a:gd name="connsiteY4294" fmla="*/ 2204588 h 2722945"/>
                  <a:gd name="connsiteX4295" fmla="*/ 2611988 w 4713748"/>
                  <a:gd name="connsiteY4295" fmla="*/ 2202940 h 2722945"/>
                  <a:gd name="connsiteX4296" fmla="*/ 2607609 w 4713748"/>
                  <a:gd name="connsiteY4296" fmla="*/ 2194027 h 2722945"/>
                  <a:gd name="connsiteX4297" fmla="*/ 2607609 w 4713748"/>
                  <a:gd name="connsiteY4297" fmla="*/ 2191798 h 2722945"/>
                  <a:gd name="connsiteX4298" fmla="*/ 2607609 w 4713748"/>
                  <a:gd name="connsiteY4298" fmla="*/ 2189570 h 2722945"/>
                  <a:gd name="connsiteX4299" fmla="*/ 2607609 w 4713748"/>
                  <a:gd name="connsiteY4299" fmla="*/ 2187342 h 2722945"/>
                  <a:gd name="connsiteX4300" fmla="*/ 2607609 w 4713748"/>
                  <a:gd name="connsiteY4300" fmla="*/ 2185114 h 2722945"/>
                  <a:gd name="connsiteX4301" fmla="*/ 2605420 w 4713748"/>
                  <a:gd name="connsiteY4301" fmla="*/ 2185114 h 2722945"/>
                  <a:gd name="connsiteX4302" fmla="*/ 2607609 w 4713748"/>
                  <a:gd name="connsiteY4302" fmla="*/ 2180657 h 2722945"/>
                  <a:gd name="connsiteX4303" fmla="*/ 2609372 w 4713748"/>
                  <a:gd name="connsiteY4303" fmla="*/ 2182451 h 2722945"/>
                  <a:gd name="connsiteX4304" fmla="*/ 2600801 w 4713748"/>
                  <a:gd name="connsiteY4304" fmla="*/ 2154470 h 2722945"/>
                  <a:gd name="connsiteX4305" fmla="*/ 2607729 w 4713748"/>
                  <a:gd name="connsiteY4305" fmla="*/ 2136377 h 2722945"/>
                  <a:gd name="connsiteX4306" fmla="*/ 2604567 w 4713748"/>
                  <a:gd name="connsiteY4306" fmla="*/ 2136114 h 2722945"/>
                  <a:gd name="connsiteX4307" fmla="*/ 2601228 w 4713748"/>
                  <a:gd name="connsiteY4307" fmla="*/ 2134174 h 2722945"/>
                  <a:gd name="connsiteX4308" fmla="*/ 2599002 w 4713748"/>
                  <a:gd name="connsiteY4308" fmla="*/ 2134174 h 2722945"/>
                  <a:gd name="connsiteX4309" fmla="*/ 2599002 w 4713748"/>
                  <a:gd name="connsiteY4309" fmla="*/ 2131956 h 2722945"/>
                  <a:gd name="connsiteX4310" fmla="*/ 2596777 w 4713748"/>
                  <a:gd name="connsiteY4310" fmla="*/ 2129738 h 2722945"/>
                  <a:gd name="connsiteX4311" fmla="*/ 2590099 w 4713748"/>
                  <a:gd name="connsiteY4311" fmla="*/ 2120868 h 2722945"/>
                  <a:gd name="connsiteX4312" fmla="*/ 2581196 w 4713748"/>
                  <a:gd name="connsiteY4312" fmla="*/ 2111998 h 2722945"/>
                  <a:gd name="connsiteX4313" fmla="*/ 2583422 w 4713748"/>
                  <a:gd name="connsiteY4313" fmla="*/ 2109780 h 2722945"/>
                  <a:gd name="connsiteX4314" fmla="*/ 2581196 w 4713748"/>
                  <a:gd name="connsiteY4314" fmla="*/ 2109780 h 2722945"/>
                  <a:gd name="connsiteX4315" fmla="*/ 2578970 w 4713748"/>
                  <a:gd name="connsiteY4315" fmla="*/ 2107563 h 2722945"/>
                  <a:gd name="connsiteX4316" fmla="*/ 2581196 w 4713748"/>
                  <a:gd name="connsiteY4316" fmla="*/ 2107563 h 2722945"/>
                  <a:gd name="connsiteX4317" fmla="*/ 2572293 w 4713748"/>
                  <a:gd name="connsiteY4317" fmla="*/ 2103127 h 2722945"/>
                  <a:gd name="connsiteX4318" fmla="*/ 2567841 w 4713748"/>
                  <a:gd name="connsiteY4318" fmla="*/ 2098692 h 2722945"/>
                  <a:gd name="connsiteX4319" fmla="*/ 2543358 w 4713748"/>
                  <a:gd name="connsiteY4319" fmla="*/ 2087604 h 2722945"/>
                  <a:gd name="connsiteX4320" fmla="*/ 2505520 w 4713748"/>
                  <a:gd name="connsiteY4320" fmla="*/ 2080951 h 2722945"/>
                  <a:gd name="connsiteX4321" fmla="*/ 2476585 w 4713748"/>
                  <a:gd name="connsiteY4321" fmla="*/ 2083169 h 2722945"/>
                  <a:gd name="connsiteX4322" fmla="*/ 2461004 w 4713748"/>
                  <a:gd name="connsiteY4322" fmla="*/ 2092039 h 2722945"/>
                  <a:gd name="connsiteX4323" fmla="*/ 2445424 w 4713748"/>
                  <a:gd name="connsiteY4323" fmla="*/ 2107563 h 2722945"/>
                  <a:gd name="connsiteX4324" fmla="*/ 2438747 w 4713748"/>
                  <a:gd name="connsiteY4324" fmla="*/ 2120868 h 2722945"/>
                  <a:gd name="connsiteX4325" fmla="*/ 2436521 w 4713748"/>
                  <a:gd name="connsiteY4325" fmla="*/ 2125303 h 2722945"/>
                  <a:gd name="connsiteX4326" fmla="*/ 2436521 w 4713748"/>
                  <a:gd name="connsiteY4326" fmla="*/ 2134174 h 2722945"/>
                  <a:gd name="connsiteX4327" fmla="*/ 2434295 w 4713748"/>
                  <a:gd name="connsiteY4327" fmla="*/ 2147479 h 2722945"/>
                  <a:gd name="connsiteX4328" fmla="*/ 2438747 w 4713748"/>
                  <a:gd name="connsiteY4328" fmla="*/ 2165220 h 2722945"/>
                  <a:gd name="connsiteX4329" fmla="*/ 2438747 w 4713748"/>
                  <a:gd name="connsiteY4329" fmla="*/ 2167437 h 2722945"/>
                  <a:gd name="connsiteX4330" fmla="*/ 2440972 w 4713748"/>
                  <a:gd name="connsiteY4330" fmla="*/ 2176308 h 2722945"/>
                  <a:gd name="connsiteX4331" fmla="*/ 2456553 w 4713748"/>
                  <a:gd name="connsiteY4331" fmla="*/ 2194049 h 2722945"/>
                  <a:gd name="connsiteX4332" fmla="*/ 2493834 w 4713748"/>
                  <a:gd name="connsiteY4332" fmla="*/ 2212621 h 2722945"/>
                  <a:gd name="connsiteX4333" fmla="*/ 2512972 w 4713748"/>
                  <a:gd name="connsiteY4333" fmla="*/ 2215790 h 2722945"/>
                  <a:gd name="connsiteX4334" fmla="*/ 2509312 w 4713748"/>
                  <a:gd name="connsiteY4334" fmla="*/ 2215636 h 2722945"/>
                  <a:gd name="connsiteX4335" fmla="*/ 2486871 w 4713748"/>
                  <a:gd name="connsiteY4335" fmla="*/ 2211759 h 2722945"/>
                  <a:gd name="connsiteX4336" fmla="*/ 2478298 w 4713748"/>
                  <a:gd name="connsiteY4336" fmla="*/ 2209197 h 2722945"/>
                  <a:gd name="connsiteX4337" fmla="*/ 2469630 w 4713748"/>
                  <a:gd name="connsiteY4337" fmla="*/ 2205585 h 2722945"/>
                  <a:gd name="connsiteX4338" fmla="*/ 2468322 w 4713748"/>
                  <a:gd name="connsiteY4338" fmla="*/ 2204823 h 2722945"/>
                  <a:gd name="connsiteX4339" fmla="*/ 2458796 w 4713748"/>
                  <a:gd name="connsiteY4339" fmla="*/ 2199269 h 2722945"/>
                  <a:gd name="connsiteX4340" fmla="*/ 2455036 w 4713748"/>
                  <a:gd name="connsiteY4340" fmla="*/ 2196174 h 2722945"/>
                  <a:gd name="connsiteX4341" fmla="*/ 2440972 w 4713748"/>
                  <a:gd name="connsiteY4341" fmla="*/ 2178525 h 2722945"/>
                  <a:gd name="connsiteX4342" fmla="*/ 2450432 w 4713748"/>
                  <a:gd name="connsiteY4342" fmla="*/ 2192385 h 2722945"/>
                  <a:gd name="connsiteX4343" fmla="*/ 2455036 w 4713748"/>
                  <a:gd name="connsiteY4343" fmla="*/ 2196174 h 2722945"/>
                  <a:gd name="connsiteX4344" fmla="*/ 2456379 w 4713748"/>
                  <a:gd name="connsiteY4344" fmla="*/ 2197860 h 2722945"/>
                  <a:gd name="connsiteX4345" fmla="*/ 2458796 w 4713748"/>
                  <a:gd name="connsiteY4345" fmla="*/ 2199269 h 2722945"/>
                  <a:gd name="connsiteX4346" fmla="*/ 2463230 w 4713748"/>
                  <a:gd name="connsiteY4346" fmla="*/ 2202919 h 2722945"/>
                  <a:gd name="connsiteX4347" fmla="*/ 2469201 w 4713748"/>
                  <a:gd name="connsiteY4347" fmla="*/ 2205406 h 2722945"/>
                  <a:gd name="connsiteX4348" fmla="*/ 2469630 w 4713748"/>
                  <a:gd name="connsiteY4348" fmla="*/ 2205585 h 2722945"/>
                  <a:gd name="connsiteX4349" fmla="*/ 2473223 w 4713748"/>
                  <a:gd name="connsiteY4349" fmla="*/ 2207680 h 2722945"/>
                  <a:gd name="connsiteX4350" fmla="*/ 2472133 w 4713748"/>
                  <a:gd name="connsiteY4350" fmla="*/ 2207354 h 2722945"/>
                  <a:gd name="connsiteX4351" fmla="*/ 2473282 w 4713748"/>
                  <a:gd name="connsiteY4351" fmla="*/ 2207714 h 2722945"/>
                  <a:gd name="connsiteX4352" fmla="*/ 2477419 w 4713748"/>
                  <a:gd name="connsiteY4352" fmla="*/ 2210126 h 2722945"/>
                  <a:gd name="connsiteX4353" fmla="*/ 2482732 w 4713748"/>
                  <a:gd name="connsiteY4353" fmla="*/ 2211044 h 2722945"/>
                  <a:gd name="connsiteX4354" fmla="*/ 2493834 w 4713748"/>
                  <a:gd name="connsiteY4354" fmla="*/ 2215670 h 2722945"/>
                  <a:gd name="connsiteX4355" fmla="*/ 2523557 w 4713748"/>
                  <a:gd name="connsiteY4355" fmla="*/ 2218098 h 2722945"/>
                  <a:gd name="connsiteX4356" fmla="*/ 2525552 w 4713748"/>
                  <a:gd name="connsiteY4356" fmla="*/ 2218442 h 2722945"/>
                  <a:gd name="connsiteX4357" fmla="*/ 2525353 w 4713748"/>
                  <a:gd name="connsiteY4357" fmla="*/ 2218244 h 2722945"/>
                  <a:gd name="connsiteX4358" fmla="*/ 2527777 w 4713748"/>
                  <a:gd name="connsiteY4358" fmla="*/ 2218442 h 2722945"/>
                  <a:gd name="connsiteX4359" fmla="*/ 2543358 w 4713748"/>
                  <a:gd name="connsiteY4359" fmla="*/ 2216224 h 2722945"/>
                  <a:gd name="connsiteX4360" fmla="*/ 2570067 w 4713748"/>
                  <a:gd name="connsiteY4360" fmla="*/ 2214007 h 2722945"/>
                  <a:gd name="connsiteX4361" fmla="*/ 2556710 w 4713748"/>
                  <a:gd name="connsiteY4361" fmla="*/ 2216964 h 2722945"/>
                  <a:gd name="connsiteX4362" fmla="*/ 2547809 w 4713748"/>
                  <a:gd name="connsiteY4362" fmla="*/ 2218442 h 2722945"/>
                  <a:gd name="connsiteX4363" fmla="*/ 2436521 w 4713748"/>
                  <a:gd name="connsiteY4363" fmla="*/ 2178525 h 2722945"/>
                  <a:gd name="connsiteX4364" fmla="*/ 2474359 w 4713748"/>
                  <a:gd name="connsiteY4364" fmla="*/ 2080951 h 2722945"/>
                  <a:gd name="connsiteX4365" fmla="*/ 2481036 w 4713748"/>
                  <a:gd name="connsiteY4365" fmla="*/ 2078734 h 2722945"/>
                  <a:gd name="connsiteX4366" fmla="*/ 2496617 w 4713748"/>
                  <a:gd name="connsiteY4366" fmla="*/ 2076516 h 2722945"/>
                  <a:gd name="connsiteX4367" fmla="*/ 2527777 w 4713748"/>
                  <a:gd name="connsiteY4367" fmla="*/ 2078734 h 2722945"/>
                  <a:gd name="connsiteX4368" fmla="*/ 2543358 w 4713748"/>
                  <a:gd name="connsiteY4368" fmla="*/ 2080951 h 2722945"/>
                  <a:gd name="connsiteX4369" fmla="*/ 2565615 w 4713748"/>
                  <a:gd name="connsiteY4369" fmla="*/ 2089822 h 2722945"/>
                  <a:gd name="connsiteX4370" fmla="*/ 2570067 w 4713748"/>
                  <a:gd name="connsiteY4370" fmla="*/ 2087604 h 2722945"/>
                  <a:gd name="connsiteX4371" fmla="*/ 2574518 w 4713748"/>
                  <a:gd name="connsiteY4371" fmla="*/ 2092039 h 2722945"/>
                  <a:gd name="connsiteX4372" fmla="*/ 2581196 w 4713748"/>
                  <a:gd name="connsiteY4372" fmla="*/ 2096475 h 2722945"/>
                  <a:gd name="connsiteX4373" fmla="*/ 2605680 w 4713748"/>
                  <a:gd name="connsiteY4373" fmla="*/ 2123086 h 2722945"/>
                  <a:gd name="connsiteX4374" fmla="*/ 2605680 w 4713748"/>
                  <a:gd name="connsiteY4374" fmla="*/ 2127521 h 2722945"/>
                  <a:gd name="connsiteX4375" fmla="*/ 2603454 w 4713748"/>
                  <a:gd name="connsiteY4375" fmla="*/ 2125303 h 2722945"/>
                  <a:gd name="connsiteX4376" fmla="*/ 2605680 w 4713748"/>
                  <a:gd name="connsiteY4376" fmla="*/ 2132510 h 2722945"/>
                  <a:gd name="connsiteX4377" fmla="*/ 2607796 w 4713748"/>
                  <a:gd name="connsiteY4377" fmla="*/ 2136201 h 2722945"/>
                  <a:gd name="connsiteX4378" fmla="*/ 2611867 w 4713748"/>
                  <a:gd name="connsiteY4378" fmla="*/ 2125569 h 2722945"/>
                  <a:gd name="connsiteX4379" fmla="*/ 2614080 w 4713748"/>
                  <a:gd name="connsiteY4379" fmla="*/ 2123346 h 2722945"/>
                  <a:gd name="connsiteX4380" fmla="*/ 2618507 w 4713748"/>
                  <a:gd name="connsiteY4380" fmla="*/ 2114453 h 2722945"/>
                  <a:gd name="connsiteX4381" fmla="*/ 2629573 w 4713748"/>
                  <a:gd name="connsiteY4381" fmla="*/ 2103337 h 2722945"/>
                  <a:gd name="connsiteX4382" fmla="*/ 2636213 w 4713748"/>
                  <a:gd name="connsiteY4382" fmla="*/ 2098891 h 2722945"/>
                  <a:gd name="connsiteX4383" fmla="*/ 2639256 w 4713748"/>
                  <a:gd name="connsiteY4383" fmla="*/ 2094723 h 2722945"/>
                  <a:gd name="connsiteX4384" fmla="*/ 2640562 w 4713748"/>
                  <a:gd name="connsiteY4384" fmla="*/ 2094315 h 2722945"/>
                  <a:gd name="connsiteX4385" fmla="*/ 2644402 w 4713748"/>
                  <a:gd name="connsiteY4385" fmla="*/ 2087937 h 2722945"/>
                  <a:gd name="connsiteX4386" fmla="*/ 2653404 w 4713748"/>
                  <a:gd name="connsiteY4386" fmla="*/ 2062013 h 2722945"/>
                  <a:gd name="connsiteX4387" fmla="*/ 2654757 w 4713748"/>
                  <a:gd name="connsiteY4387" fmla="*/ 2024569 h 2722945"/>
                  <a:gd name="connsiteX4388" fmla="*/ 2656150 w 4713748"/>
                  <a:gd name="connsiteY4388" fmla="*/ 2029009 h 2722945"/>
                  <a:gd name="connsiteX4389" fmla="*/ 2655902 w 4713748"/>
                  <a:gd name="connsiteY4389" fmla="*/ 2031995 h 2722945"/>
                  <a:gd name="connsiteX4390" fmla="*/ 2674043 w 4713748"/>
                  <a:gd name="connsiteY4390" fmla="*/ 1978723 h 2722945"/>
                  <a:gd name="connsiteX4391" fmla="*/ 2685838 w 4713748"/>
                  <a:gd name="connsiteY4391" fmla="*/ 2024118 h 2722945"/>
                  <a:gd name="connsiteX4392" fmla="*/ 2687312 w 4713748"/>
                  <a:gd name="connsiteY4392" fmla="*/ 2032013 h 2722945"/>
                  <a:gd name="connsiteX4393" fmla="*/ 2687312 w 4713748"/>
                  <a:gd name="connsiteY4393" fmla="*/ 2029793 h 2722945"/>
                  <a:gd name="connsiteX4394" fmla="*/ 2687312 w 4713748"/>
                  <a:gd name="connsiteY4394" fmla="*/ 2023132 h 2722945"/>
                  <a:gd name="connsiteX4395" fmla="*/ 2685101 w 4713748"/>
                  <a:gd name="connsiteY4395" fmla="*/ 2014250 h 2722945"/>
                  <a:gd name="connsiteX4396" fmla="*/ 2682889 w 4713748"/>
                  <a:gd name="connsiteY4396" fmla="*/ 2000927 h 2722945"/>
                  <a:gd name="connsiteX4397" fmla="*/ 2687312 w 4713748"/>
                  <a:gd name="connsiteY4397" fmla="*/ 2029793 h 2722945"/>
                  <a:gd name="connsiteX4398" fmla="*/ 2685838 w 4713748"/>
                  <a:gd name="connsiteY4398" fmla="*/ 2024118 h 2722945"/>
                  <a:gd name="connsiteX4399" fmla="*/ 2680678 w 4713748"/>
                  <a:gd name="connsiteY4399" fmla="*/ 1996486 h 2722945"/>
                  <a:gd name="connsiteX4400" fmla="*/ 2674043 w 4713748"/>
                  <a:gd name="connsiteY4400" fmla="*/ 1978723 h 2722945"/>
                  <a:gd name="connsiteX4401" fmla="*/ 426411 w 4713748"/>
                  <a:gd name="connsiteY4401" fmla="*/ 1960087 h 2722945"/>
                  <a:gd name="connsiteX4402" fmla="*/ 480921 w 4713748"/>
                  <a:gd name="connsiteY4402" fmla="*/ 1971872 h 2722945"/>
                  <a:gd name="connsiteX4403" fmla="*/ 441498 w 4713748"/>
                  <a:gd name="connsiteY4403" fmla="*/ 1963570 h 2722945"/>
                  <a:gd name="connsiteX4404" fmla="*/ 418283 w 4713748"/>
                  <a:gd name="connsiteY4404" fmla="*/ 1958211 h 2722945"/>
                  <a:gd name="connsiteX4405" fmla="*/ 426411 w 4713748"/>
                  <a:gd name="connsiteY4405" fmla="*/ 1960087 h 2722945"/>
                  <a:gd name="connsiteX4406" fmla="*/ 422953 w 4713748"/>
                  <a:gd name="connsiteY4406" fmla="*/ 1959339 h 2722945"/>
                  <a:gd name="connsiteX4407" fmla="*/ 412658 w 4713748"/>
                  <a:gd name="connsiteY4407" fmla="*/ 1956912 h 2722945"/>
                  <a:gd name="connsiteX4408" fmla="*/ 413832 w 4713748"/>
                  <a:gd name="connsiteY4408" fmla="*/ 1957135 h 2722945"/>
                  <a:gd name="connsiteX4409" fmla="*/ 418283 w 4713748"/>
                  <a:gd name="connsiteY4409" fmla="*/ 1958211 h 2722945"/>
                  <a:gd name="connsiteX4410" fmla="*/ 388255 w 4713748"/>
                  <a:gd name="connsiteY4410" fmla="*/ 1950254 h 2722945"/>
                  <a:gd name="connsiteX4411" fmla="*/ 400392 w 4713748"/>
                  <a:gd name="connsiteY4411" fmla="*/ 1953887 h 2722945"/>
                  <a:gd name="connsiteX4412" fmla="*/ 411994 w 4713748"/>
                  <a:gd name="connsiteY4412" fmla="*/ 1956691 h 2722945"/>
                  <a:gd name="connsiteX4413" fmla="*/ 412658 w 4713748"/>
                  <a:gd name="connsiteY4413" fmla="*/ 1956912 h 2722945"/>
                  <a:gd name="connsiteX4414" fmla="*/ 392692 w 4713748"/>
                  <a:gd name="connsiteY4414" fmla="*/ 1952474 h 2722945"/>
                  <a:gd name="connsiteX4415" fmla="*/ 388255 w 4713748"/>
                  <a:gd name="connsiteY4415" fmla="*/ 1950254 h 2722945"/>
                  <a:gd name="connsiteX4416" fmla="*/ 225648 w 4713748"/>
                  <a:gd name="connsiteY4416" fmla="*/ 1937166 h 2722945"/>
                  <a:gd name="connsiteX4417" fmla="*/ 332654 w 4713748"/>
                  <a:gd name="connsiteY4417" fmla="*/ 1974731 h 2722945"/>
                  <a:gd name="connsiteX4418" fmla="*/ 621590 w 4713748"/>
                  <a:gd name="connsiteY4418" fmla="*/ 2040858 h 2722945"/>
                  <a:gd name="connsiteX4419" fmla="*/ 898880 w 4713748"/>
                  <a:gd name="connsiteY4419" fmla="*/ 2078644 h 2722945"/>
                  <a:gd name="connsiteX4420" fmla="*/ 914408 w 4713748"/>
                  <a:gd name="connsiteY4420" fmla="*/ 2078644 h 2722945"/>
                  <a:gd name="connsiteX4421" fmla="*/ 956556 w 4713748"/>
                  <a:gd name="connsiteY4421" fmla="*/ 2080867 h 2722945"/>
                  <a:gd name="connsiteX4422" fmla="*/ 1029761 w 4713748"/>
                  <a:gd name="connsiteY4422" fmla="*/ 2087535 h 2722945"/>
                  <a:gd name="connsiteX4423" fmla="*/ 1063036 w 4713748"/>
                  <a:gd name="connsiteY4423" fmla="*/ 2091981 h 2722945"/>
                  <a:gd name="connsiteX4424" fmla="*/ 1120712 w 4713748"/>
                  <a:gd name="connsiteY4424" fmla="*/ 2107540 h 2722945"/>
                  <a:gd name="connsiteX4425" fmla="*/ 1125149 w 4713748"/>
                  <a:gd name="connsiteY4425" fmla="*/ 2109763 h 2722945"/>
                  <a:gd name="connsiteX4426" fmla="*/ 1136240 w 4713748"/>
                  <a:gd name="connsiteY4426" fmla="*/ 2114208 h 2722945"/>
                  <a:gd name="connsiteX4427" fmla="*/ 1156205 w 4713748"/>
                  <a:gd name="connsiteY4427" fmla="*/ 2123099 h 2722945"/>
                  <a:gd name="connsiteX4428" fmla="*/ 1198353 w 4713748"/>
                  <a:gd name="connsiteY4428" fmla="*/ 2194227 h 2722945"/>
                  <a:gd name="connsiteX4429" fmla="*/ 1196135 w 4713748"/>
                  <a:gd name="connsiteY4429" fmla="*/ 2192004 h 2722945"/>
                  <a:gd name="connsiteX4430" fmla="*/ 1196135 w 4713748"/>
                  <a:gd name="connsiteY4430" fmla="*/ 2196450 h 2722945"/>
                  <a:gd name="connsiteX4431" fmla="*/ 1193917 w 4713748"/>
                  <a:gd name="connsiteY4431" fmla="*/ 2203118 h 2722945"/>
                  <a:gd name="connsiteX4432" fmla="*/ 1193917 w 4713748"/>
                  <a:gd name="connsiteY4432" fmla="*/ 2198673 h 2722945"/>
                  <a:gd name="connsiteX4433" fmla="*/ 1188648 w 4713748"/>
                  <a:gd name="connsiteY4433" fmla="*/ 2214510 h 2722945"/>
                  <a:gd name="connsiteX4434" fmla="*/ 1187032 w 4713748"/>
                  <a:gd name="connsiteY4434" fmla="*/ 2219368 h 2722945"/>
                  <a:gd name="connsiteX4435" fmla="*/ 1187516 w 4713748"/>
                  <a:gd name="connsiteY4435" fmla="*/ 2219125 h 2722945"/>
                  <a:gd name="connsiteX4436" fmla="*/ 1282726 w 4713748"/>
                  <a:gd name="connsiteY4436" fmla="*/ 2228010 h 2722945"/>
                  <a:gd name="connsiteX4437" fmla="*/ 1333652 w 4713748"/>
                  <a:gd name="connsiteY4437" fmla="*/ 2252441 h 2722945"/>
                  <a:gd name="connsiteX4438" fmla="*/ 1335867 w 4713748"/>
                  <a:gd name="connsiteY4438" fmla="*/ 2254663 h 2722945"/>
                  <a:gd name="connsiteX4439" fmla="*/ 1340295 w 4713748"/>
                  <a:gd name="connsiteY4439" fmla="*/ 2263547 h 2722945"/>
                  <a:gd name="connsiteX4440" fmla="*/ 1346938 w 4713748"/>
                  <a:gd name="connsiteY4440" fmla="*/ 2276873 h 2722945"/>
                  <a:gd name="connsiteX4441" fmla="*/ 1346938 w 4713748"/>
                  <a:gd name="connsiteY4441" fmla="*/ 2285758 h 2722945"/>
                  <a:gd name="connsiteX4442" fmla="*/ 1349152 w 4713748"/>
                  <a:gd name="connsiteY4442" fmla="*/ 2296863 h 2722945"/>
                  <a:gd name="connsiteX4443" fmla="*/ 1349152 w 4713748"/>
                  <a:gd name="connsiteY4443" fmla="*/ 2299084 h 2722945"/>
                  <a:gd name="connsiteX4444" fmla="*/ 1349152 w 4713748"/>
                  <a:gd name="connsiteY4444" fmla="*/ 2301305 h 2722945"/>
                  <a:gd name="connsiteX4445" fmla="*/ 1349152 w 4713748"/>
                  <a:gd name="connsiteY4445" fmla="*/ 2305747 h 2722945"/>
                  <a:gd name="connsiteX4446" fmla="*/ 1346377 w 4713748"/>
                  <a:gd name="connsiteY4446" fmla="*/ 2315488 h 2722945"/>
                  <a:gd name="connsiteX4447" fmla="*/ 1347275 w 4713748"/>
                  <a:gd name="connsiteY4447" fmla="*/ 2319059 h 2722945"/>
                  <a:gd name="connsiteX4448" fmla="*/ 1347275 w 4713748"/>
                  <a:gd name="connsiteY4448" fmla="*/ 2327914 h 2722945"/>
                  <a:gd name="connsiteX4449" fmla="*/ 1347275 w 4713748"/>
                  <a:gd name="connsiteY4449" fmla="*/ 2330127 h 2722945"/>
                  <a:gd name="connsiteX4450" fmla="*/ 1347275 w 4713748"/>
                  <a:gd name="connsiteY4450" fmla="*/ 2332341 h 2722945"/>
                  <a:gd name="connsiteX4451" fmla="*/ 1345050 w 4713748"/>
                  <a:gd name="connsiteY4451" fmla="*/ 2332341 h 2722945"/>
                  <a:gd name="connsiteX4452" fmla="*/ 1347275 w 4713748"/>
                  <a:gd name="connsiteY4452" fmla="*/ 2338982 h 2722945"/>
                  <a:gd name="connsiteX4453" fmla="*/ 1347275 w 4713748"/>
                  <a:gd name="connsiteY4453" fmla="*/ 2343409 h 2722945"/>
                  <a:gd name="connsiteX4454" fmla="*/ 1345881 w 4713748"/>
                  <a:gd name="connsiteY4454" fmla="*/ 2349651 h 2722945"/>
                  <a:gd name="connsiteX4455" fmla="*/ 1349151 w 4713748"/>
                  <a:gd name="connsiteY4455" fmla="*/ 2350113 h 2722945"/>
                  <a:gd name="connsiteX4456" fmla="*/ 1362286 w 4713748"/>
                  <a:gd name="connsiteY4456" fmla="*/ 2356609 h 2722945"/>
                  <a:gd name="connsiteX4457" fmla="*/ 1364475 w 4713748"/>
                  <a:gd name="connsiteY4457" fmla="*/ 2358774 h 2722945"/>
                  <a:gd name="connsiteX4458" fmla="*/ 1366664 w 4713748"/>
                  <a:gd name="connsiteY4458" fmla="*/ 2360939 h 2722945"/>
                  <a:gd name="connsiteX4459" fmla="*/ 1368853 w 4713748"/>
                  <a:gd name="connsiteY4459" fmla="*/ 2360939 h 2722945"/>
                  <a:gd name="connsiteX4460" fmla="*/ 1371042 w 4713748"/>
                  <a:gd name="connsiteY4460" fmla="*/ 2363104 h 2722945"/>
                  <a:gd name="connsiteX4461" fmla="*/ 1373232 w 4713748"/>
                  <a:gd name="connsiteY4461" fmla="*/ 2363104 h 2722945"/>
                  <a:gd name="connsiteX4462" fmla="*/ 1374228 w 4713748"/>
                  <a:gd name="connsiteY4462" fmla="*/ 2365074 h 2722945"/>
                  <a:gd name="connsiteX4463" fmla="*/ 1377848 w 4713748"/>
                  <a:gd name="connsiteY4463" fmla="*/ 2356563 h 2722945"/>
                  <a:gd name="connsiteX4464" fmla="*/ 1382294 w 4713748"/>
                  <a:gd name="connsiteY4464" fmla="*/ 2356563 h 2722945"/>
                  <a:gd name="connsiteX4465" fmla="*/ 1391187 w 4713748"/>
                  <a:gd name="connsiteY4465" fmla="*/ 2352111 h 2722945"/>
                  <a:gd name="connsiteX4466" fmla="*/ 1406749 w 4713748"/>
                  <a:gd name="connsiteY4466" fmla="*/ 2349885 h 2722945"/>
                  <a:gd name="connsiteX4467" fmla="*/ 1408663 w 4713748"/>
                  <a:gd name="connsiteY4467" fmla="*/ 2349885 h 2722945"/>
                  <a:gd name="connsiteX4468" fmla="*/ 1408067 w 4713748"/>
                  <a:gd name="connsiteY4468" fmla="*/ 2348302 h 2722945"/>
                  <a:gd name="connsiteX4469" fmla="*/ 1408127 w 4713748"/>
                  <a:gd name="connsiteY4469" fmla="*/ 2344380 h 2722945"/>
                  <a:gd name="connsiteX4470" fmla="*/ 1408518 w 4713748"/>
                  <a:gd name="connsiteY4470" fmla="*/ 2318661 h 2722945"/>
                  <a:gd name="connsiteX4471" fmla="*/ 1411774 w 4713748"/>
                  <a:gd name="connsiteY4471" fmla="*/ 2313825 h 2722945"/>
                  <a:gd name="connsiteX4472" fmla="*/ 1410610 w 4713748"/>
                  <a:gd name="connsiteY4472" fmla="*/ 2326247 h 2722945"/>
                  <a:gd name="connsiteX4473" fmla="*/ 1409730 w 4713748"/>
                  <a:gd name="connsiteY4473" fmla="*/ 2328888 h 2722945"/>
                  <a:gd name="connsiteX4474" fmla="*/ 1409453 w 4713748"/>
                  <a:gd name="connsiteY4474" fmla="*/ 2329720 h 2722945"/>
                  <a:gd name="connsiteX4475" fmla="*/ 1409453 w 4713748"/>
                  <a:gd name="connsiteY4475" fmla="*/ 2336376 h 2722945"/>
                  <a:gd name="connsiteX4476" fmla="*/ 1409929 w 4713748"/>
                  <a:gd name="connsiteY4476" fmla="*/ 2333523 h 2722945"/>
                  <a:gd name="connsiteX4477" fmla="*/ 1409453 w 4713748"/>
                  <a:gd name="connsiteY4477" fmla="*/ 2338595 h 2722945"/>
                  <a:gd name="connsiteX4478" fmla="*/ 1410932 w 4713748"/>
                  <a:gd name="connsiteY4478" fmla="*/ 2327500 h 2722945"/>
                  <a:gd name="connsiteX4479" fmla="*/ 1411671 w 4713748"/>
                  <a:gd name="connsiteY4479" fmla="*/ 2323063 h 2722945"/>
                  <a:gd name="connsiteX4480" fmla="*/ 1411424 w 4713748"/>
                  <a:gd name="connsiteY4480" fmla="*/ 2323803 h 2722945"/>
                  <a:gd name="connsiteX4481" fmla="*/ 1412996 w 4713748"/>
                  <a:gd name="connsiteY4481" fmla="*/ 2312010 h 2722945"/>
                  <a:gd name="connsiteX4482" fmla="*/ 1413681 w 4713748"/>
                  <a:gd name="connsiteY4482" fmla="*/ 2310992 h 2722945"/>
                  <a:gd name="connsiteX4483" fmla="*/ 1416604 w 4713748"/>
                  <a:gd name="connsiteY4483" fmla="*/ 2306652 h 2722945"/>
                  <a:gd name="connsiteX4484" fmla="*/ 1416002 w 4713748"/>
                  <a:gd name="connsiteY4484" fmla="*/ 2308676 h 2722945"/>
                  <a:gd name="connsiteX4485" fmla="*/ 1409453 w 4713748"/>
                  <a:gd name="connsiteY4485" fmla="*/ 2340813 h 2722945"/>
                  <a:gd name="connsiteX4486" fmla="*/ 1409453 w 4713748"/>
                  <a:gd name="connsiteY4486" fmla="*/ 2347470 h 2722945"/>
                  <a:gd name="connsiteX4487" fmla="*/ 1409856 w 4713748"/>
                  <a:gd name="connsiteY4487" fmla="*/ 2349885 h 2722945"/>
                  <a:gd name="connsiteX4488" fmla="*/ 1413419 w 4713748"/>
                  <a:gd name="connsiteY4488" fmla="*/ 2349885 h 2722945"/>
                  <a:gd name="connsiteX4489" fmla="*/ 1426758 w 4713748"/>
                  <a:gd name="connsiteY4489" fmla="*/ 2354337 h 2722945"/>
                  <a:gd name="connsiteX4490" fmla="*/ 1428981 w 4713748"/>
                  <a:gd name="connsiteY4490" fmla="*/ 2352111 h 2722945"/>
                  <a:gd name="connsiteX4491" fmla="*/ 1431204 w 4713748"/>
                  <a:gd name="connsiteY4491" fmla="*/ 2354337 h 2722945"/>
                  <a:gd name="connsiteX4492" fmla="*/ 1435650 w 4713748"/>
                  <a:gd name="connsiteY4492" fmla="*/ 2356563 h 2722945"/>
                  <a:gd name="connsiteX4493" fmla="*/ 1448990 w 4713748"/>
                  <a:gd name="connsiteY4493" fmla="*/ 2367693 h 2722945"/>
                  <a:gd name="connsiteX4494" fmla="*/ 1448990 w 4713748"/>
                  <a:gd name="connsiteY4494" fmla="*/ 2369919 h 2722945"/>
                  <a:gd name="connsiteX4495" fmla="*/ 1450271 w 4713748"/>
                  <a:gd name="connsiteY4495" fmla="*/ 2373768 h 2722945"/>
                  <a:gd name="connsiteX4496" fmla="*/ 1451104 w 4713748"/>
                  <a:gd name="connsiteY4496" fmla="*/ 2374612 h 2722945"/>
                  <a:gd name="connsiteX4497" fmla="*/ 1457672 w 4713748"/>
                  <a:gd name="connsiteY4497" fmla="*/ 2376830 h 2722945"/>
                  <a:gd name="connsiteX4498" fmla="*/ 1459861 w 4713748"/>
                  <a:gd name="connsiteY4498" fmla="*/ 2376830 h 2722945"/>
                  <a:gd name="connsiteX4499" fmla="*/ 1459861 w 4713748"/>
                  <a:gd name="connsiteY4499" fmla="*/ 2379048 h 2722945"/>
                  <a:gd name="connsiteX4500" fmla="*/ 1461252 w 4713748"/>
                  <a:gd name="connsiteY4500" fmla="*/ 2379048 h 2722945"/>
                  <a:gd name="connsiteX4501" fmla="*/ 1459861 w 4713748"/>
                  <a:gd name="connsiteY4501" fmla="*/ 2342731 h 2722945"/>
                  <a:gd name="connsiteX4502" fmla="*/ 1497741 w 4713748"/>
                  <a:gd name="connsiteY4502" fmla="*/ 2260591 h 2722945"/>
                  <a:gd name="connsiteX4503" fmla="*/ 1521381 w 4713748"/>
                  <a:gd name="connsiteY4503" fmla="*/ 2256221 h 2722945"/>
                  <a:gd name="connsiteX4504" fmla="*/ 1524738 w 4713748"/>
                  <a:gd name="connsiteY4504" fmla="*/ 2257589 h 2722945"/>
                  <a:gd name="connsiteX4505" fmla="*/ 1525591 w 4713748"/>
                  <a:gd name="connsiteY4505" fmla="*/ 2255246 h 2722945"/>
                  <a:gd name="connsiteX4506" fmla="*/ 1524211 w 4713748"/>
                  <a:gd name="connsiteY4506" fmla="*/ 2238827 h 2722945"/>
                  <a:gd name="connsiteX4507" fmla="*/ 1515381 w 4713748"/>
                  <a:gd name="connsiteY4507" fmla="*/ 2232260 h 2722945"/>
                  <a:gd name="connsiteX4508" fmla="*/ 1513173 w 4713748"/>
                  <a:gd name="connsiteY4508" fmla="*/ 2232260 h 2722945"/>
                  <a:gd name="connsiteX4509" fmla="*/ 1510966 w 4713748"/>
                  <a:gd name="connsiteY4509" fmla="*/ 2234449 h 2722945"/>
                  <a:gd name="connsiteX4510" fmla="*/ 1510966 w 4713748"/>
                  <a:gd name="connsiteY4510" fmla="*/ 2236638 h 2722945"/>
                  <a:gd name="connsiteX4511" fmla="*/ 1508758 w 4713748"/>
                  <a:gd name="connsiteY4511" fmla="*/ 2238827 h 2722945"/>
                  <a:gd name="connsiteX4512" fmla="*/ 1510966 w 4713748"/>
                  <a:gd name="connsiteY4512" fmla="*/ 2241016 h 2722945"/>
                  <a:gd name="connsiteX4513" fmla="*/ 1508758 w 4713748"/>
                  <a:gd name="connsiteY4513" fmla="*/ 2241016 h 2722945"/>
                  <a:gd name="connsiteX4514" fmla="*/ 1508758 w 4713748"/>
                  <a:gd name="connsiteY4514" fmla="*/ 2243206 h 2722945"/>
                  <a:gd name="connsiteX4515" fmla="*/ 1506551 w 4713748"/>
                  <a:gd name="connsiteY4515" fmla="*/ 2245395 h 2722945"/>
                  <a:gd name="connsiteX4516" fmla="*/ 1504343 w 4713748"/>
                  <a:gd name="connsiteY4516" fmla="*/ 2245395 h 2722945"/>
                  <a:gd name="connsiteX4517" fmla="*/ 1504343 w 4713748"/>
                  <a:gd name="connsiteY4517" fmla="*/ 2243206 h 2722945"/>
                  <a:gd name="connsiteX4518" fmla="*/ 1502136 w 4713748"/>
                  <a:gd name="connsiteY4518" fmla="*/ 2245395 h 2722945"/>
                  <a:gd name="connsiteX4519" fmla="*/ 1497720 w 4713748"/>
                  <a:gd name="connsiteY4519" fmla="*/ 2241016 h 2722945"/>
                  <a:gd name="connsiteX4520" fmla="*/ 1495513 w 4713748"/>
                  <a:gd name="connsiteY4520" fmla="*/ 2241016 h 2722945"/>
                  <a:gd name="connsiteX4521" fmla="*/ 1497720 w 4713748"/>
                  <a:gd name="connsiteY4521" fmla="*/ 2238827 h 2722945"/>
                  <a:gd name="connsiteX4522" fmla="*/ 1497720 w 4713748"/>
                  <a:gd name="connsiteY4522" fmla="*/ 2236638 h 2722945"/>
                  <a:gd name="connsiteX4523" fmla="*/ 1499928 w 4713748"/>
                  <a:gd name="connsiteY4523" fmla="*/ 2236638 h 2722945"/>
                  <a:gd name="connsiteX4524" fmla="*/ 1502136 w 4713748"/>
                  <a:gd name="connsiteY4524" fmla="*/ 2236638 h 2722945"/>
                  <a:gd name="connsiteX4525" fmla="*/ 1502136 w 4713748"/>
                  <a:gd name="connsiteY4525" fmla="*/ 2234449 h 2722945"/>
                  <a:gd name="connsiteX4526" fmla="*/ 1506551 w 4713748"/>
                  <a:gd name="connsiteY4526" fmla="*/ 2232260 h 2722945"/>
                  <a:gd name="connsiteX4527" fmla="*/ 1510966 w 4713748"/>
                  <a:gd name="connsiteY4527" fmla="*/ 2227881 h 2722945"/>
                  <a:gd name="connsiteX4528" fmla="*/ 1515381 w 4713748"/>
                  <a:gd name="connsiteY4528" fmla="*/ 2227881 h 2722945"/>
                  <a:gd name="connsiteX4529" fmla="*/ 1517589 w 4713748"/>
                  <a:gd name="connsiteY4529" fmla="*/ 2225692 h 2722945"/>
                  <a:gd name="connsiteX4530" fmla="*/ 1522004 w 4713748"/>
                  <a:gd name="connsiteY4530" fmla="*/ 2227881 h 2722945"/>
                  <a:gd name="connsiteX4531" fmla="*/ 1526419 w 4713748"/>
                  <a:gd name="connsiteY4531" fmla="*/ 2227881 h 2722945"/>
                  <a:gd name="connsiteX4532" fmla="*/ 1528627 w 4713748"/>
                  <a:gd name="connsiteY4532" fmla="*/ 2230071 h 2722945"/>
                  <a:gd name="connsiteX4533" fmla="*/ 1528627 w 4713748"/>
                  <a:gd name="connsiteY4533" fmla="*/ 2232260 h 2722945"/>
                  <a:gd name="connsiteX4534" fmla="*/ 1528627 w 4713748"/>
                  <a:gd name="connsiteY4534" fmla="*/ 2236638 h 2722945"/>
                  <a:gd name="connsiteX4535" fmla="*/ 1530834 w 4713748"/>
                  <a:gd name="connsiteY4535" fmla="*/ 2236638 h 2722945"/>
                  <a:gd name="connsiteX4536" fmla="*/ 1533042 w 4713748"/>
                  <a:gd name="connsiteY4536" fmla="*/ 2241016 h 2722945"/>
                  <a:gd name="connsiteX4537" fmla="*/ 1530834 w 4713748"/>
                  <a:gd name="connsiteY4537" fmla="*/ 2254151 h 2722945"/>
                  <a:gd name="connsiteX4538" fmla="*/ 1530834 w 4713748"/>
                  <a:gd name="connsiteY4538" fmla="*/ 2251962 h 2722945"/>
                  <a:gd name="connsiteX4539" fmla="*/ 1529951 w 4713748"/>
                  <a:gd name="connsiteY4539" fmla="*/ 2246708 h 2722945"/>
                  <a:gd name="connsiteX4540" fmla="*/ 1530834 w 4713748"/>
                  <a:gd name="connsiteY4540" fmla="*/ 2243206 h 2722945"/>
                  <a:gd name="connsiteX4541" fmla="*/ 1528627 w 4713748"/>
                  <a:gd name="connsiteY4541" fmla="*/ 2238827 h 2722945"/>
                  <a:gd name="connsiteX4542" fmla="*/ 1529951 w 4713748"/>
                  <a:gd name="connsiteY4542" fmla="*/ 2246708 h 2722945"/>
                  <a:gd name="connsiteX4543" fmla="*/ 1528627 w 4713748"/>
                  <a:gd name="connsiteY4543" fmla="*/ 2251962 h 2722945"/>
                  <a:gd name="connsiteX4544" fmla="*/ 1528627 w 4713748"/>
                  <a:gd name="connsiteY4544" fmla="*/ 2254151 h 2722945"/>
                  <a:gd name="connsiteX4545" fmla="*/ 1526526 w 4713748"/>
                  <a:gd name="connsiteY4545" fmla="*/ 2258318 h 2722945"/>
                  <a:gd name="connsiteX4546" fmla="*/ 1535547 w 4713748"/>
                  <a:gd name="connsiteY4546" fmla="*/ 2261995 h 2722945"/>
                  <a:gd name="connsiteX4547" fmla="*/ 1536621 w 4713748"/>
                  <a:gd name="connsiteY4547" fmla="*/ 2259093 h 2722945"/>
                  <a:gd name="connsiteX4548" fmla="*/ 1535690 w 4713748"/>
                  <a:gd name="connsiteY4548" fmla="*/ 2203332 h 2722945"/>
                  <a:gd name="connsiteX4549" fmla="*/ 1504784 w 4713748"/>
                  <a:gd name="connsiteY4549" fmla="*/ 2209977 h 2722945"/>
                  <a:gd name="connsiteX4550" fmla="*/ 1502576 w 4713748"/>
                  <a:gd name="connsiteY4550" fmla="*/ 2209977 h 2722945"/>
                  <a:gd name="connsiteX4551" fmla="*/ 1500369 w 4713748"/>
                  <a:gd name="connsiteY4551" fmla="*/ 2216623 h 2722945"/>
                  <a:gd name="connsiteX4552" fmla="*/ 1495954 w 4713748"/>
                  <a:gd name="connsiteY4552" fmla="*/ 2225484 h 2722945"/>
                  <a:gd name="connsiteX4553" fmla="*/ 1493746 w 4713748"/>
                  <a:gd name="connsiteY4553" fmla="*/ 2229914 h 2722945"/>
                  <a:gd name="connsiteX4554" fmla="*/ 1493746 w 4713748"/>
                  <a:gd name="connsiteY4554" fmla="*/ 2238775 h 2722945"/>
                  <a:gd name="connsiteX4555" fmla="*/ 1493746 w 4713748"/>
                  <a:gd name="connsiteY4555" fmla="*/ 2240990 h 2722945"/>
                  <a:gd name="connsiteX4556" fmla="*/ 1493746 w 4713748"/>
                  <a:gd name="connsiteY4556" fmla="*/ 2245421 h 2722945"/>
                  <a:gd name="connsiteX4557" fmla="*/ 1491539 w 4713748"/>
                  <a:gd name="connsiteY4557" fmla="*/ 2256497 h 2722945"/>
                  <a:gd name="connsiteX4558" fmla="*/ 1489331 w 4713748"/>
                  <a:gd name="connsiteY4558" fmla="*/ 2256497 h 2722945"/>
                  <a:gd name="connsiteX4559" fmla="*/ 1487123 w 4713748"/>
                  <a:gd name="connsiteY4559" fmla="*/ 2260927 h 2722945"/>
                  <a:gd name="connsiteX4560" fmla="*/ 1482708 w 4713748"/>
                  <a:gd name="connsiteY4560" fmla="*/ 2258712 h 2722945"/>
                  <a:gd name="connsiteX4561" fmla="*/ 1480501 w 4713748"/>
                  <a:gd name="connsiteY4561" fmla="*/ 2258712 h 2722945"/>
                  <a:gd name="connsiteX4562" fmla="*/ 1480501 w 4713748"/>
                  <a:gd name="connsiteY4562" fmla="*/ 2256497 h 2722945"/>
                  <a:gd name="connsiteX4563" fmla="*/ 1480501 w 4713748"/>
                  <a:gd name="connsiteY4563" fmla="*/ 2252066 h 2722945"/>
                  <a:gd name="connsiteX4564" fmla="*/ 1480501 w 4713748"/>
                  <a:gd name="connsiteY4564" fmla="*/ 2247636 h 2722945"/>
                  <a:gd name="connsiteX4565" fmla="*/ 1482708 w 4713748"/>
                  <a:gd name="connsiteY4565" fmla="*/ 2247636 h 2722945"/>
                  <a:gd name="connsiteX4566" fmla="*/ 1482708 w 4713748"/>
                  <a:gd name="connsiteY4566" fmla="*/ 2245421 h 2722945"/>
                  <a:gd name="connsiteX4567" fmla="*/ 1482708 w 4713748"/>
                  <a:gd name="connsiteY4567" fmla="*/ 2243189 h 2722945"/>
                  <a:gd name="connsiteX4568" fmla="*/ 1482634 w 4713748"/>
                  <a:gd name="connsiteY4568" fmla="*/ 2243189 h 2722945"/>
                  <a:gd name="connsiteX4569" fmla="*/ 1480416 w 4713748"/>
                  <a:gd name="connsiteY4569" fmla="*/ 2245407 h 2722945"/>
                  <a:gd name="connsiteX4570" fmla="*/ 1480416 w 4713748"/>
                  <a:gd name="connsiteY4570" fmla="*/ 2243189 h 2722945"/>
                  <a:gd name="connsiteX4571" fmla="*/ 1478198 w 4713748"/>
                  <a:gd name="connsiteY4571" fmla="*/ 2243189 h 2722945"/>
                  <a:gd name="connsiteX4572" fmla="*/ 1473763 w 4713748"/>
                  <a:gd name="connsiteY4572" fmla="*/ 2240970 h 2722945"/>
                  <a:gd name="connsiteX4573" fmla="*/ 1469328 w 4713748"/>
                  <a:gd name="connsiteY4573" fmla="*/ 2236532 h 2722945"/>
                  <a:gd name="connsiteX4574" fmla="*/ 1469328 w 4713748"/>
                  <a:gd name="connsiteY4574" fmla="*/ 2234314 h 2722945"/>
                  <a:gd name="connsiteX4575" fmla="*/ 1464893 w 4713748"/>
                  <a:gd name="connsiteY4575" fmla="*/ 2232095 h 2722945"/>
                  <a:gd name="connsiteX4576" fmla="*/ 1462675 w 4713748"/>
                  <a:gd name="connsiteY4576" fmla="*/ 2232095 h 2722945"/>
                  <a:gd name="connsiteX4577" fmla="*/ 1453805 w 4713748"/>
                  <a:gd name="connsiteY4577" fmla="*/ 2236532 h 2722945"/>
                  <a:gd name="connsiteX4578" fmla="*/ 1444935 w 4713748"/>
                  <a:gd name="connsiteY4578" fmla="*/ 2252064 h 2722945"/>
                  <a:gd name="connsiteX4579" fmla="*/ 1442717 w 4713748"/>
                  <a:gd name="connsiteY4579" fmla="*/ 2267595 h 2722945"/>
                  <a:gd name="connsiteX4580" fmla="*/ 1442717 w 4713748"/>
                  <a:gd name="connsiteY4580" fmla="*/ 2276470 h 2722945"/>
                  <a:gd name="connsiteX4581" fmla="*/ 1444935 w 4713748"/>
                  <a:gd name="connsiteY4581" fmla="*/ 2287564 h 2722945"/>
                  <a:gd name="connsiteX4582" fmla="*/ 1447152 w 4713748"/>
                  <a:gd name="connsiteY4582" fmla="*/ 2294220 h 2722945"/>
                  <a:gd name="connsiteX4583" fmla="*/ 1449370 w 4713748"/>
                  <a:gd name="connsiteY4583" fmla="*/ 2296439 h 2722945"/>
                  <a:gd name="connsiteX4584" fmla="*/ 1449370 w 4713748"/>
                  <a:gd name="connsiteY4584" fmla="*/ 2300876 h 2722945"/>
                  <a:gd name="connsiteX4585" fmla="*/ 1438282 w 4713748"/>
                  <a:gd name="connsiteY4585" fmla="*/ 2303095 h 2722945"/>
                  <a:gd name="connsiteX4586" fmla="*/ 1429411 w 4713748"/>
                  <a:gd name="connsiteY4586" fmla="*/ 2300876 h 2722945"/>
                  <a:gd name="connsiteX4587" fmla="*/ 1424976 w 4713748"/>
                  <a:gd name="connsiteY4587" fmla="*/ 2300876 h 2722945"/>
                  <a:gd name="connsiteX4588" fmla="*/ 1421140 w 4713748"/>
                  <a:gd name="connsiteY4588" fmla="*/ 2299917 h 2722945"/>
                  <a:gd name="connsiteX4589" fmla="*/ 1421733 w 4713748"/>
                  <a:gd name="connsiteY4589" fmla="*/ 2299036 h 2722945"/>
                  <a:gd name="connsiteX4590" fmla="*/ 1422759 w 4713748"/>
                  <a:gd name="connsiteY4590" fmla="*/ 2298657 h 2722945"/>
                  <a:gd name="connsiteX4591" fmla="*/ 1422053 w 4713748"/>
                  <a:gd name="connsiteY4591" fmla="*/ 2298561 h 2722945"/>
                  <a:gd name="connsiteX4592" fmla="*/ 1424976 w 4713748"/>
                  <a:gd name="connsiteY4592" fmla="*/ 2294220 h 2722945"/>
                  <a:gd name="connsiteX4593" fmla="*/ 1440339 w 4713748"/>
                  <a:gd name="connsiteY4593" fmla="*/ 2296416 h 2722945"/>
                  <a:gd name="connsiteX4594" fmla="*/ 1440499 w 4713748"/>
                  <a:gd name="connsiteY4594" fmla="*/ 2298657 h 2722945"/>
                  <a:gd name="connsiteX4595" fmla="*/ 1447152 w 4713748"/>
                  <a:gd name="connsiteY4595" fmla="*/ 2300876 h 2722945"/>
                  <a:gd name="connsiteX4596" fmla="*/ 1440499 w 4713748"/>
                  <a:gd name="connsiteY4596" fmla="*/ 2296439 h 2722945"/>
                  <a:gd name="connsiteX4597" fmla="*/ 1440339 w 4713748"/>
                  <a:gd name="connsiteY4597" fmla="*/ 2296416 h 2722945"/>
                  <a:gd name="connsiteX4598" fmla="*/ 1438282 w 4713748"/>
                  <a:gd name="connsiteY4598" fmla="*/ 2267595 h 2722945"/>
                  <a:gd name="connsiteX4599" fmla="*/ 1438282 w 4713748"/>
                  <a:gd name="connsiteY4599" fmla="*/ 2265376 h 2722945"/>
                  <a:gd name="connsiteX4600" fmla="*/ 1440499 w 4713748"/>
                  <a:gd name="connsiteY4600" fmla="*/ 2254282 h 2722945"/>
                  <a:gd name="connsiteX4601" fmla="*/ 1444935 w 4713748"/>
                  <a:gd name="connsiteY4601" fmla="*/ 2240970 h 2722945"/>
                  <a:gd name="connsiteX4602" fmla="*/ 1447152 w 4713748"/>
                  <a:gd name="connsiteY4602" fmla="*/ 2232095 h 2722945"/>
                  <a:gd name="connsiteX4603" fmla="*/ 1460458 w 4713748"/>
                  <a:gd name="connsiteY4603" fmla="*/ 2223220 h 2722945"/>
                  <a:gd name="connsiteX4604" fmla="*/ 1460458 w 4713748"/>
                  <a:gd name="connsiteY4604" fmla="*/ 2221001 h 2722945"/>
                  <a:gd name="connsiteX4605" fmla="*/ 1464893 w 4713748"/>
                  <a:gd name="connsiteY4605" fmla="*/ 2223220 h 2722945"/>
                  <a:gd name="connsiteX4606" fmla="*/ 1469328 w 4713748"/>
                  <a:gd name="connsiteY4606" fmla="*/ 2223220 h 2722945"/>
                  <a:gd name="connsiteX4607" fmla="*/ 1484851 w 4713748"/>
                  <a:gd name="connsiteY4607" fmla="*/ 2234314 h 2722945"/>
                  <a:gd name="connsiteX4608" fmla="*/ 1484851 w 4713748"/>
                  <a:gd name="connsiteY4608" fmla="*/ 2236532 h 2722945"/>
                  <a:gd name="connsiteX4609" fmla="*/ 1484851 w 4713748"/>
                  <a:gd name="connsiteY4609" fmla="*/ 2238751 h 2722945"/>
                  <a:gd name="connsiteX4610" fmla="*/ 1484881 w 4713748"/>
                  <a:gd name="connsiteY4610" fmla="*/ 2238810 h 2722945"/>
                  <a:gd name="connsiteX4611" fmla="*/ 1484916 w 4713748"/>
                  <a:gd name="connsiteY4611" fmla="*/ 2238775 h 2722945"/>
                  <a:gd name="connsiteX4612" fmla="*/ 1487123 w 4713748"/>
                  <a:gd name="connsiteY4612" fmla="*/ 2229914 h 2722945"/>
                  <a:gd name="connsiteX4613" fmla="*/ 1493746 w 4713748"/>
                  <a:gd name="connsiteY4613" fmla="*/ 2216623 h 2722945"/>
                  <a:gd name="connsiteX4614" fmla="*/ 1500369 w 4713748"/>
                  <a:gd name="connsiteY4614" fmla="*/ 2207762 h 2722945"/>
                  <a:gd name="connsiteX4615" fmla="*/ 1504784 w 4713748"/>
                  <a:gd name="connsiteY4615" fmla="*/ 2201116 h 2722945"/>
                  <a:gd name="connsiteX4616" fmla="*/ 1511407 w 4713748"/>
                  <a:gd name="connsiteY4616" fmla="*/ 2194471 h 2722945"/>
                  <a:gd name="connsiteX4617" fmla="*/ 1518029 w 4713748"/>
                  <a:gd name="connsiteY4617" fmla="*/ 2192255 h 2722945"/>
                  <a:gd name="connsiteX4618" fmla="*/ 1520237 w 4713748"/>
                  <a:gd name="connsiteY4618" fmla="*/ 2190040 h 2722945"/>
                  <a:gd name="connsiteX4619" fmla="*/ 1524652 w 4713748"/>
                  <a:gd name="connsiteY4619" fmla="*/ 2190040 h 2722945"/>
                  <a:gd name="connsiteX4620" fmla="*/ 1529067 w 4713748"/>
                  <a:gd name="connsiteY4620" fmla="*/ 2192255 h 2722945"/>
                  <a:gd name="connsiteX4621" fmla="*/ 1535690 w 4713748"/>
                  <a:gd name="connsiteY4621" fmla="*/ 2196686 h 2722945"/>
                  <a:gd name="connsiteX4622" fmla="*/ 1537897 w 4713748"/>
                  <a:gd name="connsiteY4622" fmla="*/ 2196686 h 2722945"/>
                  <a:gd name="connsiteX4623" fmla="*/ 1540105 w 4713748"/>
                  <a:gd name="connsiteY4623" fmla="*/ 2198901 h 2722945"/>
                  <a:gd name="connsiteX4624" fmla="*/ 1546728 w 4713748"/>
                  <a:gd name="connsiteY4624" fmla="*/ 2214900 h 2722945"/>
                  <a:gd name="connsiteX4625" fmla="*/ 1546917 w 4713748"/>
                  <a:gd name="connsiteY4625" fmla="*/ 2215358 h 2722945"/>
                  <a:gd name="connsiteX4626" fmla="*/ 1547498 w 4713748"/>
                  <a:gd name="connsiteY4626" fmla="*/ 2218271 h 2722945"/>
                  <a:gd name="connsiteX4627" fmla="*/ 1546830 w 4713748"/>
                  <a:gd name="connsiteY4627" fmla="*/ 2234140 h 2722945"/>
                  <a:gd name="connsiteX4628" fmla="*/ 1546728 w 4713748"/>
                  <a:gd name="connsiteY4628" fmla="*/ 2234345 h 2722945"/>
                  <a:gd name="connsiteX4629" fmla="*/ 1546728 w 4713748"/>
                  <a:gd name="connsiteY4629" fmla="*/ 2236560 h 2722945"/>
                  <a:gd name="connsiteX4630" fmla="*/ 1544520 w 4713748"/>
                  <a:gd name="connsiteY4630" fmla="*/ 2243206 h 2722945"/>
                  <a:gd name="connsiteX4631" fmla="*/ 1543048 w 4713748"/>
                  <a:gd name="connsiteY4631" fmla="*/ 2249113 h 2722945"/>
                  <a:gd name="connsiteX4632" fmla="*/ 1539001 w 4713748"/>
                  <a:gd name="connsiteY4632" fmla="*/ 2259266 h 2722945"/>
                  <a:gd name="connsiteX4633" fmla="*/ 1537213 w 4713748"/>
                  <a:gd name="connsiteY4633" fmla="*/ 2262674 h 2722945"/>
                  <a:gd name="connsiteX4634" fmla="*/ 1548991 w 4713748"/>
                  <a:gd name="connsiteY4634" fmla="*/ 2267475 h 2722945"/>
                  <a:gd name="connsiteX4635" fmla="*/ 1548991 w 4713748"/>
                  <a:gd name="connsiteY4635" fmla="*/ 2265580 h 2722945"/>
                  <a:gd name="connsiteX4636" fmla="*/ 1553439 w 4713748"/>
                  <a:gd name="connsiteY4636" fmla="*/ 2258940 h 2722945"/>
                  <a:gd name="connsiteX4637" fmla="*/ 1557886 w 4713748"/>
                  <a:gd name="connsiteY4637" fmla="*/ 2256726 h 2722945"/>
                  <a:gd name="connsiteX4638" fmla="*/ 1560110 w 4713748"/>
                  <a:gd name="connsiteY4638" fmla="*/ 2256726 h 2722945"/>
                  <a:gd name="connsiteX4639" fmla="*/ 1562334 w 4713748"/>
                  <a:gd name="connsiteY4639" fmla="*/ 2254512 h 2722945"/>
                  <a:gd name="connsiteX4640" fmla="*/ 1562334 w 4713748"/>
                  <a:gd name="connsiteY4640" fmla="*/ 2256726 h 2722945"/>
                  <a:gd name="connsiteX4641" fmla="*/ 1566782 w 4713748"/>
                  <a:gd name="connsiteY4641" fmla="*/ 2252299 h 2722945"/>
                  <a:gd name="connsiteX4642" fmla="*/ 1569006 w 4713748"/>
                  <a:gd name="connsiteY4642" fmla="*/ 2252299 h 2722945"/>
                  <a:gd name="connsiteX4643" fmla="*/ 1584574 w 4713748"/>
                  <a:gd name="connsiteY4643" fmla="*/ 2254512 h 2722945"/>
                  <a:gd name="connsiteX4644" fmla="*/ 1595693 w 4713748"/>
                  <a:gd name="connsiteY4644" fmla="*/ 2267794 h 2722945"/>
                  <a:gd name="connsiteX4645" fmla="*/ 1600141 w 4713748"/>
                  <a:gd name="connsiteY4645" fmla="*/ 2283289 h 2722945"/>
                  <a:gd name="connsiteX4646" fmla="*/ 1600141 w 4713748"/>
                  <a:gd name="connsiteY4646" fmla="*/ 2292144 h 2722945"/>
                  <a:gd name="connsiteX4647" fmla="*/ 1600141 w 4713748"/>
                  <a:gd name="connsiteY4647" fmla="*/ 2303211 h 2722945"/>
                  <a:gd name="connsiteX4648" fmla="*/ 1597917 w 4713748"/>
                  <a:gd name="connsiteY4648" fmla="*/ 2312066 h 2722945"/>
                  <a:gd name="connsiteX4649" fmla="*/ 1595693 w 4713748"/>
                  <a:gd name="connsiteY4649" fmla="*/ 2314279 h 2722945"/>
                  <a:gd name="connsiteX4650" fmla="*/ 1593469 w 4713748"/>
                  <a:gd name="connsiteY4650" fmla="*/ 2318707 h 2722945"/>
                  <a:gd name="connsiteX4651" fmla="*/ 1589021 w 4713748"/>
                  <a:gd name="connsiteY4651" fmla="*/ 2323134 h 2722945"/>
                  <a:gd name="connsiteX4652" fmla="*/ 1582350 w 4713748"/>
                  <a:gd name="connsiteY4652" fmla="*/ 2329775 h 2722945"/>
                  <a:gd name="connsiteX4653" fmla="*/ 1582350 w 4713748"/>
                  <a:gd name="connsiteY4653" fmla="*/ 2330291 h 2722945"/>
                  <a:gd name="connsiteX4654" fmla="*/ 1580126 w 4713748"/>
                  <a:gd name="connsiteY4654" fmla="*/ 2329775 h 2722945"/>
                  <a:gd name="connsiteX4655" fmla="*/ 1575806 w 4713748"/>
                  <a:gd name="connsiteY4655" fmla="*/ 2331208 h 2722945"/>
                  <a:gd name="connsiteX4656" fmla="*/ 1575678 w 4713748"/>
                  <a:gd name="connsiteY4656" fmla="*/ 2329775 h 2722945"/>
                  <a:gd name="connsiteX4657" fmla="*/ 1595693 w 4713748"/>
                  <a:gd name="connsiteY4657" fmla="*/ 2285503 h 2722945"/>
                  <a:gd name="connsiteX4658" fmla="*/ 1595693 w 4713748"/>
                  <a:gd name="connsiteY4658" fmla="*/ 2281076 h 2722945"/>
                  <a:gd name="connsiteX4659" fmla="*/ 1593469 w 4713748"/>
                  <a:gd name="connsiteY4659" fmla="*/ 2274435 h 2722945"/>
                  <a:gd name="connsiteX4660" fmla="*/ 1586797 w 4713748"/>
                  <a:gd name="connsiteY4660" fmla="*/ 2263367 h 2722945"/>
                  <a:gd name="connsiteX4661" fmla="*/ 1582350 w 4713748"/>
                  <a:gd name="connsiteY4661" fmla="*/ 2261153 h 2722945"/>
                  <a:gd name="connsiteX4662" fmla="*/ 1573454 w 4713748"/>
                  <a:gd name="connsiteY4662" fmla="*/ 2258940 h 2722945"/>
                  <a:gd name="connsiteX4663" fmla="*/ 1573454 w 4713748"/>
                  <a:gd name="connsiteY4663" fmla="*/ 2261153 h 2722945"/>
                  <a:gd name="connsiteX4664" fmla="*/ 1571230 w 4713748"/>
                  <a:gd name="connsiteY4664" fmla="*/ 2261153 h 2722945"/>
                  <a:gd name="connsiteX4665" fmla="*/ 1569006 w 4713748"/>
                  <a:gd name="connsiteY4665" fmla="*/ 2263367 h 2722945"/>
                  <a:gd name="connsiteX4666" fmla="*/ 1560110 w 4713748"/>
                  <a:gd name="connsiteY4666" fmla="*/ 2272221 h 2722945"/>
                  <a:gd name="connsiteX4667" fmla="*/ 1557886 w 4713748"/>
                  <a:gd name="connsiteY4667" fmla="*/ 2270008 h 2722945"/>
                  <a:gd name="connsiteX4668" fmla="*/ 1555663 w 4713748"/>
                  <a:gd name="connsiteY4668" fmla="*/ 2272221 h 2722945"/>
                  <a:gd name="connsiteX4669" fmla="*/ 1555663 w 4713748"/>
                  <a:gd name="connsiteY4669" fmla="*/ 2270008 h 2722945"/>
                  <a:gd name="connsiteX4670" fmla="*/ 1553308 w 4713748"/>
                  <a:gd name="connsiteY4670" fmla="*/ 2271180 h 2722945"/>
                  <a:gd name="connsiteX4671" fmla="*/ 1566817 w 4713748"/>
                  <a:gd name="connsiteY4671" fmla="*/ 2300551 h 2722945"/>
                  <a:gd name="connsiteX4672" fmla="*/ 1566817 w 4713748"/>
                  <a:gd name="connsiteY4672" fmla="*/ 2304991 h 2722945"/>
                  <a:gd name="connsiteX4673" fmla="*/ 1566817 w 4713748"/>
                  <a:gd name="connsiteY4673" fmla="*/ 2318311 h 2722945"/>
                  <a:gd name="connsiteX4674" fmla="*/ 1562360 w 4713748"/>
                  <a:gd name="connsiteY4674" fmla="*/ 2342731 h 2722945"/>
                  <a:gd name="connsiteX4675" fmla="*/ 1560132 w 4713748"/>
                  <a:gd name="connsiteY4675" fmla="*/ 2351611 h 2722945"/>
                  <a:gd name="connsiteX4676" fmla="*/ 1551219 w 4713748"/>
                  <a:gd name="connsiteY4676" fmla="*/ 2369371 h 2722945"/>
                  <a:gd name="connsiteX4677" fmla="*/ 1551219 w 4713748"/>
                  <a:gd name="connsiteY4677" fmla="*/ 2371591 h 2722945"/>
                  <a:gd name="connsiteX4678" fmla="*/ 1548991 w 4713748"/>
                  <a:gd name="connsiteY4678" fmla="*/ 2376031 h 2722945"/>
                  <a:gd name="connsiteX4679" fmla="*/ 1546763 w 4713748"/>
                  <a:gd name="connsiteY4679" fmla="*/ 2380471 h 2722945"/>
                  <a:gd name="connsiteX4680" fmla="*/ 1544899 w 4713748"/>
                  <a:gd name="connsiteY4680" fmla="*/ 2381957 h 2722945"/>
                  <a:gd name="connsiteX4681" fmla="*/ 1549269 w 4713748"/>
                  <a:gd name="connsiteY4681" fmla="*/ 2380497 h 2722945"/>
                  <a:gd name="connsiteX4682" fmla="*/ 1553717 w 4713748"/>
                  <a:gd name="connsiteY4682" fmla="*/ 2380497 h 2722945"/>
                  <a:gd name="connsiteX4683" fmla="*/ 1571508 w 4713748"/>
                  <a:gd name="connsiteY4683" fmla="*/ 2380497 h 2722945"/>
                  <a:gd name="connsiteX4684" fmla="*/ 1586452 w 4713748"/>
                  <a:gd name="connsiteY4684" fmla="*/ 2384581 h 2722945"/>
                  <a:gd name="connsiteX4685" fmla="*/ 1589300 w 4713748"/>
                  <a:gd name="connsiteY4685" fmla="*/ 2382348 h 2722945"/>
                  <a:gd name="connsiteX4686" fmla="*/ 1600141 w 4713748"/>
                  <a:gd name="connsiteY4686" fmla="*/ 2365192 h 2722945"/>
                  <a:gd name="connsiteX4687" fmla="*/ 1595693 w 4713748"/>
                  <a:gd name="connsiteY4687" fmla="*/ 2340843 h 2722945"/>
                  <a:gd name="connsiteX4688" fmla="*/ 1576303 w 4713748"/>
                  <a:gd name="connsiteY4688" fmla="*/ 2336796 h 2722945"/>
                  <a:gd name="connsiteX4689" fmla="*/ 1576221 w 4713748"/>
                  <a:gd name="connsiteY4689" fmla="*/ 2335874 h 2722945"/>
                  <a:gd name="connsiteX4690" fmla="*/ 1577902 w 4713748"/>
                  <a:gd name="connsiteY4690" fmla="*/ 2334202 h 2722945"/>
                  <a:gd name="connsiteX4691" fmla="*/ 1584574 w 4713748"/>
                  <a:gd name="connsiteY4691" fmla="*/ 2334202 h 2722945"/>
                  <a:gd name="connsiteX4692" fmla="*/ 1604589 w 4713748"/>
                  <a:gd name="connsiteY4692" fmla="*/ 2356338 h 2722945"/>
                  <a:gd name="connsiteX4693" fmla="*/ 1602365 w 4713748"/>
                  <a:gd name="connsiteY4693" fmla="*/ 2362979 h 2722945"/>
                  <a:gd name="connsiteX4694" fmla="*/ 1597917 w 4713748"/>
                  <a:gd name="connsiteY4694" fmla="*/ 2374046 h 2722945"/>
                  <a:gd name="connsiteX4695" fmla="*/ 1600141 w 4713748"/>
                  <a:gd name="connsiteY4695" fmla="*/ 2367406 h 2722945"/>
                  <a:gd name="connsiteX4696" fmla="*/ 1602365 w 4713748"/>
                  <a:gd name="connsiteY4696" fmla="*/ 2358551 h 2722945"/>
                  <a:gd name="connsiteX4697" fmla="*/ 1600141 w 4713748"/>
                  <a:gd name="connsiteY4697" fmla="*/ 2367406 h 2722945"/>
                  <a:gd name="connsiteX4698" fmla="*/ 1590690 w 4713748"/>
                  <a:gd name="connsiteY4698" fmla="*/ 2382901 h 2722945"/>
                  <a:gd name="connsiteX4699" fmla="*/ 1587751 w 4713748"/>
                  <a:gd name="connsiteY4699" fmla="*/ 2384936 h 2722945"/>
                  <a:gd name="connsiteX4700" fmla="*/ 1595971 w 4713748"/>
                  <a:gd name="connsiteY4700" fmla="*/ 2387182 h 2722945"/>
                  <a:gd name="connsiteX4701" fmla="*/ 1611539 w 4713748"/>
                  <a:gd name="connsiteY4701" fmla="*/ 2396095 h 2722945"/>
                  <a:gd name="connsiteX4702" fmla="*/ 1620434 w 4713748"/>
                  <a:gd name="connsiteY4702" fmla="*/ 2405008 h 2722945"/>
                  <a:gd name="connsiteX4703" fmla="*/ 1627106 w 4713748"/>
                  <a:gd name="connsiteY4703" fmla="*/ 2420606 h 2722945"/>
                  <a:gd name="connsiteX4704" fmla="*/ 1629330 w 4713748"/>
                  <a:gd name="connsiteY4704" fmla="*/ 2431747 h 2722945"/>
                  <a:gd name="connsiteX4705" fmla="*/ 1629330 w 4713748"/>
                  <a:gd name="connsiteY4705" fmla="*/ 2436203 h 2722945"/>
                  <a:gd name="connsiteX4706" fmla="*/ 1628496 w 4713748"/>
                  <a:gd name="connsiteY4706" fmla="*/ 2439267 h 2722945"/>
                  <a:gd name="connsiteX4707" fmla="*/ 1628739 w 4713748"/>
                  <a:gd name="connsiteY4707" fmla="*/ 2439673 h 2722945"/>
                  <a:gd name="connsiteX4708" fmla="*/ 1628739 w 4713748"/>
                  <a:gd name="connsiteY4708" fmla="*/ 2438667 h 2722945"/>
                  <a:gd name="connsiteX4709" fmla="*/ 1633514 w 4713748"/>
                  <a:gd name="connsiteY4709" fmla="*/ 2446552 h 2722945"/>
                  <a:gd name="connsiteX4710" fmla="*/ 1629153 w 4713748"/>
                  <a:gd name="connsiteY4710" fmla="*/ 2441368 h 2722945"/>
                  <a:gd name="connsiteX4711" fmla="*/ 1627106 w 4713748"/>
                  <a:gd name="connsiteY4711" fmla="*/ 2449573 h 2722945"/>
                  <a:gd name="connsiteX4712" fmla="*/ 1622658 w 4713748"/>
                  <a:gd name="connsiteY4712" fmla="*/ 2460714 h 2722945"/>
                  <a:gd name="connsiteX4713" fmla="*/ 1622658 w 4713748"/>
                  <a:gd name="connsiteY4713" fmla="*/ 2462942 h 2722945"/>
                  <a:gd name="connsiteX4714" fmla="*/ 1618210 w 4713748"/>
                  <a:gd name="connsiteY4714" fmla="*/ 2467399 h 2722945"/>
                  <a:gd name="connsiteX4715" fmla="*/ 1615669 w 4713748"/>
                  <a:gd name="connsiteY4715" fmla="*/ 2471855 h 2722945"/>
                  <a:gd name="connsiteX4716" fmla="*/ 1603228 w 4713748"/>
                  <a:gd name="connsiteY4716" fmla="*/ 2482762 h 2722945"/>
                  <a:gd name="connsiteX4717" fmla="*/ 1604684 w 4713748"/>
                  <a:gd name="connsiteY4717" fmla="*/ 2482762 h 2722945"/>
                  <a:gd name="connsiteX4718" fmla="*/ 1605024 w 4713748"/>
                  <a:gd name="connsiteY4718" fmla="*/ 2483095 h 2722945"/>
                  <a:gd name="connsiteX4719" fmla="*/ 1610427 w 4713748"/>
                  <a:gd name="connsiteY4719" fmla="*/ 2478262 h 2722945"/>
                  <a:gd name="connsiteX4720" fmla="*/ 1614751 w 4713748"/>
                  <a:gd name="connsiteY4720" fmla="*/ 2473464 h 2722945"/>
                  <a:gd name="connsiteX4721" fmla="*/ 1609315 w 4713748"/>
                  <a:gd name="connsiteY4721" fmla="*/ 2482997 h 2722945"/>
                  <a:gd name="connsiteX4722" fmla="*/ 1606864 w 4713748"/>
                  <a:gd name="connsiteY4722" fmla="*/ 2484899 h 2722945"/>
                  <a:gd name="connsiteX4723" fmla="*/ 1613545 w 4713748"/>
                  <a:gd name="connsiteY4723" fmla="*/ 2491447 h 2722945"/>
                  <a:gd name="connsiteX4724" fmla="*/ 1635697 w 4713748"/>
                  <a:gd name="connsiteY4724" fmla="*/ 2498451 h 2722945"/>
                  <a:gd name="connsiteX4725" fmla="*/ 1655634 w 4713748"/>
                  <a:gd name="connsiteY4725" fmla="*/ 2502934 h 2722945"/>
                  <a:gd name="connsiteX4726" fmla="*/ 1657849 w 4713748"/>
                  <a:gd name="connsiteY4726" fmla="*/ 2502934 h 2722945"/>
                  <a:gd name="connsiteX4727" fmla="*/ 1660065 w 4713748"/>
                  <a:gd name="connsiteY4727" fmla="*/ 2505175 h 2722945"/>
                  <a:gd name="connsiteX4728" fmla="*/ 1666710 w 4713748"/>
                  <a:gd name="connsiteY4728" fmla="*/ 2507416 h 2722945"/>
                  <a:gd name="connsiteX4729" fmla="*/ 1668925 w 4713748"/>
                  <a:gd name="connsiteY4729" fmla="*/ 2507416 h 2722945"/>
                  <a:gd name="connsiteX4730" fmla="*/ 1673356 w 4713748"/>
                  <a:gd name="connsiteY4730" fmla="*/ 2509658 h 2722945"/>
                  <a:gd name="connsiteX4731" fmla="*/ 1675571 w 4713748"/>
                  <a:gd name="connsiteY4731" fmla="*/ 2507416 h 2722945"/>
                  <a:gd name="connsiteX4732" fmla="*/ 1675571 w 4713748"/>
                  <a:gd name="connsiteY4732" fmla="*/ 2509658 h 2722945"/>
                  <a:gd name="connsiteX4733" fmla="*/ 1677786 w 4713748"/>
                  <a:gd name="connsiteY4733" fmla="*/ 2509658 h 2722945"/>
                  <a:gd name="connsiteX4734" fmla="*/ 1682217 w 4713748"/>
                  <a:gd name="connsiteY4734" fmla="*/ 2516381 h 2722945"/>
                  <a:gd name="connsiteX4735" fmla="*/ 1680002 w 4713748"/>
                  <a:gd name="connsiteY4735" fmla="*/ 2518623 h 2722945"/>
                  <a:gd name="connsiteX4736" fmla="*/ 1680002 w 4713748"/>
                  <a:gd name="connsiteY4736" fmla="*/ 2520864 h 2722945"/>
                  <a:gd name="connsiteX4737" fmla="*/ 1677786 w 4713748"/>
                  <a:gd name="connsiteY4737" fmla="*/ 2523105 h 2722945"/>
                  <a:gd name="connsiteX4738" fmla="*/ 1675571 w 4713748"/>
                  <a:gd name="connsiteY4738" fmla="*/ 2523105 h 2722945"/>
                  <a:gd name="connsiteX4739" fmla="*/ 1673356 w 4713748"/>
                  <a:gd name="connsiteY4739" fmla="*/ 2523105 h 2722945"/>
                  <a:gd name="connsiteX4740" fmla="*/ 1671141 w 4713748"/>
                  <a:gd name="connsiteY4740" fmla="*/ 2520864 h 2722945"/>
                  <a:gd name="connsiteX4741" fmla="*/ 1671141 w 4713748"/>
                  <a:gd name="connsiteY4741" fmla="*/ 2518623 h 2722945"/>
                  <a:gd name="connsiteX4742" fmla="*/ 1671141 w 4713748"/>
                  <a:gd name="connsiteY4742" fmla="*/ 2516381 h 2722945"/>
                  <a:gd name="connsiteX4743" fmla="*/ 1666710 w 4713748"/>
                  <a:gd name="connsiteY4743" fmla="*/ 2511899 h 2722945"/>
                  <a:gd name="connsiteX4744" fmla="*/ 1660065 w 4713748"/>
                  <a:gd name="connsiteY4744" fmla="*/ 2509658 h 2722945"/>
                  <a:gd name="connsiteX4745" fmla="*/ 1655634 w 4713748"/>
                  <a:gd name="connsiteY4745" fmla="*/ 2507416 h 2722945"/>
                  <a:gd name="connsiteX4746" fmla="*/ 1653419 w 4713748"/>
                  <a:gd name="connsiteY4746" fmla="*/ 2507416 h 2722945"/>
                  <a:gd name="connsiteX4747" fmla="*/ 1648988 w 4713748"/>
                  <a:gd name="connsiteY4747" fmla="*/ 2507416 h 2722945"/>
                  <a:gd name="connsiteX4748" fmla="*/ 1644558 w 4713748"/>
                  <a:gd name="connsiteY4748" fmla="*/ 2507416 h 2722945"/>
                  <a:gd name="connsiteX4749" fmla="*/ 1642343 w 4713748"/>
                  <a:gd name="connsiteY4749" fmla="*/ 2507416 h 2722945"/>
                  <a:gd name="connsiteX4750" fmla="*/ 1640128 w 4713748"/>
                  <a:gd name="connsiteY4750" fmla="*/ 2505175 h 2722945"/>
                  <a:gd name="connsiteX4751" fmla="*/ 1635697 w 4713748"/>
                  <a:gd name="connsiteY4751" fmla="*/ 2502934 h 2722945"/>
                  <a:gd name="connsiteX4752" fmla="*/ 1635697 w 4713748"/>
                  <a:gd name="connsiteY4752" fmla="*/ 2505175 h 2722945"/>
                  <a:gd name="connsiteX4753" fmla="*/ 1633482 w 4713748"/>
                  <a:gd name="connsiteY4753" fmla="*/ 2502934 h 2722945"/>
                  <a:gd name="connsiteX4754" fmla="*/ 1615760 w 4713748"/>
                  <a:gd name="connsiteY4754" fmla="*/ 2496210 h 2722945"/>
                  <a:gd name="connsiteX4755" fmla="*/ 1613545 w 4713748"/>
                  <a:gd name="connsiteY4755" fmla="*/ 2493969 h 2722945"/>
                  <a:gd name="connsiteX4756" fmla="*/ 1605571 w 4713748"/>
                  <a:gd name="connsiteY4756" fmla="*/ 2485901 h 2722945"/>
                  <a:gd name="connsiteX4757" fmla="*/ 1600072 w 4713748"/>
                  <a:gd name="connsiteY4757" fmla="*/ 2490169 h 2722945"/>
                  <a:gd name="connsiteX4758" fmla="*/ 1583740 w 4713748"/>
                  <a:gd name="connsiteY4758" fmla="*/ 2496923 h 2722945"/>
                  <a:gd name="connsiteX4759" fmla="*/ 1579115 w 4713748"/>
                  <a:gd name="connsiteY4759" fmla="*/ 2498126 h 2722945"/>
                  <a:gd name="connsiteX4760" fmla="*/ 1582628 w 4713748"/>
                  <a:gd name="connsiteY4760" fmla="*/ 2496366 h 2722945"/>
                  <a:gd name="connsiteX4761" fmla="*/ 1592264 w 4713748"/>
                  <a:gd name="connsiteY4761" fmla="*/ 2491538 h 2722945"/>
                  <a:gd name="connsiteX4762" fmla="*/ 1593747 w 4713748"/>
                  <a:gd name="connsiteY4762" fmla="*/ 2491074 h 2722945"/>
                  <a:gd name="connsiteX4763" fmla="*/ 1594489 w 4713748"/>
                  <a:gd name="connsiteY4763" fmla="*/ 2490424 h 2722945"/>
                  <a:gd name="connsiteX4764" fmla="*/ 1595971 w 4713748"/>
                  <a:gd name="connsiteY4764" fmla="*/ 2489681 h 2722945"/>
                  <a:gd name="connsiteX4765" fmla="*/ 1594525 w 4713748"/>
                  <a:gd name="connsiteY4765" fmla="*/ 2490392 h 2722945"/>
                  <a:gd name="connsiteX4766" fmla="*/ 1598639 w 4713748"/>
                  <a:gd name="connsiteY4766" fmla="*/ 2486785 h 2722945"/>
                  <a:gd name="connsiteX4767" fmla="*/ 1599004 w 4713748"/>
                  <a:gd name="connsiteY4767" fmla="*/ 2486643 h 2722945"/>
                  <a:gd name="connsiteX4768" fmla="*/ 1602643 w 4713748"/>
                  <a:gd name="connsiteY4768" fmla="*/ 2485225 h 2722945"/>
                  <a:gd name="connsiteX4769" fmla="*/ 1603842 w 4713748"/>
                  <a:gd name="connsiteY4769" fmla="*/ 2484152 h 2722945"/>
                  <a:gd name="connsiteX4770" fmla="*/ 1602821 w 4713748"/>
                  <a:gd name="connsiteY4770" fmla="*/ 2483119 h 2722945"/>
                  <a:gd name="connsiteX4771" fmla="*/ 1598639 w 4713748"/>
                  <a:gd name="connsiteY4771" fmla="*/ 2486785 h 2722945"/>
                  <a:gd name="connsiteX4772" fmla="*/ 1567181 w 4713748"/>
                  <a:gd name="connsiteY4772" fmla="*/ 2499043 h 2722945"/>
                  <a:gd name="connsiteX4773" fmla="*/ 1568298 w 4713748"/>
                  <a:gd name="connsiteY4773" fmla="*/ 2499043 h 2722945"/>
                  <a:gd name="connsiteX4774" fmla="*/ 1592068 w 4713748"/>
                  <a:gd name="connsiteY4774" fmla="*/ 2491600 h 2722945"/>
                  <a:gd name="connsiteX4775" fmla="*/ 1581238 w 4713748"/>
                  <a:gd name="connsiteY4775" fmla="*/ 2496923 h 2722945"/>
                  <a:gd name="connsiteX4776" fmla="*/ 1569589 w 4713748"/>
                  <a:gd name="connsiteY4776" fmla="*/ 2499693 h 2722945"/>
                  <a:gd name="connsiteX4777" fmla="*/ 1570317 w 4713748"/>
                  <a:gd name="connsiteY4777" fmla="*/ 2500414 h 2722945"/>
                  <a:gd name="connsiteX4778" fmla="*/ 1579115 w 4713748"/>
                  <a:gd name="connsiteY4778" fmla="*/ 2498126 h 2722945"/>
                  <a:gd name="connsiteX4779" fmla="*/ 1573732 w 4713748"/>
                  <a:gd name="connsiteY4779" fmla="*/ 2500823 h 2722945"/>
                  <a:gd name="connsiteX4780" fmla="*/ 1570729 w 4713748"/>
                  <a:gd name="connsiteY4780" fmla="*/ 2500823 h 2722945"/>
                  <a:gd name="connsiteX4781" fmla="*/ 1571159 w 4713748"/>
                  <a:gd name="connsiteY4781" fmla="*/ 2501249 h 2722945"/>
                  <a:gd name="connsiteX4782" fmla="*/ 1571159 w 4713748"/>
                  <a:gd name="connsiteY4782" fmla="*/ 2510075 h 2722945"/>
                  <a:gd name="connsiteX4783" fmla="*/ 1568934 w 4713748"/>
                  <a:gd name="connsiteY4783" fmla="*/ 2516695 h 2722945"/>
                  <a:gd name="connsiteX4784" fmla="*/ 1568934 w 4713748"/>
                  <a:gd name="connsiteY4784" fmla="*/ 2518902 h 2722945"/>
                  <a:gd name="connsiteX4785" fmla="*/ 1566708 w 4713748"/>
                  <a:gd name="connsiteY4785" fmla="*/ 2518902 h 2722945"/>
                  <a:gd name="connsiteX4786" fmla="*/ 1564483 w 4713748"/>
                  <a:gd name="connsiteY4786" fmla="*/ 2523315 h 2722945"/>
                  <a:gd name="connsiteX4787" fmla="*/ 1562257 w 4713748"/>
                  <a:gd name="connsiteY4787" fmla="*/ 2527728 h 2722945"/>
                  <a:gd name="connsiteX4788" fmla="*/ 1553355 w 4713748"/>
                  <a:gd name="connsiteY4788" fmla="*/ 2538760 h 2722945"/>
                  <a:gd name="connsiteX4789" fmla="*/ 1535829 w 4713748"/>
                  <a:gd name="connsiteY4789" fmla="*/ 2549621 h 2722945"/>
                  <a:gd name="connsiteX4790" fmla="*/ 1535551 w 4713748"/>
                  <a:gd name="connsiteY4790" fmla="*/ 2548966 h 2722945"/>
                  <a:gd name="connsiteX4791" fmla="*/ 1533725 w 4713748"/>
                  <a:gd name="connsiteY4791" fmla="*/ 2546025 h 2722945"/>
                  <a:gd name="connsiteX4792" fmla="*/ 1542227 w 4713748"/>
                  <a:gd name="connsiteY4792" fmla="*/ 2540967 h 2722945"/>
                  <a:gd name="connsiteX4793" fmla="*/ 1546678 w 4713748"/>
                  <a:gd name="connsiteY4793" fmla="*/ 2534347 h 2722945"/>
                  <a:gd name="connsiteX4794" fmla="*/ 1553355 w 4713748"/>
                  <a:gd name="connsiteY4794" fmla="*/ 2525521 h 2722945"/>
                  <a:gd name="connsiteX4795" fmla="*/ 1553355 w 4713748"/>
                  <a:gd name="connsiteY4795" fmla="*/ 2523315 h 2722945"/>
                  <a:gd name="connsiteX4796" fmla="*/ 1555580 w 4713748"/>
                  <a:gd name="connsiteY4796" fmla="*/ 2521108 h 2722945"/>
                  <a:gd name="connsiteX4797" fmla="*/ 1555580 w 4713748"/>
                  <a:gd name="connsiteY4797" fmla="*/ 2518902 h 2722945"/>
                  <a:gd name="connsiteX4798" fmla="*/ 1560032 w 4713748"/>
                  <a:gd name="connsiteY4798" fmla="*/ 2505662 h 2722945"/>
                  <a:gd name="connsiteX4799" fmla="*/ 1562257 w 4713748"/>
                  <a:gd name="connsiteY4799" fmla="*/ 2505662 h 2722945"/>
                  <a:gd name="connsiteX4800" fmla="*/ 1562257 w 4713748"/>
                  <a:gd name="connsiteY4800" fmla="*/ 2503456 h 2722945"/>
                  <a:gd name="connsiteX4801" fmla="*/ 1564483 w 4713748"/>
                  <a:gd name="connsiteY4801" fmla="*/ 2503456 h 2722945"/>
                  <a:gd name="connsiteX4802" fmla="*/ 1563252 w 4713748"/>
                  <a:gd name="connsiteY4802" fmla="*/ 2501014 h 2722945"/>
                  <a:gd name="connsiteX4803" fmla="*/ 1558165 w 4713748"/>
                  <a:gd name="connsiteY4803" fmla="*/ 2500823 h 2722945"/>
                  <a:gd name="connsiteX4804" fmla="*/ 1551493 w 4713748"/>
                  <a:gd name="connsiteY4804" fmla="*/ 2500823 h 2722945"/>
                  <a:gd name="connsiteX4805" fmla="*/ 1538275 w 4713748"/>
                  <a:gd name="connsiteY4805" fmla="*/ 2497039 h 2722945"/>
                  <a:gd name="connsiteX4806" fmla="*/ 1547045 w 4713748"/>
                  <a:gd name="connsiteY4806" fmla="*/ 2498594 h 2722945"/>
                  <a:gd name="connsiteX4807" fmla="*/ 1558165 w 4713748"/>
                  <a:gd name="connsiteY4807" fmla="*/ 2498594 h 2722945"/>
                  <a:gd name="connsiteX4808" fmla="*/ 1549269 w 4713748"/>
                  <a:gd name="connsiteY4808" fmla="*/ 2498594 h 2722945"/>
                  <a:gd name="connsiteX4809" fmla="*/ 1613762 w 4713748"/>
                  <a:gd name="connsiteY4809" fmla="*/ 2465171 h 2722945"/>
                  <a:gd name="connsiteX4810" fmla="*/ 1609315 w 4713748"/>
                  <a:gd name="connsiteY4810" fmla="*/ 2400551 h 2722945"/>
                  <a:gd name="connsiteX4811" fmla="*/ 1607091 w 4713748"/>
                  <a:gd name="connsiteY4811" fmla="*/ 2398323 h 2722945"/>
                  <a:gd name="connsiteX4812" fmla="*/ 1598195 w 4713748"/>
                  <a:gd name="connsiteY4812" fmla="*/ 2393867 h 2722945"/>
                  <a:gd name="connsiteX4813" fmla="*/ 1583063 w 4713748"/>
                  <a:gd name="connsiteY4813" fmla="*/ 2388181 h 2722945"/>
                  <a:gd name="connsiteX4814" fmla="*/ 1577902 w 4713748"/>
                  <a:gd name="connsiteY4814" fmla="*/ 2391755 h 2722945"/>
                  <a:gd name="connsiteX4815" fmla="*/ 1580126 w 4713748"/>
                  <a:gd name="connsiteY4815" fmla="*/ 2389542 h 2722945"/>
                  <a:gd name="connsiteX4816" fmla="*/ 1582250 w 4713748"/>
                  <a:gd name="connsiteY4816" fmla="*/ 2387876 h 2722945"/>
                  <a:gd name="connsiteX4817" fmla="*/ 1580404 w 4713748"/>
                  <a:gd name="connsiteY4817" fmla="*/ 2387182 h 2722945"/>
                  <a:gd name="connsiteX4818" fmla="*/ 1573732 w 4713748"/>
                  <a:gd name="connsiteY4818" fmla="*/ 2387182 h 2722945"/>
                  <a:gd name="connsiteX4819" fmla="*/ 1558165 w 4713748"/>
                  <a:gd name="connsiteY4819" fmla="*/ 2389410 h 2722945"/>
                  <a:gd name="connsiteX4820" fmla="*/ 1553717 w 4713748"/>
                  <a:gd name="connsiteY4820" fmla="*/ 2389410 h 2722945"/>
                  <a:gd name="connsiteX4821" fmla="*/ 1549269 w 4713748"/>
                  <a:gd name="connsiteY4821" fmla="*/ 2391638 h 2722945"/>
                  <a:gd name="connsiteX4822" fmla="*/ 1529254 w 4713748"/>
                  <a:gd name="connsiteY4822" fmla="*/ 2398323 h 2722945"/>
                  <a:gd name="connsiteX4823" fmla="*/ 1531478 w 4713748"/>
                  <a:gd name="connsiteY4823" fmla="*/ 2396095 h 2722945"/>
                  <a:gd name="connsiteX4824" fmla="*/ 1529254 w 4713748"/>
                  <a:gd name="connsiteY4824" fmla="*/ 2396095 h 2722945"/>
                  <a:gd name="connsiteX4825" fmla="*/ 1527160 w 4713748"/>
                  <a:gd name="connsiteY4825" fmla="*/ 2396095 h 2722945"/>
                  <a:gd name="connsiteX4826" fmla="*/ 1524480 w 4713748"/>
                  <a:gd name="connsiteY4826" fmla="*/ 2398231 h 2722945"/>
                  <a:gd name="connsiteX4827" fmla="*/ 1524480 w 4713748"/>
                  <a:gd name="connsiteY4827" fmla="*/ 2396095 h 2722945"/>
                  <a:gd name="connsiteX4828" fmla="*/ 1520358 w 4713748"/>
                  <a:gd name="connsiteY4828" fmla="*/ 2396095 h 2722945"/>
                  <a:gd name="connsiteX4829" fmla="*/ 1520358 w 4713748"/>
                  <a:gd name="connsiteY4829" fmla="*/ 2396011 h 2722945"/>
                  <a:gd name="connsiteX4830" fmla="*/ 1520024 w 4713748"/>
                  <a:gd name="connsiteY4830" fmla="*/ 2396011 h 2722945"/>
                  <a:gd name="connsiteX4831" fmla="*/ 1513339 w 4713748"/>
                  <a:gd name="connsiteY4831" fmla="*/ 2396011 h 2722945"/>
                  <a:gd name="connsiteX4832" fmla="*/ 1513339 w 4713748"/>
                  <a:gd name="connsiteY4832" fmla="*/ 2391571 h 2722945"/>
                  <a:gd name="connsiteX4833" fmla="*/ 1515567 w 4713748"/>
                  <a:gd name="connsiteY4833" fmla="*/ 2389351 h 2722945"/>
                  <a:gd name="connsiteX4834" fmla="*/ 1517795 w 4713748"/>
                  <a:gd name="connsiteY4834" fmla="*/ 2389351 h 2722945"/>
                  <a:gd name="connsiteX4835" fmla="*/ 1517795 w 4713748"/>
                  <a:gd name="connsiteY4835" fmla="*/ 2387131 h 2722945"/>
                  <a:gd name="connsiteX4836" fmla="*/ 1524480 w 4713748"/>
                  <a:gd name="connsiteY4836" fmla="*/ 2382691 h 2722945"/>
                  <a:gd name="connsiteX4837" fmla="*/ 1531165 w 4713748"/>
                  <a:gd name="connsiteY4837" fmla="*/ 2378251 h 2722945"/>
                  <a:gd name="connsiteX4838" fmla="*/ 1533393 w 4713748"/>
                  <a:gd name="connsiteY4838" fmla="*/ 2378251 h 2722945"/>
                  <a:gd name="connsiteX4839" fmla="*/ 1535621 w 4713748"/>
                  <a:gd name="connsiteY4839" fmla="*/ 2376031 h 2722945"/>
                  <a:gd name="connsiteX4840" fmla="*/ 1535621 w 4713748"/>
                  <a:gd name="connsiteY4840" fmla="*/ 2378251 h 2722945"/>
                  <a:gd name="connsiteX4841" fmla="*/ 1540078 w 4713748"/>
                  <a:gd name="connsiteY4841" fmla="*/ 2371591 h 2722945"/>
                  <a:gd name="connsiteX4842" fmla="*/ 1542306 w 4713748"/>
                  <a:gd name="connsiteY4842" fmla="*/ 2369371 h 2722945"/>
                  <a:gd name="connsiteX4843" fmla="*/ 1553447 w 4713748"/>
                  <a:gd name="connsiteY4843" fmla="*/ 2351611 h 2722945"/>
                  <a:gd name="connsiteX4844" fmla="*/ 1560132 w 4713748"/>
                  <a:gd name="connsiteY4844" fmla="*/ 2324971 h 2722945"/>
                  <a:gd name="connsiteX4845" fmla="*/ 1562360 w 4713748"/>
                  <a:gd name="connsiteY4845" fmla="*/ 2302771 h 2722945"/>
                  <a:gd name="connsiteX4846" fmla="*/ 1557904 w 4713748"/>
                  <a:gd name="connsiteY4846" fmla="*/ 2289451 h 2722945"/>
                  <a:gd name="connsiteX4847" fmla="*/ 1548991 w 4713748"/>
                  <a:gd name="connsiteY4847" fmla="*/ 2276131 h 2722945"/>
                  <a:gd name="connsiteX4848" fmla="*/ 1540078 w 4713748"/>
                  <a:gd name="connsiteY4848" fmla="*/ 2269471 h 2722945"/>
                  <a:gd name="connsiteX4849" fmla="*/ 1537850 w 4713748"/>
                  <a:gd name="connsiteY4849" fmla="*/ 2267251 h 2722945"/>
                  <a:gd name="connsiteX4850" fmla="*/ 1535326 w 4713748"/>
                  <a:gd name="connsiteY4850" fmla="*/ 2266273 h 2722945"/>
                  <a:gd name="connsiteX4851" fmla="*/ 1533482 w 4713748"/>
                  <a:gd name="connsiteY4851" fmla="*/ 2269788 h 2722945"/>
                  <a:gd name="connsiteX4852" fmla="*/ 1533482 w 4713748"/>
                  <a:gd name="connsiteY4852" fmla="*/ 2267573 h 2722945"/>
                  <a:gd name="connsiteX4853" fmla="*/ 1534134 w 4713748"/>
                  <a:gd name="connsiteY4853" fmla="*/ 2265812 h 2722945"/>
                  <a:gd name="connsiteX4854" fmla="*/ 1532836 w 4713748"/>
                  <a:gd name="connsiteY4854" fmla="*/ 2265309 h 2722945"/>
                  <a:gd name="connsiteX4855" fmla="*/ 1531165 w 4713748"/>
                  <a:gd name="connsiteY4855" fmla="*/ 2265031 h 2722945"/>
                  <a:gd name="connsiteX4856" fmla="*/ 1527544 w 4713748"/>
                  <a:gd name="connsiteY4856" fmla="*/ 2264754 h 2722945"/>
                  <a:gd name="connsiteX4857" fmla="*/ 1523015 w 4713748"/>
                  <a:gd name="connsiteY4857" fmla="*/ 2263091 h 2722945"/>
                  <a:gd name="connsiteX4858" fmla="*/ 1522004 w 4713748"/>
                  <a:gd name="connsiteY4858" fmla="*/ 2265097 h 2722945"/>
                  <a:gd name="connsiteX4859" fmla="*/ 1522767 w 4713748"/>
                  <a:gd name="connsiteY4859" fmla="*/ 2263000 h 2722945"/>
                  <a:gd name="connsiteX4860" fmla="*/ 1522252 w 4713748"/>
                  <a:gd name="connsiteY4860" fmla="*/ 2262811 h 2722945"/>
                  <a:gd name="connsiteX4861" fmla="*/ 1508882 w 4713748"/>
                  <a:gd name="connsiteY4861" fmla="*/ 2262811 h 2722945"/>
                  <a:gd name="connsiteX4862" fmla="*/ 1506654 w 4713748"/>
                  <a:gd name="connsiteY4862" fmla="*/ 2265031 h 2722945"/>
                  <a:gd name="connsiteX4863" fmla="*/ 1499969 w 4713748"/>
                  <a:gd name="connsiteY4863" fmla="*/ 2265031 h 2722945"/>
                  <a:gd name="connsiteX4864" fmla="*/ 1489008 w 4713748"/>
                  <a:gd name="connsiteY4864" fmla="*/ 2274132 h 2722945"/>
                  <a:gd name="connsiteX4865" fmla="*/ 1497741 w 4713748"/>
                  <a:gd name="connsiteY4865" fmla="*/ 2265031 h 2722945"/>
                  <a:gd name="connsiteX4866" fmla="*/ 1479915 w 4713748"/>
                  <a:gd name="connsiteY4866" fmla="*/ 2280571 h 2722945"/>
                  <a:gd name="connsiteX4867" fmla="*/ 1477793 w 4713748"/>
                  <a:gd name="connsiteY4867" fmla="*/ 2284906 h 2722945"/>
                  <a:gd name="connsiteX4868" fmla="*/ 1476879 w 4713748"/>
                  <a:gd name="connsiteY4868" fmla="*/ 2286772 h 2722945"/>
                  <a:gd name="connsiteX4869" fmla="*/ 1475024 w 4713748"/>
                  <a:gd name="connsiteY4869" fmla="*/ 2288705 h 2722945"/>
                  <a:gd name="connsiteX4870" fmla="*/ 1475459 w 4713748"/>
                  <a:gd name="connsiteY4870" fmla="*/ 2287231 h 2722945"/>
                  <a:gd name="connsiteX4871" fmla="*/ 1474827 w 4713748"/>
                  <a:gd name="connsiteY4871" fmla="*/ 2288911 h 2722945"/>
                  <a:gd name="connsiteX4872" fmla="*/ 1473509 w 4713748"/>
                  <a:gd name="connsiteY4872" fmla="*/ 2290284 h 2722945"/>
                  <a:gd name="connsiteX4873" fmla="*/ 1471943 w 4713748"/>
                  <a:gd name="connsiteY4873" fmla="*/ 2296571 h 2722945"/>
                  <a:gd name="connsiteX4874" fmla="*/ 1471484 w 4713748"/>
                  <a:gd name="connsiteY4874" fmla="*/ 2297790 h 2722945"/>
                  <a:gd name="connsiteX4875" fmla="*/ 1468774 w 4713748"/>
                  <a:gd name="connsiteY4875" fmla="*/ 2303326 h 2722945"/>
                  <a:gd name="connsiteX4876" fmla="*/ 1466863 w 4713748"/>
                  <a:gd name="connsiteY4876" fmla="*/ 2314511 h 2722945"/>
                  <a:gd name="connsiteX4877" fmla="*/ 1466546 w 4713748"/>
                  <a:gd name="connsiteY4877" fmla="*/ 2316091 h 2722945"/>
                  <a:gd name="connsiteX4878" fmla="*/ 1464317 w 4713748"/>
                  <a:gd name="connsiteY4878" fmla="*/ 2324971 h 2722945"/>
                  <a:gd name="connsiteX4879" fmla="*/ 1466118 w 4713748"/>
                  <a:gd name="connsiteY4879" fmla="*/ 2318872 h 2722945"/>
                  <a:gd name="connsiteX4880" fmla="*/ 1465525 w 4713748"/>
                  <a:gd name="connsiteY4880" fmla="*/ 2322341 h 2722945"/>
                  <a:gd name="connsiteX4881" fmla="*/ 1464317 w 4713748"/>
                  <a:gd name="connsiteY4881" fmla="*/ 2327191 h 2722945"/>
                  <a:gd name="connsiteX4882" fmla="*/ 1464317 w 4713748"/>
                  <a:gd name="connsiteY4882" fmla="*/ 2329411 h 2722945"/>
                  <a:gd name="connsiteX4883" fmla="*/ 1462089 w 4713748"/>
                  <a:gd name="connsiteY4883" fmla="*/ 2340511 h 2722945"/>
                  <a:gd name="connsiteX4884" fmla="*/ 1462089 w 4713748"/>
                  <a:gd name="connsiteY4884" fmla="*/ 2344951 h 2722945"/>
                  <a:gd name="connsiteX4885" fmla="*/ 1462368 w 4713748"/>
                  <a:gd name="connsiteY4885" fmla="*/ 2376586 h 2722945"/>
                  <a:gd name="connsiteX4886" fmla="*/ 1462657 w 4713748"/>
                  <a:gd name="connsiteY4886" fmla="*/ 2380277 h 2722945"/>
                  <a:gd name="connsiteX4887" fmla="*/ 1466429 w 4713748"/>
                  <a:gd name="connsiteY4887" fmla="*/ 2387918 h 2722945"/>
                  <a:gd name="connsiteX4888" fmla="*/ 1466429 w 4713748"/>
                  <a:gd name="connsiteY4888" fmla="*/ 2390136 h 2722945"/>
                  <a:gd name="connsiteX4889" fmla="*/ 1464240 w 4713748"/>
                  <a:gd name="connsiteY4889" fmla="*/ 2390136 h 2722945"/>
                  <a:gd name="connsiteX4890" fmla="*/ 1466072 w 4713748"/>
                  <a:gd name="connsiteY4890" fmla="*/ 2391992 h 2722945"/>
                  <a:gd name="connsiteX4891" fmla="*/ 1473429 w 4713748"/>
                  <a:gd name="connsiteY4891" fmla="*/ 2390192 h 2722945"/>
                  <a:gd name="connsiteX4892" fmla="*/ 1475666 w 4713748"/>
                  <a:gd name="connsiteY4892" fmla="*/ 2392382 h 2722945"/>
                  <a:gd name="connsiteX4893" fmla="*/ 1477903 w 4713748"/>
                  <a:gd name="connsiteY4893" fmla="*/ 2390192 h 2722945"/>
                  <a:gd name="connsiteX4894" fmla="*/ 1480140 w 4713748"/>
                  <a:gd name="connsiteY4894" fmla="*/ 2390192 h 2722945"/>
                  <a:gd name="connsiteX4895" fmla="*/ 1482378 w 4713748"/>
                  <a:gd name="connsiteY4895" fmla="*/ 2390192 h 2722945"/>
                  <a:gd name="connsiteX4896" fmla="*/ 1482378 w 4713748"/>
                  <a:gd name="connsiteY4896" fmla="*/ 2392382 h 2722945"/>
                  <a:gd name="connsiteX4897" fmla="*/ 1480828 w 4713748"/>
                  <a:gd name="connsiteY4897" fmla="*/ 2393897 h 2722945"/>
                  <a:gd name="connsiteX4898" fmla="*/ 1495674 w 4713748"/>
                  <a:gd name="connsiteY4898" fmla="*/ 2391494 h 2722945"/>
                  <a:gd name="connsiteX4899" fmla="*/ 1495674 w 4713748"/>
                  <a:gd name="connsiteY4899" fmla="*/ 2389536 h 2722945"/>
                  <a:gd name="connsiteX4900" fmla="*/ 1493442 w 4713748"/>
                  <a:gd name="connsiteY4900" fmla="*/ 2391755 h 2722945"/>
                  <a:gd name="connsiteX4901" fmla="*/ 1493442 w 4713748"/>
                  <a:gd name="connsiteY4901" fmla="*/ 2389536 h 2722945"/>
                  <a:gd name="connsiteX4902" fmla="*/ 1486745 w 4713748"/>
                  <a:gd name="connsiteY4902" fmla="*/ 2391755 h 2722945"/>
                  <a:gd name="connsiteX4903" fmla="*/ 1486745 w 4713748"/>
                  <a:gd name="connsiteY4903" fmla="*/ 2387317 h 2722945"/>
                  <a:gd name="connsiteX4904" fmla="*/ 1486745 w 4713748"/>
                  <a:gd name="connsiteY4904" fmla="*/ 2385098 h 2722945"/>
                  <a:gd name="connsiteX4905" fmla="*/ 1486745 w 4713748"/>
                  <a:gd name="connsiteY4905" fmla="*/ 2382878 h 2722945"/>
                  <a:gd name="connsiteX4906" fmla="*/ 1491210 w 4713748"/>
                  <a:gd name="connsiteY4906" fmla="*/ 2378440 h 2722945"/>
                  <a:gd name="connsiteX4907" fmla="*/ 1495674 w 4713748"/>
                  <a:gd name="connsiteY4907" fmla="*/ 2374001 h 2722945"/>
                  <a:gd name="connsiteX4908" fmla="*/ 1497906 w 4713748"/>
                  <a:gd name="connsiteY4908" fmla="*/ 2374001 h 2722945"/>
                  <a:gd name="connsiteX4909" fmla="*/ 1500139 w 4713748"/>
                  <a:gd name="connsiteY4909" fmla="*/ 2369563 h 2722945"/>
                  <a:gd name="connsiteX4910" fmla="*/ 1502371 w 4713748"/>
                  <a:gd name="connsiteY4910" fmla="*/ 2367344 h 2722945"/>
                  <a:gd name="connsiteX4911" fmla="*/ 1511300 w 4713748"/>
                  <a:gd name="connsiteY4911" fmla="*/ 2356248 h 2722945"/>
                  <a:gd name="connsiteX4912" fmla="*/ 1520230 w 4713748"/>
                  <a:gd name="connsiteY4912" fmla="*/ 2336274 h 2722945"/>
                  <a:gd name="connsiteX4913" fmla="*/ 1526927 w 4713748"/>
                  <a:gd name="connsiteY4913" fmla="*/ 2322959 h 2722945"/>
                  <a:gd name="connsiteX4914" fmla="*/ 1526927 w 4713748"/>
                  <a:gd name="connsiteY4914" fmla="*/ 2314082 h 2722945"/>
                  <a:gd name="connsiteX4915" fmla="*/ 1526927 w 4713748"/>
                  <a:gd name="connsiteY4915" fmla="*/ 2300767 h 2722945"/>
                  <a:gd name="connsiteX4916" fmla="*/ 1524694 w 4713748"/>
                  <a:gd name="connsiteY4916" fmla="*/ 2294109 h 2722945"/>
                  <a:gd name="connsiteX4917" fmla="*/ 1522462 w 4713748"/>
                  <a:gd name="connsiteY4917" fmla="*/ 2291890 h 2722945"/>
                  <a:gd name="connsiteX4918" fmla="*/ 1520230 w 4713748"/>
                  <a:gd name="connsiteY4918" fmla="*/ 2289671 h 2722945"/>
                  <a:gd name="connsiteX4919" fmla="*/ 1515765 w 4713748"/>
                  <a:gd name="connsiteY4919" fmla="*/ 2287451 h 2722945"/>
                  <a:gd name="connsiteX4920" fmla="*/ 1506836 w 4713748"/>
                  <a:gd name="connsiteY4920" fmla="*/ 2287451 h 2722945"/>
                  <a:gd name="connsiteX4921" fmla="*/ 1502371 w 4713748"/>
                  <a:gd name="connsiteY4921" fmla="*/ 2289671 h 2722945"/>
                  <a:gd name="connsiteX4922" fmla="*/ 1495947 w 4713748"/>
                  <a:gd name="connsiteY4922" fmla="*/ 2298186 h 2722945"/>
                  <a:gd name="connsiteX4923" fmla="*/ 1502371 w 4713748"/>
                  <a:gd name="connsiteY4923" fmla="*/ 2287451 h 2722945"/>
                  <a:gd name="connsiteX4924" fmla="*/ 1491210 w 4713748"/>
                  <a:gd name="connsiteY4924" fmla="*/ 2302986 h 2722945"/>
                  <a:gd name="connsiteX4925" fmla="*/ 1489695 w 4713748"/>
                  <a:gd name="connsiteY4925" fmla="*/ 2308633 h 2722945"/>
                  <a:gd name="connsiteX4926" fmla="*/ 1489256 w 4713748"/>
                  <a:gd name="connsiteY4926" fmla="*/ 2309366 h 2722945"/>
                  <a:gd name="connsiteX4927" fmla="*/ 1488792 w 4713748"/>
                  <a:gd name="connsiteY4927" fmla="*/ 2311998 h 2722945"/>
                  <a:gd name="connsiteX4928" fmla="*/ 1487241 w 4713748"/>
                  <a:gd name="connsiteY4928" fmla="*/ 2317782 h 2722945"/>
                  <a:gd name="connsiteX4929" fmla="*/ 1488977 w 4713748"/>
                  <a:gd name="connsiteY4929" fmla="*/ 2307424 h 2722945"/>
                  <a:gd name="connsiteX4930" fmla="*/ 1487240 w 4713748"/>
                  <a:gd name="connsiteY4930" fmla="*/ 2317783 h 2722945"/>
                  <a:gd name="connsiteX4931" fmla="*/ 1485257 w 4713748"/>
                  <a:gd name="connsiteY4931" fmla="*/ 2325179 h 2722945"/>
                  <a:gd name="connsiteX4932" fmla="*/ 1484792 w 4713748"/>
                  <a:gd name="connsiteY4932" fmla="*/ 2326566 h 2722945"/>
                  <a:gd name="connsiteX4933" fmla="*/ 1484513 w 4713748"/>
                  <a:gd name="connsiteY4933" fmla="*/ 2327398 h 2722945"/>
                  <a:gd name="connsiteX4934" fmla="*/ 1484513 w 4713748"/>
                  <a:gd name="connsiteY4934" fmla="*/ 2327952 h 2722945"/>
                  <a:gd name="connsiteX4935" fmla="*/ 1482280 w 4713748"/>
                  <a:gd name="connsiteY4935" fmla="*/ 2336274 h 2722945"/>
                  <a:gd name="connsiteX4936" fmla="*/ 1482280 w 4713748"/>
                  <a:gd name="connsiteY4936" fmla="*/ 2337384 h 2722945"/>
                  <a:gd name="connsiteX4937" fmla="*/ 1482280 w 4713748"/>
                  <a:gd name="connsiteY4937" fmla="*/ 2338494 h 2722945"/>
                  <a:gd name="connsiteX4938" fmla="*/ 1484031 w 4713748"/>
                  <a:gd name="connsiteY4938" fmla="*/ 2335014 h 2722945"/>
                  <a:gd name="connsiteX4939" fmla="*/ 1482280 w 4713748"/>
                  <a:gd name="connsiteY4939" fmla="*/ 2340713 h 2722945"/>
                  <a:gd name="connsiteX4940" fmla="*/ 1482280 w 4713748"/>
                  <a:gd name="connsiteY4940" fmla="*/ 2345151 h 2722945"/>
                  <a:gd name="connsiteX4941" fmla="*/ 1480048 w 4713748"/>
                  <a:gd name="connsiteY4941" fmla="*/ 2358467 h 2722945"/>
                  <a:gd name="connsiteX4942" fmla="*/ 1480048 w 4713748"/>
                  <a:gd name="connsiteY4942" fmla="*/ 2347371 h 2722945"/>
                  <a:gd name="connsiteX4943" fmla="*/ 1480885 w 4713748"/>
                  <a:gd name="connsiteY4943" fmla="*/ 2339603 h 2722945"/>
                  <a:gd name="connsiteX4944" fmla="*/ 1480151 w 4713748"/>
                  <a:gd name="connsiteY4944" fmla="*/ 2338631 h 2722945"/>
                  <a:gd name="connsiteX4945" fmla="*/ 1484687 w 4713748"/>
                  <a:gd name="connsiteY4945" fmla="*/ 2315539 h 2722945"/>
                  <a:gd name="connsiteX4946" fmla="*/ 1500139 w 4713748"/>
                  <a:gd name="connsiteY4946" fmla="*/ 2285232 h 2722945"/>
                  <a:gd name="connsiteX4947" fmla="*/ 1531391 w 4713748"/>
                  <a:gd name="connsiteY4947" fmla="*/ 2289671 h 2722945"/>
                  <a:gd name="connsiteX4948" fmla="*/ 1531391 w 4713748"/>
                  <a:gd name="connsiteY4948" fmla="*/ 2322959 h 2722945"/>
                  <a:gd name="connsiteX4949" fmla="*/ 1529159 w 4713748"/>
                  <a:gd name="connsiteY4949" fmla="*/ 2325178 h 2722945"/>
                  <a:gd name="connsiteX4950" fmla="*/ 1526927 w 4713748"/>
                  <a:gd name="connsiteY4950" fmla="*/ 2334055 h 2722945"/>
                  <a:gd name="connsiteX4951" fmla="*/ 1520230 w 4713748"/>
                  <a:gd name="connsiteY4951" fmla="*/ 2349590 h 2722945"/>
                  <a:gd name="connsiteX4952" fmla="*/ 1517997 w 4713748"/>
                  <a:gd name="connsiteY4952" fmla="*/ 2356248 h 2722945"/>
                  <a:gd name="connsiteX4953" fmla="*/ 1511300 w 4713748"/>
                  <a:gd name="connsiteY4953" fmla="*/ 2369563 h 2722945"/>
                  <a:gd name="connsiteX4954" fmla="*/ 1511300 w 4713748"/>
                  <a:gd name="connsiteY4954" fmla="*/ 2371782 h 2722945"/>
                  <a:gd name="connsiteX4955" fmla="*/ 1509068 w 4713748"/>
                  <a:gd name="connsiteY4955" fmla="*/ 2376221 h 2722945"/>
                  <a:gd name="connsiteX4956" fmla="*/ 1495936 w 4713748"/>
                  <a:gd name="connsiteY4956" fmla="*/ 2391452 h 2722945"/>
                  <a:gd name="connsiteX4957" fmla="*/ 1501901 w 4713748"/>
                  <a:gd name="connsiteY4957" fmla="*/ 2390487 h 2722945"/>
                  <a:gd name="connsiteX4958" fmla="*/ 1522440 w 4713748"/>
                  <a:gd name="connsiteY4958" fmla="*/ 2403180 h 2722945"/>
                  <a:gd name="connsiteX4959" fmla="*/ 1524660 w 4713748"/>
                  <a:gd name="connsiteY4959" fmla="*/ 2405388 h 2722945"/>
                  <a:gd name="connsiteX4960" fmla="*/ 1529101 w 4713748"/>
                  <a:gd name="connsiteY4960" fmla="*/ 2409803 h 2722945"/>
                  <a:gd name="connsiteX4961" fmla="*/ 1529172 w 4713748"/>
                  <a:gd name="connsiteY4961" fmla="*/ 2409920 h 2722945"/>
                  <a:gd name="connsiteX4962" fmla="*/ 1540529 w 4713748"/>
                  <a:gd name="connsiteY4962" fmla="*/ 2411296 h 2722945"/>
                  <a:gd name="connsiteX4963" fmla="*/ 1586953 w 4713748"/>
                  <a:gd name="connsiteY4963" fmla="*/ 2423171 h 2722945"/>
                  <a:gd name="connsiteX4964" fmla="*/ 1586677 w 4713748"/>
                  <a:gd name="connsiteY4964" fmla="*/ 2427589 h 2722945"/>
                  <a:gd name="connsiteX4965" fmla="*/ 1584715 w 4713748"/>
                  <a:gd name="connsiteY4965" fmla="*/ 2427589 h 2722945"/>
                  <a:gd name="connsiteX4966" fmla="*/ 1573529 w 4713748"/>
                  <a:gd name="connsiteY4966" fmla="*/ 2420961 h 2722945"/>
                  <a:gd name="connsiteX4967" fmla="*/ 1546682 w 4713748"/>
                  <a:gd name="connsiteY4967" fmla="*/ 2414333 h 2722945"/>
                  <a:gd name="connsiteX4968" fmla="*/ 1542207 w 4713748"/>
                  <a:gd name="connsiteY4968" fmla="*/ 2414333 h 2722945"/>
                  <a:gd name="connsiteX4969" fmla="*/ 1531021 w 4713748"/>
                  <a:gd name="connsiteY4969" fmla="*/ 2412124 h 2722945"/>
                  <a:gd name="connsiteX4970" fmla="*/ 1539970 w 4713748"/>
                  <a:gd name="connsiteY4970" fmla="*/ 2412124 h 2722945"/>
                  <a:gd name="connsiteX4971" fmla="*/ 1530405 w 4713748"/>
                  <a:gd name="connsiteY4971" fmla="*/ 2411964 h 2722945"/>
                  <a:gd name="connsiteX4972" fmla="*/ 1535762 w 4713748"/>
                  <a:gd name="connsiteY4972" fmla="*/ 2420841 h 2722945"/>
                  <a:gd name="connsiteX4973" fmla="*/ 1537983 w 4713748"/>
                  <a:gd name="connsiteY4973" fmla="*/ 2425256 h 2722945"/>
                  <a:gd name="connsiteX4974" fmla="*/ 1540203 w 4713748"/>
                  <a:gd name="connsiteY4974" fmla="*/ 2434086 h 2722945"/>
                  <a:gd name="connsiteX4975" fmla="*/ 1542424 w 4713748"/>
                  <a:gd name="connsiteY4975" fmla="*/ 2436294 h 2722945"/>
                  <a:gd name="connsiteX4976" fmla="*/ 1542424 w 4713748"/>
                  <a:gd name="connsiteY4976" fmla="*/ 2438501 h 2722945"/>
                  <a:gd name="connsiteX4977" fmla="*/ 1542424 w 4713748"/>
                  <a:gd name="connsiteY4977" fmla="*/ 2440709 h 2722945"/>
                  <a:gd name="connsiteX4978" fmla="*/ 1537983 w 4713748"/>
                  <a:gd name="connsiteY4978" fmla="*/ 2456162 h 2722945"/>
                  <a:gd name="connsiteX4979" fmla="*/ 1535762 w 4713748"/>
                  <a:gd name="connsiteY4979" fmla="*/ 2453954 h 2722945"/>
                  <a:gd name="connsiteX4980" fmla="*/ 1535762 w 4713748"/>
                  <a:gd name="connsiteY4980" fmla="*/ 2456162 h 2722945"/>
                  <a:gd name="connsiteX4981" fmla="*/ 1533542 w 4713748"/>
                  <a:gd name="connsiteY4981" fmla="*/ 2456162 h 2722945"/>
                  <a:gd name="connsiteX4982" fmla="*/ 1533542 w 4713748"/>
                  <a:gd name="connsiteY4982" fmla="*/ 2453954 h 2722945"/>
                  <a:gd name="connsiteX4983" fmla="*/ 1531322 w 4713748"/>
                  <a:gd name="connsiteY4983" fmla="*/ 2458369 h 2722945"/>
                  <a:gd name="connsiteX4984" fmla="*/ 1529101 w 4713748"/>
                  <a:gd name="connsiteY4984" fmla="*/ 2453954 h 2722945"/>
                  <a:gd name="connsiteX4985" fmla="*/ 1526881 w 4713748"/>
                  <a:gd name="connsiteY4985" fmla="*/ 2453954 h 2722945"/>
                  <a:gd name="connsiteX4986" fmla="*/ 1526881 w 4713748"/>
                  <a:gd name="connsiteY4986" fmla="*/ 2451747 h 2722945"/>
                  <a:gd name="connsiteX4987" fmla="*/ 1526881 w 4713748"/>
                  <a:gd name="connsiteY4987" fmla="*/ 2447331 h 2722945"/>
                  <a:gd name="connsiteX4988" fmla="*/ 1529101 w 4713748"/>
                  <a:gd name="connsiteY4988" fmla="*/ 2445124 h 2722945"/>
                  <a:gd name="connsiteX4989" fmla="*/ 1531322 w 4713748"/>
                  <a:gd name="connsiteY4989" fmla="*/ 2445124 h 2722945"/>
                  <a:gd name="connsiteX4990" fmla="*/ 1531322 w 4713748"/>
                  <a:gd name="connsiteY4990" fmla="*/ 2442916 h 2722945"/>
                  <a:gd name="connsiteX4991" fmla="*/ 1531322 w 4713748"/>
                  <a:gd name="connsiteY4991" fmla="*/ 2440709 h 2722945"/>
                  <a:gd name="connsiteX4992" fmla="*/ 1531322 w 4713748"/>
                  <a:gd name="connsiteY4992" fmla="*/ 2438501 h 2722945"/>
                  <a:gd name="connsiteX4993" fmla="*/ 1531322 w 4713748"/>
                  <a:gd name="connsiteY4993" fmla="*/ 2427463 h 2722945"/>
                  <a:gd name="connsiteX4994" fmla="*/ 1524660 w 4713748"/>
                  <a:gd name="connsiteY4994" fmla="*/ 2416426 h 2722945"/>
                  <a:gd name="connsiteX4995" fmla="*/ 1522280 w 4713748"/>
                  <a:gd name="connsiteY4995" fmla="*/ 2411692 h 2722945"/>
                  <a:gd name="connsiteX4996" fmla="*/ 1508648 w 4713748"/>
                  <a:gd name="connsiteY4996" fmla="*/ 2409915 h 2722945"/>
                  <a:gd name="connsiteX4997" fmla="*/ 1510885 w 4713748"/>
                  <a:gd name="connsiteY4997" fmla="*/ 2407705 h 2722945"/>
                  <a:gd name="connsiteX4998" fmla="*/ 1520884 w 4713748"/>
                  <a:gd name="connsiteY4998" fmla="*/ 2408916 h 2722945"/>
                  <a:gd name="connsiteX4999" fmla="*/ 1520219 w 4713748"/>
                  <a:gd name="connsiteY4999" fmla="*/ 2407595 h 2722945"/>
                  <a:gd name="connsiteX5000" fmla="*/ 1513558 w 4713748"/>
                  <a:gd name="connsiteY5000" fmla="*/ 2403180 h 2722945"/>
                  <a:gd name="connsiteX5001" fmla="*/ 1506897 w 4713748"/>
                  <a:gd name="connsiteY5001" fmla="*/ 2398765 h 2722945"/>
                  <a:gd name="connsiteX5002" fmla="*/ 1500236 w 4713748"/>
                  <a:gd name="connsiteY5002" fmla="*/ 2396558 h 2722945"/>
                  <a:gd name="connsiteX5003" fmla="*/ 1498015 w 4713748"/>
                  <a:gd name="connsiteY5003" fmla="*/ 2396558 h 2722945"/>
                  <a:gd name="connsiteX5004" fmla="*/ 1495795 w 4713748"/>
                  <a:gd name="connsiteY5004" fmla="*/ 2396558 h 2722945"/>
                  <a:gd name="connsiteX5005" fmla="*/ 1491354 w 4713748"/>
                  <a:gd name="connsiteY5005" fmla="*/ 2394350 h 2722945"/>
                  <a:gd name="connsiteX5006" fmla="*/ 1486025 w 4713748"/>
                  <a:gd name="connsiteY5006" fmla="*/ 2396116 h 2722945"/>
                  <a:gd name="connsiteX5007" fmla="*/ 1482472 w 4713748"/>
                  <a:gd name="connsiteY5007" fmla="*/ 2394350 h 2722945"/>
                  <a:gd name="connsiteX5008" fmla="*/ 1480633 w 4713748"/>
                  <a:gd name="connsiteY5008" fmla="*/ 2394089 h 2722945"/>
                  <a:gd name="connsiteX5009" fmla="*/ 1480522 w 4713748"/>
                  <a:gd name="connsiteY5009" fmla="*/ 2394197 h 2722945"/>
                  <a:gd name="connsiteX5010" fmla="*/ 1480379 w 4713748"/>
                  <a:gd name="connsiteY5010" fmla="*/ 2396621 h 2722945"/>
                  <a:gd name="connsiteX5011" fmla="*/ 1480252 w 4713748"/>
                  <a:gd name="connsiteY5011" fmla="*/ 2396558 h 2722945"/>
                  <a:gd name="connsiteX5012" fmla="*/ 1480376 w 4713748"/>
                  <a:gd name="connsiteY5012" fmla="*/ 2396658 h 2722945"/>
                  <a:gd name="connsiteX5013" fmla="*/ 1480348 w 4713748"/>
                  <a:gd name="connsiteY5013" fmla="*/ 2397141 h 2722945"/>
                  <a:gd name="connsiteX5014" fmla="*/ 1480140 w 4713748"/>
                  <a:gd name="connsiteY5014" fmla="*/ 2396891 h 2722945"/>
                  <a:gd name="connsiteX5015" fmla="*/ 1480140 w 4713748"/>
                  <a:gd name="connsiteY5015" fmla="*/ 2398949 h 2722945"/>
                  <a:gd name="connsiteX5016" fmla="*/ 1477903 w 4713748"/>
                  <a:gd name="connsiteY5016" fmla="*/ 2401138 h 2722945"/>
                  <a:gd name="connsiteX5017" fmla="*/ 1475666 w 4713748"/>
                  <a:gd name="connsiteY5017" fmla="*/ 2401138 h 2722945"/>
                  <a:gd name="connsiteX5018" fmla="*/ 1477903 w 4713748"/>
                  <a:gd name="connsiteY5018" fmla="*/ 2398949 h 2722945"/>
                  <a:gd name="connsiteX5019" fmla="*/ 1475666 w 4713748"/>
                  <a:gd name="connsiteY5019" fmla="*/ 2398949 h 2722945"/>
                  <a:gd name="connsiteX5020" fmla="*/ 1475666 w 4713748"/>
                  <a:gd name="connsiteY5020" fmla="*/ 2396760 h 2722945"/>
                  <a:gd name="connsiteX5021" fmla="*/ 1473429 w 4713748"/>
                  <a:gd name="connsiteY5021" fmla="*/ 2396760 h 2722945"/>
                  <a:gd name="connsiteX5022" fmla="*/ 1471191 w 4713748"/>
                  <a:gd name="connsiteY5022" fmla="*/ 2394571 h 2722945"/>
                  <a:gd name="connsiteX5023" fmla="*/ 1471191 w 4713748"/>
                  <a:gd name="connsiteY5023" fmla="*/ 2396760 h 2722945"/>
                  <a:gd name="connsiteX5024" fmla="*/ 1468954 w 4713748"/>
                  <a:gd name="connsiteY5024" fmla="*/ 2396760 h 2722945"/>
                  <a:gd name="connsiteX5025" fmla="*/ 1467264 w 4713748"/>
                  <a:gd name="connsiteY5025" fmla="*/ 2396760 h 2722945"/>
                  <a:gd name="connsiteX5026" fmla="*/ 1471772 w 4713748"/>
                  <a:gd name="connsiteY5026" fmla="*/ 2408468 h 2722945"/>
                  <a:gd name="connsiteX5027" fmla="*/ 1471595 w 4713748"/>
                  <a:gd name="connsiteY5027" fmla="*/ 2416254 h 2722945"/>
                  <a:gd name="connsiteX5028" fmla="*/ 1486493 w 4713748"/>
                  <a:gd name="connsiteY5028" fmla="*/ 2419514 h 2722945"/>
                  <a:gd name="connsiteX5029" fmla="*/ 1486757 w 4713748"/>
                  <a:gd name="connsiteY5029" fmla="*/ 2418964 h 2722945"/>
                  <a:gd name="connsiteX5030" fmla="*/ 1486757 w 4713748"/>
                  <a:gd name="connsiteY5030" fmla="*/ 2419572 h 2722945"/>
                  <a:gd name="connsiteX5031" fmla="*/ 1491384 w 4713748"/>
                  <a:gd name="connsiteY5031" fmla="*/ 2420585 h 2722945"/>
                  <a:gd name="connsiteX5032" fmla="*/ 1502643 w 4713748"/>
                  <a:gd name="connsiteY5032" fmla="*/ 2425020 h 2722945"/>
                  <a:gd name="connsiteX5033" fmla="*/ 1502643 w 4713748"/>
                  <a:gd name="connsiteY5033" fmla="*/ 2427237 h 2722945"/>
                  <a:gd name="connsiteX5034" fmla="*/ 1504894 w 4713748"/>
                  <a:gd name="connsiteY5034" fmla="*/ 2427237 h 2722945"/>
                  <a:gd name="connsiteX5035" fmla="*/ 1506947 w 4713748"/>
                  <a:gd name="connsiteY5035" fmla="*/ 2429259 h 2722945"/>
                  <a:gd name="connsiteX5036" fmla="*/ 1506897 w 4713748"/>
                  <a:gd name="connsiteY5036" fmla="*/ 2429119 h 2722945"/>
                  <a:gd name="connsiteX5037" fmla="*/ 1481697 w 4713748"/>
                  <a:gd name="connsiteY5037" fmla="*/ 2398765 h 2722945"/>
                  <a:gd name="connsiteX5038" fmla="*/ 1482472 w 4713748"/>
                  <a:gd name="connsiteY5038" fmla="*/ 2398765 h 2722945"/>
                  <a:gd name="connsiteX5039" fmla="*/ 1482706 w 4713748"/>
                  <a:gd name="connsiteY5039" fmla="*/ 2398533 h 2722945"/>
                  <a:gd name="connsiteX5040" fmla="*/ 1483360 w 4713748"/>
                  <a:gd name="connsiteY5040" fmla="*/ 2399060 h 2722945"/>
                  <a:gd name="connsiteX5041" fmla="*/ 1486913 w 4713748"/>
                  <a:gd name="connsiteY5041" fmla="*/ 2403180 h 2722945"/>
                  <a:gd name="connsiteX5042" fmla="*/ 1506897 w 4713748"/>
                  <a:gd name="connsiteY5042" fmla="*/ 2420841 h 2722945"/>
                  <a:gd name="connsiteX5043" fmla="*/ 1509117 w 4713748"/>
                  <a:gd name="connsiteY5043" fmla="*/ 2425256 h 2722945"/>
                  <a:gd name="connsiteX5044" fmla="*/ 1511649 w 4713748"/>
                  <a:gd name="connsiteY5044" fmla="*/ 2431549 h 2722945"/>
                  <a:gd name="connsiteX5045" fmla="*/ 1511649 w 4713748"/>
                  <a:gd name="connsiteY5045" fmla="*/ 2429455 h 2722945"/>
                  <a:gd name="connsiteX5046" fmla="*/ 1513901 w 4713748"/>
                  <a:gd name="connsiteY5046" fmla="*/ 2431673 h 2722945"/>
                  <a:gd name="connsiteX5047" fmla="*/ 1516153 w 4713748"/>
                  <a:gd name="connsiteY5047" fmla="*/ 2433890 h 2722945"/>
                  <a:gd name="connsiteX5048" fmla="*/ 1513901 w 4713748"/>
                  <a:gd name="connsiteY5048" fmla="*/ 2433890 h 2722945"/>
                  <a:gd name="connsiteX5049" fmla="*/ 1513901 w 4713748"/>
                  <a:gd name="connsiteY5049" fmla="*/ 2436108 h 2722945"/>
                  <a:gd name="connsiteX5050" fmla="*/ 1513901 w 4713748"/>
                  <a:gd name="connsiteY5050" fmla="*/ 2438326 h 2722945"/>
                  <a:gd name="connsiteX5051" fmla="*/ 1512862 w 4713748"/>
                  <a:gd name="connsiteY5051" fmla="*/ 2438838 h 2722945"/>
                  <a:gd name="connsiteX5052" fmla="*/ 1514113 w 4713748"/>
                  <a:gd name="connsiteY5052" fmla="*/ 2442640 h 2722945"/>
                  <a:gd name="connsiteX5053" fmla="*/ 1515364 w 4713748"/>
                  <a:gd name="connsiteY5053" fmla="*/ 2452795 h 2722945"/>
                  <a:gd name="connsiteX5054" fmla="*/ 1510745 w 4713748"/>
                  <a:gd name="connsiteY5054" fmla="*/ 2439880 h 2722945"/>
                  <a:gd name="connsiteX5055" fmla="*/ 1509398 w 4713748"/>
                  <a:gd name="connsiteY5055" fmla="*/ 2440543 h 2722945"/>
                  <a:gd name="connsiteX5056" fmla="*/ 1507146 w 4713748"/>
                  <a:gd name="connsiteY5056" fmla="*/ 2440543 h 2722945"/>
                  <a:gd name="connsiteX5057" fmla="*/ 1504894 w 4713748"/>
                  <a:gd name="connsiteY5057" fmla="*/ 2440543 h 2722945"/>
                  <a:gd name="connsiteX5058" fmla="*/ 1504894 w 4713748"/>
                  <a:gd name="connsiteY5058" fmla="*/ 2438326 h 2722945"/>
                  <a:gd name="connsiteX5059" fmla="*/ 1504894 w 4713748"/>
                  <a:gd name="connsiteY5059" fmla="*/ 2436108 h 2722945"/>
                  <a:gd name="connsiteX5060" fmla="*/ 1504894 w 4713748"/>
                  <a:gd name="connsiteY5060" fmla="*/ 2433890 h 2722945"/>
                  <a:gd name="connsiteX5061" fmla="*/ 1502643 w 4713748"/>
                  <a:gd name="connsiteY5061" fmla="*/ 2431673 h 2722945"/>
                  <a:gd name="connsiteX5062" fmla="*/ 1500391 w 4713748"/>
                  <a:gd name="connsiteY5062" fmla="*/ 2429455 h 2722945"/>
                  <a:gd name="connsiteX5063" fmla="*/ 1498139 w 4713748"/>
                  <a:gd name="connsiteY5063" fmla="*/ 2429455 h 2722945"/>
                  <a:gd name="connsiteX5064" fmla="*/ 1495887 w 4713748"/>
                  <a:gd name="connsiteY5064" fmla="*/ 2429455 h 2722945"/>
                  <a:gd name="connsiteX5065" fmla="*/ 1493636 w 4713748"/>
                  <a:gd name="connsiteY5065" fmla="*/ 2429455 h 2722945"/>
                  <a:gd name="connsiteX5066" fmla="*/ 1493636 w 4713748"/>
                  <a:gd name="connsiteY5066" fmla="*/ 2427237 h 2722945"/>
                  <a:gd name="connsiteX5067" fmla="*/ 1491384 w 4713748"/>
                  <a:gd name="connsiteY5067" fmla="*/ 2425020 h 2722945"/>
                  <a:gd name="connsiteX5068" fmla="*/ 1486881 w 4713748"/>
                  <a:gd name="connsiteY5068" fmla="*/ 2422802 h 2722945"/>
                  <a:gd name="connsiteX5069" fmla="*/ 1486757 w 4713748"/>
                  <a:gd name="connsiteY5069" fmla="*/ 2422762 h 2722945"/>
                  <a:gd name="connsiteX5070" fmla="*/ 1486757 w 4713748"/>
                  <a:gd name="connsiteY5070" fmla="*/ 2423385 h 2722945"/>
                  <a:gd name="connsiteX5071" fmla="*/ 1486534 w 4713748"/>
                  <a:gd name="connsiteY5071" fmla="*/ 2423826 h 2722945"/>
                  <a:gd name="connsiteX5072" fmla="*/ 1491384 w 4713748"/>
                  <a:gd name="connsiteY5072" fmla="*/ 2425020 h 2722945"/>
                  <a:gd name="connsiteX5073" fmla="*/ 1486881 w 4713748"/>
                  <a:gd name="connsiteY5073" fmla="*/ 2427237 h 2722945"/>
                  <a:gd name="connsiteX5074" fmla="*/ 1485325 w 4713748"/>
                  <a:gd name="connsiteY5074" fmla="*/ 2426216 h 2722945"/>
                  <a:gd name="connsiteX5075" fmla="*/ 1480155 w 4713748"/>
                  <a:gd name="connsiteY5075" fmla="*/ 2436440 h 2722945"/>
                  <a:gd name="connsiteX5076" fmla="*/ 1479052 w 4713748"/>
                  <a:gd name="connsiteY5076" fmla="*/ 2438999 h 2722945"/>
                  <a:gd name="connsiteX5077" fmla="*/ 1482596 w 4713748"/>
                  <a:gd name="connsiteY5077" fmla="*/ 2440778 h 2722945"/>
                  <a:gd name="connsiteX5078" fmla="*/ 1489257 w 4713748"/>
                  <a:gd name="connsiteY5078" fmla="*/ 2445234 h 2722945"/>
                  <a:gd name="connsiteX5079" fmla="*/ 1489257 w 4713748"/>
                  <a:gd name="connsiteY5079" fmla="*/ 2443006 h 2722945"/>
                  <a:gd name="connsiteX5080" fmla="*/ 1491478 w 4713748"/>
                  <a:gd name="connsiteY5080" fmla="*/ 2445234 h 2722945"/>
                  <a:gd name="connsiteX5081" fmla="*/ 1493324 w 4713748"/>
                  <a:gd name="connsiteY5081" fmla="*/ 2443382 h 2722945"/>
                  <a:gd name="connsiteX5082" fmla="*/ 1493324 w 4713748"/>
                  <a:gd name="connsiteY5082" fmla="*/ 2441068 h 2722945"/>
                  <a:gd name="connsiteX5083" fmla="*/ 1496178 w 4713748"/>
                  <a:gd name="connsiteY5083" fmla="*/ 2442509 h 2722945"/>
                  <a:gd name="connsiteX5084" fmla="*/ 1504800 w 4713748"/>
                  <a:gd name="connsiteY5084" fmla="*/ 2440778 h 2722945"/>
                  <a:gd name="connsiteX5085" fmla="*/ 1504800 w 4713748"/>
                  <a:gd name="connsiteY5085" fmla="*/ 2443006 h 2722945"/>
                  <a:gd name="connsiteX5086" fmla="*/ 1507021 w 4713748"/>
                  <a:gd name="connsiteY5086" fmla="*/ 2443006 h 2722945"/>
                  <a:gd name="connsiteX5087" fmla="*/ 1511462 w 4713748"/>
                  <a:gd name="connsiteY5087" fmla="*/ 2443006 h 2722945"/>
                  <a:gd name="connsiteX5088" fmla="*/ 1511462 w 4713748"/>
                  <a:gd name="connsiteY5088" fmla="*/ 2447462 h 2722945"/>
                  <a:gd name="connsiteX5089" fmla="*/ 1511462 w 4713748"/>
                  <a:gd name="connsiteY5089" fmla="*/ 2449691 h 2722945"/>
                  <a:gd name="connsiteX5090" fmla="*/ 1510809 w 4713748"/>
                  <a:gd name="connsiteY5090" fmla="*/ 2450127 h 2722945"/>
                  <a:gd name="connsiteX5091" fmla="*/ 1511580 w 4713748"/>
                  <a:gd name="connsiteY5091" fmla="*/ 2450127 h 2722945"/>
                  <a:gd name="connsiteX5092" fmla="*/ 1511580 w 4713748"/>
                  <a:gd name="connsiteY5092" fmla="*/ 2452350 h 2722945"/>
                  <a:gd name="connsiteX5093" fmla="*/ 1513808 w 4713748"/>
                  <a:gd name="connsiteY5093" fmla="*/ 2452350 h 2722945"/>
                  <a:gd name="connsiteX5094" fmla="*/ 1514365 w 4713748"/>
                  <a:gd name="connsiteY5094" fmla="*/ 2453462 h 2722945"/>
                  <a:gd name="connsiteX5095" fmla="*/ 1518007 w 4713748"/>
                  <a:gd name="connsiteY5095" fmla="*/ 2460729 h 2722945"/>
                  <a:gd name="connsiteX5096" fmla="*/ 1522071 w 4713748"/>
                  <a:gd name="connsiteY5096" fmla="*/ 2460729 h 2722945"/>
                  <a:gd name="connsiteX5097" fmla="*/ 1526546 w 4713748"/>
                  <a:gd name="connsiteY5097" fmla="*/ 2462938 h 2722945"/>
                  <a:gd name="connsiteX5098" fmla="*/ 1528783 w 4713748"/>
                  <a:gd name="connsiteY5098" fmla="*/ 2465148 h 2722945"/>
                  <a:gd name="connsiteX5099" fmla="*/ 1531021 w 4713748"/>
                  <a:gd name="connsiteY5099" fmla="*/ 2465148 h 2722945"/>
                  <a:gd name="connsiteX5100" fmla="*/ 1533258 w 4713748"/>
                  <a:gd name="connsiteY5100" fmla="*/ 2465148 h 2722945"/>
                  <a:gd name="connsiteX5101" fmla="*/ 1542207 w 4713748"/>
                  <a:gd name="connsiteY5101" fmla="*/ 2467357 h 2722945"/>
                  <a:gd name="connsiteX5102" fmla="*/ 1555631 w 4713748"/>
                  <a:gd name="connsiteY5102" fmla="*/ 2465148 h 2722945"/>
                  <a:gd name="connsiteX5103" fmla="*/ 1566817 w 4713748"/>
                  <a:gd name="connsiteY5103" fmla="*/ 2460729 h 2722945"/>
                  <a:gd name="connsiteX5104" fmla="*/ 1571292 w 4713748"/>
                  <a:gd name="connsiteY5104" fmla="*/ 2456310 h 2722945"/>
                  <a:gd name="connsiteX5105" fmla="*/ 1575766 w 4713748"/>
                  <a:gd name="connsiteY5105" fmla="*/ 2449682 h 2722945"/>
                  <a:gd name="connsiteX5106" fmla="*/ 1578003 w 4713748"/>
                  <a:gd name="connsiteY5106" fmla="*/ 2443054 h 2722945"/>
                  <a:gd name="connsiteX5107" fmla="*/ 1580241 w 4713748"/>
                  <a:gd name="connsiteY5107" fmla="*/ 2440845 h 2722945"/>
                  <a:gd name="connsiteX5108" fmla="*/ 1580241 w 4713748"/>
                  <a:gd name="connsiteY5108" fmla="*/ 2438636 h 2722945"/>
                  <a:gd name="connsiteX5109" fmla="*/ 1584715 w 4713748"/>
                  <a:gd name="connsiteY5109" fmla="*/ 2434217 h 2722945"/>
                  <a:gd name="connsiteX5110" fmla="*/ 1586614 w 4713748"/>
                  <a:gd name="connsiteY5110" fmla="*/ 2428593 h 2722945"/>
                  <a:gd name="connsiteX5111" fmla="*/ 1585554 w 4713748"/>
                  <a:gd name="connsiteY5111" fmla="*/ 2445540 h 2722945"/>
                  <a:gd name="connsiteX5112" fmla="*/ 1569054 w 4713748"/>
                  <a:gd name="connsiteY5112" fmla="*/ 2462938 h 2722945"/>
                  <a:gd name="connsiteX5113" fmla="*/ 1566817 w 4713748"/>
                  <a:gd name="connsiteY5113" fmla="*/ 2465148 h 2722945"/>
                  <a:gd name="connsiteX5114" fmla="*/ 1562343 w 4713748"/>
                  <a:gd name="connsiteY5114" fmla="*/ 2467357 h 2722945"/>
                  <a:gd name="connsiteX5115" fmla="*/ 1551156 w 4713748"/>
                  <a:gd name="connsiteY5115" fmla="*/ 2471776 h 2722945"/>
                  <a:gd name="connsiteX5116" fmla="*/ 1544444 w 4713748"/>
                  <a:gd name="connsiteY5116" fmla="*/ 2473985 h 2722945"/>
                  <a:gd name="connsiteX5117" fmla="*/ 1535495 w 4713748"/>
                  <a:gd name="connsiteY5117" fmla="*/ 2473985 h 2722945"/>
                  <a:gd name="connsiteX5118" fmla="*/ 1533258 w 4713748"/>
                  <a:gd name="connsiteY5118" fmla="*/ 2476194 h 2722945"/>
                  <a:gd name="connsiteX5119" fmla="*/ 1531021 w 4713748"/>
                  <a:gd name="connsiteY5119" fmla="*/ 2473985 h 2722945"/>
                  <a:gd name="connsiteX5120" fmla="*/ 1528783 w 4713748"/>
                  <a:gd name="connsiteY5120" fmla="*/ 2476194 h 2722945"/>
                  <a:gd name="connsiteX5121" fmla="*/ 1518264 w 4713748"/>
                  <a:gd name="connsiteY5121" fmla="*/ 2471000 h 2722945"/>
                  <a:gd name="connsiteX5122" fmla="*/ 1518264 w 4713748"/>
                  <a:gd name="connsiteY5122" fmla="*/ 2472356 h 2722945"/>
                  <a:gd name="connsiteX5123" fmla="*/ 1518264 w 4713748"/>
                  <a:gd name="connsiteY5123" fmla="*/ 2474579 h 2722945"/>
                  <a:gd name="connsiteX5124" fmla="*/ 1520493 w 4713748"/>
                  <a:gd name="connsiteY5124" fmla="*/ 2481247 h 2722945"/>
                  <a:gd name="connsiteX5125" fmla="*/ 1520493 w 4713748"/>
                  <a:gd name="connsiteY5125" fmla="*/ 2484247 h 2722945"/>
                  <a:gd name="connsiteX5126" fmla="*/ 1520948 w 4713748"/>
                  <a:gd name="connsiteY5126" fmla="*/ 2484871 h 2722945"/>
                  <a:gd name="connsiteX5127" fmla="*/ 1520493 w 4713748"/>
                  <a:gd name="connsiteY5127" fmla="*/ 2484335 h 2722945"/>
                  <a:gd name="connsiteX5128" fmla="*/ 1520493 w 4713748"/>
                  <a:gd name="connsiteY5128" fmla="*/ 2485693 h 2722945"/>
                  <a:gd name="connsiteX5129" fmla="*/ 1522721 w 4713748"/>
                  <a:gd name="connsiteY5129" fmla="*/ 2505698 h 2722945"/>
                  <a:gd name="connsiteX5130" fmla="*/ 1520493 w 4713748"/>
                  <a:gd name="connsiteY5130" fmla="*/ 2532373 h 2722945"/>
                  <a:gd name="connsiteX5131" fmla="*/ 1519906 w 4713748"/>
                  <a:gd name="connsiteY5131" fmla="*/ 2534324 h 2722945"/>
                  <a:gd name="connsiteX5132" fmla="*/ 1519972 w 4713748"/>
                  <a:gd name="connsiteY5132" fmla="*/ 2534347 h 2722945"/>
                  <a:gd name="connsiteX5133" fmla="*/ 1526649 w 4713748"/>
                  <a:gd name="connsiteY5133" fmla="*/ 2538760 h 2722945"/>
                  <a:gd name="connsiteX5134" fmla="*/ 1531100 w 4713748"/>
                  <a:gd name="connsiteY5134" fmla="*/ 2540967 h 2722945"/>
                  <a:gd name="connsiteX5135" fmla="*/ 1533325 w 4713748"/>
                  <a:gd name="connsiteY5135" fmla="*/ 2545380 h 2722945"/>
                  <a:gd name="connsiteX5136" fmla="*/ 1533725 w 4713748"/>
                  <a:gd name="connsiteY5136" fmla="*/ 2546025 h 2722945"/>
                  <a:gd name="connsiteX5137" fmla="*/ 1531100 w 4713748"/>
                  <a:gd name="connsiteY5137" fmla="*/ 2547587 h 2722945"/>
                  <a:gd name="connsiteX5138" fmla="*/ 1525434 w 4713748"/>
                  <a:gd name="connsiteY5138" fmla="*/ 2547587 h 2722945"/>
                  <a:gd name="connsiteX5139" fmla="*/ 1524423 w 4713748"/>
                  <a:gd name="connsiteY5139" fmla="*/ 2545380 h 2722945"/>
                  <a:gd name="connsiteX5140" fmla="*/ 1517976 w 4713748"/>
                  <a:gd name="connsiteY5140" fmla="*/ 2542184 h 2722945"/>
                  <a:gd name="connsiteX5141" fmla="*/ 1517683 w 4713748"/>
                  <a:gd name="connsiteY5141" fmla="*/ 2541715 h 2722945"/>
                  <a:gd name="connsiteX5142" fmla="*/ 1517598 w 4713748"/>
                  <a:gd name="connsiteY5142" fmla="*/ 2541997 h 2722945"/>
                  <a:gd name="connsiteX5143" fmla="*/ 1517976 w 4713748"/>
                  <a:gd name="connsiteY5143" fmla="*/ 2542184 h 2722945"/>
                  <a:gd name="connsiteX5144" fmla="*/ 1519972 w 4713748"/>
                  <a:gd name="connsiteY5144" fmla="*/ 2545380 h 2722945"/>
                  <a:gd name="connsiteX5145" fmla="*/ 1522197 w 4713748"/>
                  <a:gd name="connsiteY5145" fmla="*/ 2547587 h 2722945"/>
                  <a:gd name="connsiteX5146" fmla="*/ 1525434 w 4713748"/>
                  <a:gd name="connsiteY5146" fmla="*/ 2547587 h 2722945"/>
                  <a:gd name="connsiteX5147" fmla="*/ 1527554 w 4713748"/>
                  <a:gd name="connsiteY5147" fmla="*/ 2552209 h 2722945"/>
                  <a:gd name="connsiteX5148" fmla="*/ 1519972 w 4713748"/>
                  <a:gd name="connsiteY5148" fmla="*/ 2549793 h 2722945"/>
                  <a:gd name="connsiteX5149" fmla="*/ 1516053 w 4713748"/>
                  <a:gd name="connsiteY5149" fmla="*/ 2547135 h 2722945"/>
                  <a:gd name="connsiteX5150" fmla="*/ 1513808 w 4713748"/>
                  <a:gd name="connsiteY5150" fmla="*/ 2554601 h 2722945"/>
                  <a:gd name="connsiteX5151" fmla="*/ 1507123 w 4713748"/>
                  <a:gd name="connsiteY5151" fmla="*/ 2565715 h 2722945"/>
                  <a:gd name="connsiteX5152" fmla="*/ 1493754 w 4713748"/>
                  <a:gd name="connsiteY5152" fmla="*/ 2574607 h 2722945"/>
                  <a:gd name="connsiteX5153" fmla="*/ 1480384 w 4713748"/>
                  <a:gd name="connsiteY5153" fmla="*/ 2579052 h 2722945"/>
                  <a:gd name="connsiteX5154" fmla="*/ 1475928 w 4713748"/>
                  <a:gd name="connsiteY5154" fmla="*/ 2579052 h 2722945"/>
                  <a:gd name="connsiteX5155" fmla="*/ 1469243 w 4713748"/>
                  <a:gd name="connsiteY5155" fmla="*/ 2581275 h 2722945"/>
                  <a:gd name="connsiteX5156" fmla="*/ 1458102 w 4713748"/>
                  <a:gd name="connsiteY5156" fmla="*/ 2576830 h 2722945"/>
                  <a:gd name="connsiteX5157" fmla="*/ 1446960 w 4713748"/>
                  <a:gd name="connsiteY5157" fmla="*/ 2574607 h 2722945"/>
                  <a:gd name="connsiteX5158" fmla="*/ 1444732 w 4713748"/>
                  <a:gd name="connsiteY5158" fmla="*/ 2574607 h 2722945"/>
                  <a:gd name="connsiteX5159" fmla="*/ 1438047 w 4713748"/>
                  <a:gd name="connsiteY5159" fmla="*/ 2570161 h 2722945"/>
                  <a:gd name="connsiteX5160" fmla="*/ 1424678 w 4713748"/>
                  <a:gd name="connsiteY5160" fmla="*/ 2556824 h 2722945"/>
                  <a:gd name="connsiteX5161" fmla="*/ 1435819 w 4713748"/>
                  <a:gd name="connsiteY5161" fmla="*/ 2496807 h 2722945"/>
                  <a:gd name="connsiteX5162" fmla="*/ 1435819 w 4713748"/>
                  <a:gd name="connsiteY5162" fmla="*/ 2499030 h 2722945"/>
                  <a:gd name="connsiteX5163" fmla="*/ 1433591 w 4713748"/>
                  <a:gd name="connsiteY5163" fmla="*/ 2503476 h 2722945"/>
                  <a:gd name="connsiteX5164" fmla="*/ 1433591 w 4713748"/>
                  <a:gd name="connsiteY5164" fmla="*/ 2501253 h 2722945"/>
                  <a:gd name="connsiteX5165" fmla="*/ 1432511 w 4713748"/>
                  <a:gd name="connsiteY5165" fmla="*/ 2505629 h 2722945"/>
                  <a:gd name="connsiteX5166" fmla="*/ 1429134 w 4713748"/>
                  <a:gd name="connsiteY5166" fmla="*/ 2512367 h 2722945"/>
                  <a:gd name="connsiteX5167" fmla="*/ 1426906 w 4713748"/>
                  <a:gd name="connsiteY5167" fmla="*/ 2523481 h 2722945"/>
                  <a:gd name="connsiteX5168" fmla="*/ 1425241 w 4713748"/>
                  <a:gd name="connsiteY5168" fmla="*/ 2535108 h 2722945"/>
                  <a:gd name="connsiteX5169" fmla="*/ 1424956 w 4713748"/>
                  <a:gd name="connsiteY5169" fmla="*/ 2536263 h 2722945"/>
                  <a:gd name="connsiteX5170" fmla="*/ 1425010 w 4713748"/>
                  <a:gd name="connsiteY5170" fmla="*/ 2536721 h 2722945"/>
                  <a:gd name="connsiteX5171" fmla="*/ 1424678 w 4713748"/>
                  <a:gd name="connsiteY5171" fmla="*/ 2539041 h 2722945"/>
                  <a:gd name="connsiteX5172" fmla="*/ 1425090 w 4713748"/>
                  <a:gd name="connsiteY5172" fmla="*/ 2537398 h 2722945"/>
                  <a:gd name="connsiteX5173" fmla="*/ 1425783 w 4713748"/>
                  <a:gd name="connsiteY5173" fmla="*/ 2543304 h 2722945"/>
                  <a:gd name="connsiteX5174" fmla="*/ 1424678 w 4713748"/>
                  <a:gd name="connsiteY5174" fmla="*/ 2547933 h 2722945"/>
                  <a:gd name="connsiteX5175" fmla="*/ 1438047 w 4713748"/>
                  <a:gd name="connsiteY5175" fmla="*/ 2567938 h 2722945"/>
                  <a:gd name="connsiteX5176" fmla="*/ 1427010 w 4713748"/>
                  <a:gd name="connsiteY5176" fmla="*/ 2553768 h 2722945"/>
                  <a:gd name="connsiteX5177" fmla="*/ 1425783 w 4713748"/>
                  <a:gd name="connsiteY5177" fmla="*/ 2543304 h 2722945"/>
                  <a:gd name="connsiteX5178" fmla="*/ 1428872 w 4713748"/>
                  <a:gd name="connsiteY5178" fmla="*/ 2530361 h 2722945"/>
                  <a:gd name="connsiteX5179" fmla="*/ 1429030 w 4713748"/>
                  <a:gd name="connsiteY5179" fmla="*/ 2549183 h 2722945"/>
                  <a:gd name="connsiteX5180" fmla="*/ 1440276 w 4713748"/>
                  <a:gd name="connsiteY5180" fmla="*/ 2565715 h 2722945"/>
                  <a:gd name="connsiteX5181" fmla="*/ 1509351 w 4713748"/>
                  <a:gd name="connsiteY5181" fmla="*/ 2552378 h 2722945"/>
                  <a:gd name="connsiteX5182" fmla="*/ 1511580 w 4713748"/>
                  <a:gd name="connsiteY5182" fmla="*/ 2547933 h 2722945"/>
                  <a:gd name="connsiteX5183" fmla="*/ 1512547 w 4713748"/>
                  <a:gd name="connsiteY5183" fmla="*/ 2543108 h 2722945"/>
                  <a:gd name="connsiteX5184" fmla="*/ 1511070 w 4713748"/>
                  <a:gd name="connsiteY5184" fmla="*/ 2540967 h 2722945"/>
                  <a:gd name="connsiteX5185" fmla="*/ 1508844 w 4713748"/>
                  <a:gd name="connsiteY5185" fmla="*/ 2536554 h 2722945"/>
                  <a:gd name="connsiteX5186" fmla="*/ 1514129 w 4713748"/>
                  <a:gd name="connsiteY5186" fmla="*/ 2533934 h 2722945"/>
                  <a:gd name="connsiteX5187" fmla="*/ 1516036 w 4713748"/>
                  <a:gd name="connsiteY5187" fmla="*/ 2516813 h 2722945"/>
                  <a:gd name="connsiteX5188" fmla="*/ 1516036 w 4713748"/>
                  <a:gd name="connsiteY5188" fmla="*/ 2507921 h 2722945"/>
                  <a:gd name="connsiteX5189" fmla="*/ 1513808 w 4713748"/>
                  <a:gd name="connsiteY5189" fmla="*/ 2490139 h 2722945"/>
                  <a:gd name="connsiteX5190" fmla="*/ 1511580 w 4713748"/>
                  <a:gd name="connsiteY5190" fmla="*/ 2490139 h 2722945"/>
                  <a:gd name="connsiteX5191" fmla="*/ 1511580 w 4713748"/>
                  <a:gd name="connsiteY5191" fmla="*/ 2485693 h 2722945"/>
                  <a:gd name="connsiteX5192" fmla="*/ 1509351 w 4713748"/>
                  <a:gd name="connsiteY5192" fmla="*/ 2481247 h 2722945"/>
                  <a:gd name="connsiteX5193" fmla="*/ 1504895 w 4713748"/>
                  <a:gd name="connsiteY5193" fmla="*/ 2459019 h 2722945"/>
                  <a:gd name="connsiteX5194" fmla="*/ 1504895 w 4713748"/>
                  <a:gd name="connsiteY5194" fmla="*/ 2456796 h 2722945"/>
                  <a:gd name="connsiteX5195" fmla="*/ 1507123 w 4713748"/>
                  <a:gd name="connsiteY5195" fmla="*/ 2456796 h 2722945"/>
                  <a:gd name="connsiteX5196" fmla="*/ 1506221 w 4713748"/>
                  <a:gd name="connsiteY5196" fmla="*/ 2453197 h 2722945"/>
                  <a:gd name="connsiteX5197" fmla="*/ 1504800 w 4713748"/>
                  <a:gd name="connsiteY5197" fmla="*/ 2454147 h 2722945"/>
                  <a:gd name="connsiteX5198" fmla="*/ 1502081 w 4713748"/>
                  <a:gd name="connsiteY5198" fmla="*/ 2455512 h 2722945"/>
                  <a:gd name="connsiteX5199" fmla="*/ 1502081 w 4713748"/>
                  <a:gd name="connsiteY5199" fmla="*/ 2458751 h 2722945"/>
                  <a:gd name="connsiteX5200" fmla="*/ 1502081 w 4713748"/>
                  <a:gd name="connsiteY5200" fmla="*/ 2460961 h 2722945"/>
                  <a:gd name="connsiteX5201" fmla="*/ 1502081 w 4713748"/>
                  <a:gd name="connsiteY5201" fmla="*/ 2462242 h 2722945"/>
                  <a:gd name="connsiteX5202" fmla="*/ 1504800 w 4713748"/>
                  <a:gd name="connsiteY5202" fmla="*/ 2463060 h 2722945"/>
                  <a:gd name="connsiteX5203" fmla="*/ 1502081 w 4713748"/>
                  <a:gd name="connsiteY5203" fmla="*/ 2463060 h 2722945"/>
                  <a:gd name="connsiteX5204" fmla="*/ 1502081 w 4713748"/>
                  <a:gd name="connsiteY5204" fmla="*/ 2463171 h 2722945"/>
                  <a:gd name="connsiteX5205" fmla="*/ 1499892 w 4713748"/>
                  <a:gd name="connsiteY5205" fmla="*/ 2463171 h 2722945"/>
                  <a:gd name="connsiteX5206" fmla="*/ 1502081 w 4713748"/>
                  <a:gd name="connsiteY5206" fmla="*/ 2467592 h 2722945"/>
                  <a:gd name="connsiteX5207" fmla="*/ 1502081 w 4713748"/>
                  <a:gd name="connsiteY5207" fmla="*/ 2472013 h 2722945"/>
                  <a:gd name="connsiteX5208" fmla="*/ 1499892 w 4713748"/>
                  <a:gd name="connsiteY5208" fmla="*/ 2485275 h 2722945"/>
                  <a:gd name="connsiteX5209" fmla="*/ 1499892 w 4713748"/>
                  <a:gd name="connsiteY5209" fmla="*/ 2507378 h 2722945"/>
                  <a:gd name="connsiteX5210" fmla="*/ 1495513 w 4713748"/>
                  <a:gd name="connsiteY5210" fmla="*/ 2522851 h 2722945"/>
                  <a:gd name="connsiteX5211" fmla="*/ 1493324 w 4713748"/>
                  <a:gd name="connsiteY5211" fmla="*/ 2531692 h 2722945"/>
                  <a:gd name="connsiteX5212" fmla="*/ 1484567 w 4713748"/>
                  <a:gd name="connsiteY5212" fmla="*/ 2544955 h 2722945"/>
                  <a:gd name="connsiteX5213" fmla="*/ 1475811 w 4713748"/>
                  <a:gd name="connsiteY5213" fmla="*/ 2547165 h 2722945"/>
                  <a:gd name="connsiteX5214" fmla="*/ 1471432 w 4713748"/>
                  <a:gd name="connsiteY5214" fmla="*/ 2547165 h 2722945"/>
                  <a:gd name="connsiteX5215" fmla="*/ 1464865 w 4713748"/>
                  <a:gd name="connsiteY5215" fmla="*/ 2547165 h 2722945"/>
                  <a:gd name="connsiteX5216" fmla="*/ 1458297 w 4713748"/>
                  <a:gd name="connsiteY5216" fmla="*/ 2540534 h 2722945"/>
                  <a:gd name="connsiteX5217" fmla="*/ 1453919 w 4713748"/>
                  <a:gd name="connsiteY5217" fmla="*/ 2531692 h 2722945"/>
                  <a:gd name="connsiteX5218" fmla="*/ 1453919 w 4713748"/>
                  <a:gd name="connsiteY5218" fmla="*/ 2529482 h 2722945"/>
                  <a:gd name="connsiteX5219" fmla="*/ 1451730 w 4713748"/>
                  <a:gd name="connsiteY5219" fmla="*/ 2525061 h 2722945"/>
                  <a:gd name="connsiteX5220" fmla="*/ 1451730 w 4713748"/>
                  <a:gd name="connsiteY5220" fmla="*/ 2509589 h 2722945"/>
                  <a:gd name="connsiteX5221" fmla="*/ 1464865 w 4713748"/>
                  <a:gd name="connsiteY5221" fmla="*/ 2465382 h 2722945"/>
                  <a:gd name="connsiteX5222" fmla="*/ 1464865 w 4713748"/>
                  <a:gd name="connsiteY5222" fmla="*/ 2467592 h 2722945"/>
                  <a:gd name="connsiteX5223" fmla="*/ 1462676 w 4713748"/>
                  <a:gd name="connsiteY5223" fmla="*/ 2469802 h 2722945"/>
                  <a:gd name="connsiteX5224" fmla="*/ 1460487 w 4713748"/>
                  <a:gd name="connsiteY5224" fmla="*/ 2476434 h 2722945"/>
                  <a:gd name="connsiteX5225" fmla="*/ 1460213 w 4713748"/>
                  <a:gd name="connsiteY5225" fmla="*/ 2477539 h 2722945"/>
                  <a:gd name="connsiteX5226" fmla="*/ 1459757 w 4713748"/>
                  <a:gd name="connsiteY5226" fmla="*/ 2479380 h 2722945"/>
                  <a:gd name="connsiteX5227" fmla="*/ 1453919 w 4713748"/>
                  <a:gd name="connsiteY5227" fmla="*/ 2498537 h 2722945"/>
                  <a:gd name="connsiteX5228" fmla="*/ 1458297 w 4713748"/>
                  <a:gd name="connsiteY5228" fmla="*/ 2485275 h 2722945"/>
                  <a:gd name="connsiteX5229" fmla="*/ 1459757 w 4713748"/>
                  <a:gd name="connsiteY5229" fmla="*/ 2479380 h 2722945"/>
                  <a:gd name="connsiteX5230" fmla="*/ 1462676 w 4713748"/>
                  <a:gd name="connsiteY5230" fmla="*/ 2469802 h 2722945"/>
                  <a:gd name="connsiteX5231" fmla="*/ 1455835 w 4713748"/>
                  <a:gd name="connsiteY5231" fmla="*/ 2496327 h 2722945"/>
                  <a:gd name="connsiteX5232" fmla="*/ 1455617 w 4713748"/>
                  <a:gd name="connsiteY5232" fmla="*/ 2499340 h 2722945"/>
                  <a:gd name="connsiteX5233" fmla="*/ 1453919 w 4713748"/>
                  <a:gd name="connsiteY5233" fmla="*/ 2505168 h 2722945"/>
                  <a:gd name="connsiteX5234" fmla="*/ 1453919 w 4713748"/>
                  <a:gd name="connsiteY5234" fmla="*/ 2522851 h 2722945"/>
                  <a:gd name="connsiteX5235" fmla="*/ 1455617 w 4713748"/>
                  <a:gd name="connsiteY5235" fmla="*/ 2499340 h 2722945"/>
                  <a:gd name="connsiteX5236" fmla="*/ 1464865 w 4713748"/>
                  <a:gd name="connsiteY5236" fmla="*/ 2467592 h 2722945"/>
                  <a:gd name="connsiteX5237" fmla="*/ 1469243 w 4713748"/>
                  <a:gd name="connsiteY5237" fmla="*/ 2458751 h 2722945"/>
                  <a:gd name="connsiteX5238" fmla="*/ 1472645 w 4713748"/>
                  <a:gd name="connsiteY5238" fmla="*/ 2450378 h 2722945"/>
                  <a:gd name="connsiteX5239" fmla="*/ 1472581 w 4713748"/>
                  <a:gd name="connsiteY5239" fmla="*/ 2450326 h 2722945"/>
                  <a:gd name="connsiteX5240" fmla="*/ 1469243 w 4713748"/>
                  <a:gd name="connsiteY5240" fmla="*/ 2458751 h 2722945"/>
                  <a:gd name="connsiteX5241" fmla="*/ 1464865 w 4713748"/>
                  <a:gd name="connsiteY5241" fmla="*/ 2467592 h 2722945"/>
                  <a:gd name="connsiteX5242" fmla="*/ 1467054 w 4713748"/>
                  <a:gd name="connsiteY5242" fmla="*/ 2460961 h 2722945"/>
                  <a:gd name="connsiteX5243" fmla="*/ 1472396 w 4713748"/>
                  <a:gd name="connsiteY5243" fmla="*/ 2450175 h 2722945"/>
                  <a:gd name="connsiteX5244" fmla="*/ 1472292 w 4713748"/>
                  <a:gd name="connsiteY5244" fmla="*/ 2450091 h 2722945"/>
                  <a:gd name="connsiteX5245" fmla="*/ 1465367 w 4713748"/>
                  <a:gd name="connsiteY5245" fmla="*/ 2444471 h 2722945"/>
                  <a:gd name="connsiteX5246" fmla="*/ 1458102 w 4713748"/>
                  <a:gd name="connsiteY5246" fmla="*/ 2458741 h 2722945"/>
                  <a:gd name="connsiteX5247" fmla="*/ 1442504 w 4713748"/>
                  <a:gd name="connsiteY5247" fmla="*/ 2487916 h 2722945"/>
                  <a:gd name="connsiteX5248" fmla="*/ 1449189 w 4713748"/>
                  <a:gd name="connsiteY5248" fmla="*/ 2474579 h 2722945"/>
                  <a:gd name="connsiteX5249" fmla="*/ 1447489 w 4713748"/>
                  <a:gd name="connsiteY5249" fmla="*/ 2477546 h 2722945"/>
                  <a:gd name="connsiteX5250" fmla="*/ 1455595 w 4713748"/>
                  <a:gd name="connsiteY5250" fmla="*/ 2460686 h 2722945"/>
                  <a:gd name="connsiteX5251" fmla="*/ 1462245 w 4713748"/>
                  <a:gd name="connsiteY5251" fmla="*/ 2446654 h 2722945"/>
                  <a:gd name="connsiteX5252" fmla="*/ 1463883 w 4713748"/>
                  <a:gd name="connsiteY5252" fmla="*/ 2443267 h 2722945"/>
                  <a:gd name="connsiteX5253" fmla="*/ 1459470 w 4713748"/>
                  <a:gd name="connsiteY5253" fmla="*/ 2439686 h 2722945"/>
                  <a:gd name="connsiteX5254" fmla="*/ 1453462 w 4713748"/>
                  <a:gd name="connsiteY5254" fmla="*/ 2441287 h 2722945"/>
                  <a:gd name="connsiteX5255" fmla="*/ 1457672 w 4713748"/>
                  <a:gd name="connsiteY5255" fmla="*/ 2443358 h 2722945"/>
                  <a:gd name="connsiteX5256" fmla="*/ 1455483 w 4713748"/>
                  <a:gd name="connsiteY5256" fmla="*/ 2443358 h 2722945"/>
                  <a:gd name="connsiteX5257" fmla="*/ 1452712 w 4713748"/>
                  <a:gd name="connsiteY5257" fmla="*/ 2441487 h 2722945"/>
                  <a:gd name="connsiteX5258" fmla="*/ 1448364 w 4713748"/>
                  <a:gd name="connsiteY5258" fmla="*/ 2442645 h 2722945"/>
                  <a:gd name="connsiteX5259" fmla="*/ 1422312 w 4713748"/>
                  <a:gd name="connsiteY5259" fmla="*/ 2445323 h 2722945"/>
                  <a:gd name="connsiteX5260" fmla="*/ 1399212 w 4713748"/>
                  <a:gd name="connsiteY5260" fmla="*/ 2440539 h 2722945"/>
                  <a:gd name="connsiteX5261" fmla="*/ 1400497 w 4713748"/>
                  <a:gd name="connsiteY5261" fmla="*/ 2443117 h 2722945"/>
                  <a:gd name="connsiteX5262" fmla="*/ 1400497 w 4713748"/>
                  <a:gd name="connsiteY5262" fmla="*/ 2445342 h 2722945"/>
                  <a:gd name="connsiteX5263" fmla="*/ 1400497 w 4713748"/>
                  <a:gd name="connsiteY5263" fmla="*/ 2447567 h 2722945"/>
                  <a:gd name="connsiteX5264" fmla="*/ 1398279 w 4713748"/>
                  <a:gd name="connsiteY5264" fmla="*/ 2452017 h 2722945"/>
                  <a:gd name="connsiteX5265" fmla="*/ 1396061 w 4713748"/>
                  <a:gd name="connsiteY5265" fmla="*/ 2456466 h 2722945"/>
                  <a:gd name="connsiteX5266" fmla="*/ 1393844 w 4713748"/>
                  <a:gd name="connsiteY5266" fmla="*/ 2456466 h 2722945"/>
                  <a:gd name="connsiteX5267" fmla="*/ 1393844 w 4713748"/>
                  <a:gd name="connsiteY5267" fmla="*/ 2458691 h 2722945"/>
                  <a:gd name="connsiteX5268" fmla="*/ 1391626 w 4713748"/>
                  <a:gd name="connsiteY5268" fmla="*/ 2463141 h 2722945"/>
                  <a:gd name="connsiteX5269" fmla="*/ 1391626 w 4713748"/>
                  <a:gd name="connsiteY5269" fmla="*/ 2465366 h 2722945"/>
                  <a:gd name="connsiteX5270" fmla="*/ 1387191 w 4713748"/>
                  <a:gd name="connsiteY5270" fmla="*/ 2478715 h 2722945"/>
                  <a:gd name="connsiteX5271" fmla="*/ 1384973 w 4713748"/>
                  <a:gd name="connsiteY5271" fmla="*/ 2485390 h 2722945"/>
                  <a:gd name="connsiteX5272" fmla="*/ 1393844 w 4713748"/>
                  <a:gd name="connsiteY5272" fmla="*/ 2489840 h 2722945"/>
                  <a:gd name="connsiteX5273" fmla="*/ 1404932 w 4713748"/>
                  <a:gd name="connsiteY5273" fmla="*/ 2500964 h 2722945"/>
                  <a:gd name="connsiteX5274" fmla="*/ 1413802 w 4713748"/>
                  <a:gd name="connsiteY5274" fmla="*/ 2503189 h 2722945"/>
                  <a:gd name="connsiteX5275" fmla="*/ 1416020 w 4713748"/>
                  <a:gd name="connsiteY5275" fmla="*/ 2503189 h 2722945"/>
                  <a:gd name="connsiteX5276" fmla="*/ 1413802 w 4713748"/>
                  <a:gd name="connsiteY5276" fmla="*/ 2509864 h 2722945"/>
                  <a:gd name="connsiteX5277" fmla="*/ 1409367 w 4713748"/>
                  <a:gd name="connsiteY5277" fmla="*/ 2512089 h 2722945"/>
                  <a:gd name="connsiteX5278" fmla="*/ 1402714 w 4713748"/>
                  <a:gd name="connsiteY5278" fmla="*/ 2516539 h 2722945"/>
                  <a:gd name="connsiteX5279" fmla="*/ 1400497 w 4713748"/>
                  <a:gd name="connsiteY5279" fmla="*/ 2518764 h 2722945"/>
                  <a:gd name="connsiteX5280" fmla="*/ 1396061 w 4713748"/>
                  <a:gd name="connsiteY5280" fmla="*/ 2520989 h 2722945"/>
                  <a:gd name="connsiteX5281" fmla="*/ 1389409 w 4713748"/>
                  <a:gd name="connsiteY5281" fmla="*/ 2523213 h 2722945"/>
                  <a:gd name="connsiteX5282" fmla="*/ 1384973 w 4713748"/>
                  <a:gd name="connsiteY5282" fmla="*/ 2529888 h 2722945"/>
                  <a:gd name="connsiteX5283" fmla="*/ 1384973 w 4713748"/>
                  <a:gd name="connsiteY5283" fmla="*/ 2532113 h 2722945"/>
                  <a:gd name="connsiteX5284" fmla="*/ 1384973 w 4713748"/>
                  <a:gd name="connsiteY5284" fmla="*/ 2536563 h 2722945"/>
                  <a:gd name="connsiteX5285" fmla="*/ 1382756 w 4713748"/>
                  <a:gd name="connsiteY5285" fmla="*/ 2547687 h 2722945"/>
                  <a:gd name="connsiteX5286" fmla="*/ 1383310 w 4713748"/>
                  <a:gd name="connsiteY5286" fmla="*/ 2555718 h 2722945"/>
                  <a:gd name="connsiteX5287" fmla="*/ 1384875 w 4713748"/>
                  <a:gd name="connsiteY5287" fmla="*/ 2560218 h 2722945"/>
                  <a:gd name="connsiteX5288" fmla="*/ 1382530 w 4713748"/>
                  <a:gd name="connsiteY5288" fmla="*/ 2555848 h 2722945"/>
                  <a:gd name="connsiteX5289" fmla="*/ 1382756 w 4713748"/>
                  <a:gd name="connsiteY5289" fmla="*/ 2536563 h 2722945"/>
                  <a:gd name="connsiteX5290" fmla="*/ 1380538 w 4713748"/>
                  <a:gd name="connsiteY5290" fmla="*/ 2552137 h 2722945"/>
                  <a:gd name="connsiteX5291" fmla="*/ 1382530 w 4713748"/>
                  <a:gd name="connsiteY5291" fmla="*/ 2555848 h 2722945"/>
                  <a:gd name="connsiteX5292" fmla="*/ 1382526 w 4713748"/>
                  <a:gd name="connsiteY5292" fmla="*/ 2556127 h 2722945"/>
                  <a:gd name="connsiteX5293" fmla="*/ 1382479 w 4713748"/>
                  <a:gd name="connsiteY5293" fmla="*/ 2560202 h 2722945"/>
                  <a:gd name="connsiteX5294" fmla="*/ 1383961 w 4713748"/>
                  <a:gd name="connsiteY5294" fmla="*/ 2562633 h 2722945"/>
                  <a:gd name="connsiteX5295" fmla="*/ 1384973 w 4713748"/>
                  <a:gd name="connsiteY5295" fmla="*/ 2567711 h 2722945"/>
                  <a:gd name="connsiteX5296" fmla="*/ 1389409 w 4713748"/>
                  <a:gd name="connsiteY5296" fmla="*/ 2574386 h 2722945"/>
                  <a:gd name="connsiteX5297" fmla="*/ 1393844 w 4713748"/>
                  <a:gd name="connsiteY5297" fmla="*/ 2578836 h 2722945"/>
                  <a:gd name="connsiteX5298" fmla="*/ 1396061 w 4713748"/>
                  <a:gd name="connsiteY5298" fmla="*/ 2581061 h 2722945"/>
                  <a:gd name="connsiteX5299" fmla="*/ 1402714 w 4713748"/>
                  <a:gd name="connsiteY5299" fmla="*/ 2585511 h 2722945"/>
                  <a:gd name="connsiteX5300" fmla="*/ 1408374 w 4713748"/>
                  <a:gd name="connsiteY5300" fmla="*/ 2587782 h 2722945"/>
                  <a:gd name="connsiteX5301" fmla="*/ 1404932 w 4713748"/>
                  <a:gd name="connsiteY5301" fmla="*/ 2587736 h 2722945"/>
                  <a:gd name="connsiteX5302" fmla="*/ 1406246 w 4713748"/>
                  <a:gd name="connsiteY5302" fmla="*/ 2588065 h 2722945"/>
                  <a:gd name="connsiteX5303" fmla="*/ 1402714 w 4713748"/>
                  <a:gd name="connsiteY5303" fmla="*/ 2587736 h 2722945"/>
                  <a:gd name="connsiteX5304" fmla="*/ 1400375 w 4713748"/>
                  <a:gd name="connsiteY5304" fmla="*/ 2585450 h 2722945"/>
                  <a:gd name="connsiteX5305" fmla="*/ 1381370 w 4713748"/>
                  <a:gd name="connsiteY5305" fmla="*/ 2566877 h 2722945"/>
                  <a:gd name="connsiteX5306" fmla="*/ 1378321 w 4713748"/>
                  <a:gd name="connsiteY5306" fmla="*/ 2534338 h 2722945"/>
                  <a:gd name="connsiteX5307" fmla="*/ 1398279 w 4713748"/>
                  <a:gd name="connsiteY5307" fmla="*/ 2512089 h 2722945"/>
                  <a:gd name="connsiteX5308" fmla="*/ 1408924 w 4713748"/>
                  <a:gd name="connsiteY5308" fmla="*/ 2506749 h 2722945"/>
                  <a:gd name="connsiteX5309" fmla="*/ 1411585 w 4713748"/>
                  <a:gd name="connsiteY5309" fmla="*/ 2507639 h 2722945"/>
                  <a:gd name="connsiteX5310" fmla="*/ 1413802 w 4713748"/>
                  <a:gd name="connsiteY5310" fmla="*/ 2505414 h 2722945"/>
                  <a:gd name="connsiteX5311" fmla="*/ 1411585 w 4713748"/>
                  <a:gd name="connsiteY5311" fmla="*/ 2505414 h 2722945"/>
                  <a:gd name="connsiteX5312" fmla="*/ 1408924 w 4713748"/>
                  <a:gd name="connsiteY5312" fmla="*/ 2506749 h 2722945"/>
                  <a:gd name="connsiteX5313" fmla="*/ 1404932 w 4713748"/>
                  <a:gd name="connsiteY5313" fmla="*/ 2505414 h 2722945"/>
                  <a:gd name="connsiteX5314" fmla="*/ 1402714 w 4713748"/>
                  <a:gd name="connsiteY5314" fmla="*/ 2503189 h 2722945"/>
                  <a:gd name="connsiteX5315" fmla="*/ 1393844 w 4713748"/>
                  <a:gd name="connsiteY5315" fmla="*/ 2496515 h 2722945"/>
                  <a:gd name="connsiteX5316" fmla="*/ 1380538 w 4713748"/>
                  <a:gd name="connsiteY5316" fmla="*/ 2487615 h 2722945"/>
                  <a:gd name="connsiteX5317" fmla="*/ 1380538 w 4713748"/>
                  <a:gd name="connsiteY5317" fmla="*/ 2478715 h 2722945"/>
                  <a:gd name="connsiteX5318" fmla="*/ 1382756 w 4713748"/>
                  <a:gd name="connsiteY5318" fmla="*/ 2467591 h 2722945"/>
                  <a:gd name="connsiteX5319" fmla="*/ 1380538 w 4713748"/>
                  <a:gd name="connsiteY5319" fmla="*/ 2465366 h 2722945"/>
                  <a:gd name="connsiteX5320" fmla="*/ 1382756 w 4713748"/>
                  <a:gd name="connsiteY5320" fmla="*/ 2463141 h 2722945"/>
                  <a:gd name="connsiteX5321" fmla="*/ 1382756 w 4713748"/>
                  <a:gd name="connsiteY5321" fmla="*/ 2458691 h 2722945"/>
                  <a:gd name="connsiteX5322" fmla="*/ 1391626 w 4713748"/>
                  <a:gd name="connsiteY5322" fmla="*/ 2443117 h 2722945"/>
                  <a:gd name="connsiteX5323" fmla="*/ 1393844 w 4713748"/>
                  <a:gd name="connsiteY5323" fmla="*/ 2440892 h 2722945"/>
                  <a:gd name="connsiteX5324" fmla="*/ 1393844 w 4713748"/>
                  <a:gd name="connsiteY5324" fmla="*/ 2443117 h 2722945"/>
                  <a:gd name="connsiteX5325" fmla="*/ 1396892 w 4713748"/>
                  <a:gd name="connsiteY5325" fmla="*/ 2440059 h 2722945"/>
                  <a:gd name="connsiteX5326" fmla="*/ 1392924 w 4713748"/>
                  <a:gd name="connsiteY5326" fmla="*/ 2439237 h 2722945"/>
                  <a:gd name="connsiteX5327" fmla="*/ 1383653 w 4713748"/>
                  <a:gd name="connsiteY5327" fmla="*/ 2430505 h 2722945"/>
                  <a:gd name="connsiteX5328" fmla="*/ 1385753 w 4713748"/>
                  <a:gd name="connsiteY5328" fmla="*/ 2431256 h 2722945"/>
                  <a:gd name="connsiteX5329" fmla="*/ 1386512 w 4713748"/>
                  <a:gd name="connsiteY5329" fmla="*/ 2431528 h 2722945"/>
                  <a:gd name="connsiteX5330" fmla="*/ 1387188 w 4713748"/>
                  <a:gd name="connsiteY5330" fmla="*/ 2432408 h 2722945"/>
                  <a:gd name="connsiteX5331" fmla="*/ 1386741 w 4713748"/>
                  <a:gd name="connsiteY5331" fmla="*/ 2432246 h 2722945"/>
                  <a:gd name="connsiteX5332" fmla="*/ 1387206 w 4713748"/>
                  <a:gd name="connsiteY5332" fmla="*/ 2432432 h 2722945"/>
                  <a:gd name="connsiteX5333" fmla="*/ 1388130 w 4713748"/>
                  <a:gd name="connsiteY5333" fmla="*/ 2433637 h 2722945"/>
                  <a:gd name="connsiteX5334" fmla="*/ 1411196 w 4713748"/>
                  <a:gd name="connsiteY5334" fmla="*/ 2441150 h 2722945"/>
                  <a:gd name="connsiteX5335" fmla="*/ 1413419 w 4713748"/>
                  <a:gd name="connsiteY5335" fmla="*/ 2441150 h 2722945"/>
                  <a:gd name="connsiteX5336" fmla="*/ 1420088 w 4713748"/>
                  <a:gd name="connsiteY5336" fmla="*/ 2443376 h 2722945"/>
                  <a:gd name="connsiteX5337" fmla="*/ 1424535 w 4713748"/>
                  <a:gd name="connsiteY5337" fmla="*/ 2443376 h 2722945"/>
                  <a:gd name="connsiteX5338" fmla="*/ 1446211 w 4713748"/>
                  <a:gd name="connsiteY5338" fmla="*/ 2441706 h 2722945"/>
                  <a:gd name="connsiteX5339" fmla="*/ 1451071 w 4713748"/>
                  <a:gd name="connsiteY5339" fmla="*/ 2440379 h 2722945"/>
                  <a:gd name="connsiteX5340" fmla="*/ 1449606 w 4713748"/>
                  <a:gd name="connsiteY5340" fmla="*/ 2439390 h 2722945"/>
                  <a:gd name="connsiteX5341" fmla="*/ 1451422 w 4713748"/>
                  <a:gd name="connsiteY5341" fmla="*/ 2440283 h 2722945"/>
                  <a:gd name="connsiteX5342" fmla="*/ 1457995 w 4713748"/>
                  <a:gd name="connsiteY5342" fmla="*/ 2438488 h 2722945"/>
                  <a:gd name="connsiteX5343" fmla="*/ 1453522 w 4713748"/>
                  <a:gd name="connsiteY5343" fmla="*/ 2434859 h 2722945"/>
                  <a:gd name="connsiteX5344" fmla="*/ 1449761 w 4713748"/>
                  <a:gd name="connsiteY5344" fmla="*/ 2423897 h 2722945"/>
                  <a:gd name="connsiteX5345" fmla="*/ 1449529 w 4713748"/>
                  <a:gd name="connsiteY5345" fmla="*/ 2423222 h 2722945"/>
                  <a:gd name="connsiteX5346" fmla="*/ 1452023 w 4713748"/>
                  <a:gd name="connsiteY5346" fmla="*/ 2426037 h 2722945"/>
                  <a:gd name="connsiteX5347" fmla="*/ 1452343 w 4713748"/>
                  <a:gd name="connsiteY5347" fmla="*/ 2427965 h 2722945"/>
                  <a:gd name="connsiteX5348" fmla="*/ 1461657 w 4713748"/>
                  <a:gd name="connsiteY5348" fmla="*/ 2437488 h 2722945"/>
                  <a:gd name="connsiteX5349" fmla="*/ 1462067 w 4713748"/>
                  <a:gd name="connsiteY5349" fmla="*/ 2437376 h 2722945"/>
                  <a:gd name="connsiteX5350" fmla="*/ 1452023 w 4713748"/>
                  <a:gd name="connsiteY5350" fmla="*/ 2426037 h 2722945"/>
                  <a:gd name="connsiteX5351" fmla="*/ 1450939 w 4713748"/>
                  <a:gd name="connsiteY5351" fmla="*/ 2419511 h 2722945"/>
                  <a:gd name="connsiteX5352" fmla="*/ 1449389 w 4713748"/>
                  <a:gd name="connsiteY5352" fmla="*/ 2421042 h 2722945"/>
                  <a:gd name="connsiteX5353" fmla="*/ 1449290 w 4713748"/>
                  <a:gd name="connsiteY5353" fmla="*/ 2421090 h 2722945"/>
                  <a:gd name="connsiteX5354" fmla="*/ 1449290 w 4713748"/>
                  <a:gd name="connsiteY5354" fmla="*/ 2422524 h 2722945"/>
                  <a:gd name="connsiteX5355" fmla="*/ 1448869 w 4713748"/>
                  <a:gd name="connsiteY5355" fmla="*/ 2421297 h 2722945"/>
                  <a:gd name="connsiteX5356" fmla="*/ 1440850 w 4713748"/>
                  <a:gd name="connsiteY5356" fmla="*/ 2425223 h 2722945"/>
                  <a:gd name="connsiteX5357" fmla="*/ 1437873 w 4713748"/>
                  <a:gd name="connsiteY5357" fmla="*/ 2425421 h 2722945"/>
                  <a:gd name="connsiteX5358" fmla="*/ 1437969 w 4713748"/>
                  <a:gd name="connsiteY5358" fmla="*/ 2425617 h 2722945"/>
                  <a:gd name="connsiteX5359" fmla="*/ 1437854 w 4713748"/>
                  <a:gd name="connsiteY5359" fmla="*/ 2425422 h 2722945"/>
                  <a:gd name="connsiteX5360" fmla="*/ 1437842 w 4713748"/>
                  <a:gd name="connsiteY5360" fmla="*/ 2425423 h 2722945"/>
                  <a:gd name="connsiteX5361" fmla="*/ 1437969 w 4713748"/>
                  <a:gd name="connsiteY5361" fmla="*/ 2425617 h 2722945"/>
                  <a:gd name="connsiteX5362" fmla="*/ 1437782 w 4713748"/>
                  <a:gd name="connsiteY5362" fmla="*/ 2425427 h 2722945"/>
                  <a:gd name="connsiteX5363" fmla="*/ 1437190 w 4713748"/>
                  <a:gd name="connsiteY5363" fmla="*/ 2425466 h 2722945"/>
                  <a:gd name="connsiteX5364" fmla="*/ 1437969 w 4713748"/>
                  <a:gd name="connsiteY5364" fmla="*/ 2427835 h 2722945"/>
                  <a:gd name="connsiteX5365" fmla="*/ 1437969 w 4713748"/>
                  <a:gd name="connsiteY5365" fmla="*/ 2425617 h 2722945"/>
                  <a:gd name="connsiteX5366" fmla="*/ 1440158 w 4713748"/>
                  <a:gd name="connsiteY5366" fmla="*/ 2430053 h 2722945"/>
                  <a:gd name="connsiteX5367" fmla="*/ 1444537 w 4713748"/>
                  <a:gd name="connsiteY5367" fmla="*/ 2434488 h 2722945"/>
                  <a:gd name="connsiteX5368" fmla="*/ 1440158 w 4713748"/>
                  <a:gd name="connsiteY5368" fmla="*/ 2432270 h 2722945"/>
                  <a:gd name="connsiteX5369" fmla="*/ 1445931 w 4713748"/>
                  <a:gd name="connsiteY5369" fmla="*/ 2436908 h 2722945"/>
                  <a:gd name="connsiteX5370" fmla="*/ 1438243 w 4713748"/>
                  <a:gd name="connsiteY5370" fmla="*/ 2431716 h 2722945"/>
                  <a:gd name="connsiteX5371" fmla="*/ 1436510 w 4713748"/>
                  <a:gd name="connsiteY5371" fmla="*/ 2428574 h 2722945"/>
                  <a:gd name="connsiteX5372" fmla="*/ 1434880 w 4713748"/>
                  <a:gd name="connsiteY5372" fmla="*/ 2425620 h 2722945"/>
                  <a:gd name="connsiteX5373" fmla="*/ 1424753 w 4713748"/>
                  <a:gd name="connsiteY5373" fmla="*/ 2426294 h 2722945"/>
                  <a:gd name="connsiteX5374" fmla="*/ 1421017 w 4713748"/>
                  <a:gd name="connsiteY5374" fmla="*/ 2425465 h 2722945"/>
                  <a:gd name="connsiteX5375" fmla="*/ 1405297 w 4713748"/>
                  <a:gd name="connsiteY5375" fmla="*/ 2421975 h 2722945"/>
                  <a:gd name="connsiteX5376" fmla="*/ 1386680 w 4713748"/>
                  <a:gd name="connsiteY5376" fmla="*/ 2409984 h 2722945"/>
                  <a:gd name="connsiteX5377" fmla="*/ 1406836 w 4713748"/>
                  <a:gd name="connsiteY5377" fmla="*/ 2379023 h 2722945"/>
                  <a:gd name="connsiteX5378" fmla="*/ 1409076 w 4713748"/>
                  <a:gd name="connsiteY5378" fmla="*/ 2376812 h 2722945"/>
                  <a:gd name="connsiteX5379" fmla="*/ 1413555 w 4713748"/>
                  <a:gd name="connsiteY5379" fmla="*/ 2374600 h 2722945"/>
                  <a:gd name="connsiteX5380" fmla="*/ 1418733 w 4713748"/>
                  <a:gd name="connsiteY5380" fmla="*/ 2373578 h 2722945"/>
                  <a:gd name="connsiteX5381" fmla="*/ 1417180 w 4713748"/>
                  <a:gd name="connsiteY5381" fmla="*/ 2372534 h 2722945"/>
                  <a:gd name="connsiteX5382" fmla="*/ 1411063 w 4713748"/>
                  <a:gd name="connsiteY5382" fmla="*/ 2356268 h 2722945"/>
                  <a:gd name="connsiteX5383" fmla="*/ 1410916 w 4713748"/>
                  <a:gd name="connsiteY5383" fmla="*/ 2356250 h 2722945"/>
                  <a:gd name="connsiteX5384" fmla="*/ 1411671 w 4713748"/>
                  <a:gd name="connsiteY5384" fmla="*/ 2360782 h 2722945"/>
                  <a:gd name="connsiteX5385" fmla="*/ 1410761 w 4713748"/>
                  <a:gd name="connsiteY5385" fmla="*/ 2356231 h 2722945"/>
                  <a:gd name="connsiteX5386" fmla="*/ 1395633 w 4713748"/>
                  <a:gd name="connsiteY5386" fmla="*/ 2354337 h 2722945"/>
                  <a:gd name="connsiteX5387" fmla="*/ 1382294 w 4713748"/>
                  <a:gd name="connsiteY5387" fmla="*/ 2361015 h 2722945"/>
                  <a:gd name="connsiteX5388" fmla="*/ 1377848 w 4713748"/>
                  <a:gd name="connsiteY5388" fmla="*/ 2367693 h 2722945"/>
                  <a:gd name="connsiteX5389" fmla="*/ 1373402 w 4713748"/>
                  <a:gd name="connsiteY5389" fmla="*/ 2378823 h 2722945"/>
                  <a:gd name="connsiteX5390" fmla="*/ 1373402 w 4713748"/>
                  <a:gd name="connsiteY5390" fmla="*/ 2385501 h 2722945"/>
                  <a:gd name="connsiteX5391" fmla="*/ 1373402 w 4713748"/>
                  <a:gd name="connsiteY5391" fmla="*/ 2389953 h 2722945"/>
                  <a:gd name="connsiteX5392" fmla="*/ 1373402 w 4713748"/>
                  <a:gd name="connsiteY5392" fmla="*/ 2392178 h 2722945"/>
                  <a:gd name="connsiteX5393" fmla="*/ 1371178 w 4713748"/>
                  <a:gd name="connsiteY5393" fmla="*/ 2401082 h 2722945"/>
                  <a:gd name="connsiteX5394" fmla="*/ 1371178 w 4713748"/>
                  <a:gd name="connsiteY5394" fmla="*/ 2407760 h 2722945"/>
                  <a:gd name="connsiteX5395" fmla="*/ 1373402 w 4713748"/>
                  <a:gd name="connsiteY5395" fmla="*/ 2409986 h 2722945"/>
                  <a:gd name="connsiteX5396" fmla="*/ 1373402 w 4713748"/>
                  <a:gd name="connsiteY5396" fmla="*/ 2414438 h 2722945"/>
                  <a:gd name="connsiteX5397" fmla="*/ 1376181 w 4713748"/>
                  <a:gd name="connsiteY5397" fmla="*/ 2423064 h 2722945"/>
                  <a:gd name="connsiteX5398" fmla="*/ 1378247 w 4713748"/>
                  <a:gd name="connsiteY5398" fmla="*/ 2425415 h 2722945"/>
                  <a:gd name="connsiteX5399" fmla="*/ 1368955 w 4713748"/>
                  <a:gd name="connsiteY5399" fmla="*/ 2416664 h 2722945"/>
                  <a:gd name="connsiteX5400" fmla="*/ 1366095 w 4713748"/>
                  <a:gd name="connsiteY5400" fmla="*/ 2394570 h 2722945"/>
                  <a:gd name="connsiteX5401" fmla="*/ 1364475 w 4713748"/>
                  <a:gd name="connsiteY5401" fmla="*/ 2394570 h 2722945"/>
                  <a:gd name="connsiteX5402" fmla="*/ 1364475 w 4713748"/>
                  <a:gd name="connsiteY5402" fmla="*/ 2392292 h 2722945"/>
                  <a:gd name="connsiteX5403" fmla="*/ 1362286 w 4713748"/>
                  <a:gd name="connsiteY5403" fmla="*/ 2392292 h 2722945"/>
                  <a:gd name="connsiteX5404" fmla="*/ 1360097 w 4713748"/>
                  <a:gd name="connsiteY5404" fmla="*/ 2390013 h 2722945"/>
                  <a:gd name="connsiteX5405" fmla="*/ 1355719 w 4713748"/>
                  <a:gd name="connsiteY5405" fmla="*/ 2390013 h 2722945"/>
                  <a:gd name="connsiteX5406" fmla="*/ 1353529 w 4713748"/>
                  <a:gd name="connsiteY5406" fmla="*/ 2387735 h 2722945"/>
                  <a:gd name="connsiteX5407" fmla="*/ 1351340 w 4713748"/>
                  <a:gd name="connsiteY5407" fmla="*/ 2390013 h 2722945"/>
                  <a:gd name="connsiteX5408" fmla="*/ 1349151 w 4713748"/>
                  <a:gd name="connsiteY5408" fmla="*/ 2390013 h 2722945"/>
                  <a:gd name="connsiteX5409" fmla="*/ 1346962 w 4713748"/>
                  <a:gd name="connsiteY5409" fmla="*/ 2390013 h 2722945"/>
                  <a:gd name="connsiteX5410" fmla="*/ 1344773 w 4713748"/>
                  <a:gd name="connsiteY5410" fmla="*/ 2387735 h 2722945"/>
                  <a:gd name="connsiteX5411" fmla="*/ 1342583 w 4713748"/>
                  <a:gd name="connsiteY5411" fmla="*/ 2387735 h 2722945"/>
                  <a:gd name="connsiteX5412" fmla="*/ 1338205 w 4713748"/>
                  <a:gd name="connsiteY5412" fmla="*/ 2385457 h 2722945"/>
                  <a:gd name="connsiteX5413" fmla="*/ 1337267 w 4713748"/>
                  <a:gd name="connsiteY5413" fmla="*/ 2385457 h 2722945"/>
                  <a:gd name="connsiteX5414" fmla="*/ 1336987 w 4713748"/>
                  <a:gd name="connsiteY5414" fmla="*/ 2386570 h 2722945"/>
                  <a:gd name="connsiteX5415" fmla="*/ 1342583 w 4713748"/>
                  <a:gd name="connsiteY5415" fmla="*/ 2387735 h 2722945"/>
                  <a:gd name="connsiteX5416" fmla="*/ 1340394 w 4713748"/>
                  <a:gd name="connsiteY5416" fmla="*/ 2390013 h 2722945"/>
                  <a:gd name="connsiteX5417" fmla="*/ 1336616 w 4713748"/>
                  <a:gd name="connsiteY5417" fmla="*/ 2388047 h 2722945"/>
                  <a:gd name="connsiteX5418" fmla="*/ 1336152 w 4713748"/>
                  <a:gd name="connsiteY5418" fmla="*/ 2389894 h 2722945"/>
                  <a:gd name="connsiteX5419" fmla="*/ 1327253 w 4713748"/>
                  <a:gd name="connsiteY5419" fmla="*/ 2407603 h 2722945"/>
                  <a:gd name="connsiteX5420" fmla="*/ 1322804 w 4713748"/>
                  <a:gd name="connsiteY5420" fmla="*/ 2418671 h 2722945"/>
                  <a:gd name="connsiteX5421" fmla="*/ 1311681 w 4713748"/>
                  <a:gd name="connsiteY5421" fmla="*/ 2434166 h 2722945"/>
                  <a:gd name="connsiteX5422" fmla="*/ 1302782 w 4713748"/>
                  <a:gd name="connsiteY5422" fmla="*/ 2440807 h 2722945"/>
                  <a:gd name="connsiteX5423" fmla="*/ 1300558 w 4713748"/>
                  <a:gd name="connsiteY5423" fmla="*/ 2445234 h 2722945"/>
                  <a:gd name="connsiteX5424" fmla="*/ 1289434 w 4713748"/>
                  <a:gd name="connsiteY5424" fmla="*/ 2443021 h 2722945"/>
                  <a:gd name="connsiteX5425" fmla="*/ 1282761 w 4713748"/>
                  <a:gd name="connsiteY5425" fmla="*/ 2436380 h 2722945"/>
                  <a:gd name="connsiteX5426" fmla="*/ 1271637 w 4713748"/>
                  <a:gd name="connsiteY5426" fmla="*/ 2429739 h 2722945"/>
                  <a:gd name="connsiteX5427" fmla="*/ 1269413 w 4713748"/>
                  <a:gd name="connsiteY5427" fmla="*/ 2429739 h 2722945"/>
                  <a:gd name="connsiteX5428" fmla="*/ 1264963 w 4713748"/>
                  <a:gd name="connsiteY5428" fmla="*/ 2425312 h 2722945"/>
                  <a:gd name="connsiteX5429" fmla="*/ 1249391 w 4713748"/>
                  <a:gd name="connsiteY5429" fmla="*/ 2418671 h 2722945"/>
                  <a:gd name="connsiteX5430" fmla="*/ 1221861 w 4713748"/>
                  <a:gd name="connsiteY5430" fmla="*/ 2404836 h 2722945"/>
                  <a:gd name="connsiteX5431" fmla="*/ 1221230 w 4713748"/>
                  <a:gd name="connsiteY5431" fmla="*/ 2404557 h 2722945"/>
                  <a:gd name="connsiteX5432" fmla="*/ 1221478 w 4713748"/>
                  <a:gd name="connsiteY5432" fmla="*/ 2405982 h 2722945"/>
                  <a:gd name="connsiteX5433" fmla="*/ 1219800 w 4713748"/>
                  <a:gd name="connsiteY5433" fmla="*/ 2407430 h 2722945"/>
                  <a:gd name="connsiteX5434" fmla="*/ 1220652 w 4713748"/>
                  <a:gd name="connsiteY5434" fmla="*/ 2405703 h 2722945"/>
                  <a:gd name="connsiteX5435" fmla="*/ 1220652 w 4713748"/>
                  <a:gd name="connsiteY5435" fmla="*/ 2404302 h 2722945"/>
                  <a:gd name="connsiteX5436" fmla="*/ 1214049 w 4713748"/>
                  <a:gd name="connsiteY5436" fmla="*/ 2401381 h 2722945"/>
                  <a:gd name="connsiteX5437" fmla="*/ 1206845 w 4713748"/>
                  <a:gd name="connsiteY5437" fmla="*/ 2398195 h 2722945"/>
                  <a:gd name="connsiteX5438" fmla="*/ 1214049 w 4713748"/>
                  <a:gd name="connsiteY5438" fmla="*/ 2401063 h 2722945"/>
                  <a:gd name="connsiteX5439" fmla="*/ 1214049 w 4713748"/>
                  <a:gd name="connsiteY5439" fmla="*/ 2400388 h 2722945"/>
                  <a:gd name="connsiteX5440" fmla="*/ 1208864 w 4713748"/>
                  <a:gd name="connsiteY5440" fmla="*/ 2398075 h 2722945"/>
                  <a:gd name="connsiteX5441" fmla="*/ 1210203 w 4713748"/>
                  <a:gd name="connsiteY5441" fmla="*/ 2398408 h 2722945"/>
                  <a:gd name="connsiteX5442" fmla="*/ 1214049 w 4713748"/>
                  <a:gd name="connsiteY5442" fmla="*/ 2400019 h 2722945"/>
                  <a:gd name="connsiteX5443" fmla="*/ 1214049 w 4713748"/>
                  <a:gd name="connsiteY5443" fmla="*/ 2399981 h 2722945"/>
                  <a:gd name="connsiteX5444" fmla="*/ 1212685 w 4713748"/>
                  <a:gd name="connsiteY5444" fmla="*/ 2399302 h 2722945"/>
                  <a:gd name="connsiteX5445" fmla="*/ 1211572 w 4713748"/>
                  <a:gd name="connsiteY5445" fmla="*/ 2398749 h 2722945"/>
                  <a:gd name="connsiteX5446" fmla="*/ 1210203 w 4713748"/>
                  <a:gd name="connsiteY5446" fmla="*/ 2398408 h 2722945"/>
                  <a:gd name="connsiteX5447" fmla="*/ 1200449 w 4713748"/>
                  <a:gd name="connsiteY5447" fmla="*/ 2394322 h 2722945"/>
                  <a:gd name="connsiteX5448" fmla="*/ 1189326 w 4713748"/>
                  <a:gd name="connsiteY5448" fmla="*/ 2392108 h 2722945"/>
                  <a:gd name="connsiteX5449" fmla="*/ 1173180 w 4713748"/>
                  <a:gd name="connsiteY5449" fmla="*/ 2386083 h 2722945"/>
                  <a:gd name="connsiteX5450" fmla="*/ 1178412 w 4713748"/>
                  <a:gd name="connsiteY5450" fmla="*/ 2386798 h 2722945"/>
                  <a:gd name="connsiteX5451" fmla="*/ 1187102 w 4713748"/>
                  <a:gd name="connsiteY5451" fmla="*/ 2388511 h 2722945"/>
                  <a:gd name="connsiteX5452" fmla="*/ 1214049 w 4713748"/>
                  <a:gd name="connsiteY5452" fmla="*/ 2399404 h 2722945"/>
                  <a:gd name="connsiteX5453" fmla="*/ 1214049 w 4713748"/>
                  <a:gd name="connsiteY5453" fmla="*/ 2399010 h 2722945"/>
                  <a:gd name="connsiteX5454" fmla="*/ 1214394 w 4713748"/>
                  <a:gd name="connsiteY5454" fmla="*/ 2399141 h 2722945"/>
                  <a:gd name="connsiteX5455" fmla="*/ 1214332 w 4713748"/>
                  <a:gd name="connsiteY5455" fmla="*/ 2399518 h 2722945"/>
                  <a:gd name="connsiteX5456" fmla="*/ 1220652 w 4713748"/>
                  <a:gd name="connsiteY5456" fmla="*/ 2402073 h 2722945"/>
                  <a:gd name="connsiteX5457" fmla="*/ 1220652 w 4713748"/>
                  <a:gd name="connsiteY5457" fmla="*/ 2401520 h 2722945"/>
                  <a:gd name="connsiteX5458" fmla="*/ 1214394 w 4713748"/>
                  <a:gd name="connsiteY5458" fmla="*/ 2399141 h 2722945"/>
                  <a:gd name="connsiteX5459" fmla="*/ 1214407 w 4713748"/>
                  <a:gd name="connsiteY5459" fmla="*/ 2399064 h 2722945"/>
                  <a:gd name="connsiteX5460" fmla="*/ 1221478 w 4713748"/>
                  <a:gd name="connsiteY5460" fmla="*/ 2400125 h 2722945"/>
                  <a:gd name="connsiteX5461" fmla="*/ 1220652 w 4713748"/>
                  <a:gd name="connsiteY5461" fmla="*/ 2401241 h 2722945"/>
                  <a:gd name="connsiteX5462" fmla="*/ 1220808 w 4713748"/>
                  <a:gd name="connsiteY5462" fmla="*/ 2402136 h 2722945"/>
                  <a:gd name="connsiteX5463" fmla="*/ 1267188 w 4713748"/>
                  <a:gd name="connsiteY5463" fmla="*/ 2420885 h 2722945"/>
                  <a:gd name="connsiteX5464" fmla="*/ 1278535 w 4713748"/>
                  <a:gd name="connsiteY5464" fmla="*/ 2427028 h 2722945"/>
                  <a:gd name="connsiteX5465" fmla="*/ 1278535 w 4713748"/>
                  <a:gd name="connsiteY5465" fmla="*/ 2425188 h 2722945"/>
                  <a:gd name="connsiteX5466" fmla="*/ 1289637 w 4713748"/>
                  <a:gd name="connsiteY5466" fmla="*/ 2347532 h 2722945"/>
                  <a:gd name="connsiteX5467" fmla="*/ 1299074 w 4713748"/>
                  <a:gd name="connsiteY5467" fmla="*/ 2339489 h 2722945"/>
                  <a:gd name="connsiteX5468" fmla="*/ 1304660 w 4713748"/>
                  <a:gd name="connsiteY5468" fmla="*/ 2336698 h 2722945"/>
                  <a:gd name="connsiteX5469" fmla="*/ 1300195 w 4713748"/>
                  <a:gd name="connsiteY5469" fmla="*/ 2334455 h 2722945"/>
                  <a:gd name="connsiteX5470" fmla="*/ 1291343 w 4713748"/>
                  <a:gd name="connsiteY5470" fmla="*/ 2330007 h 2722945"/>
                  <a:gd name="connsiteX5471" fmla="*/ 1284703 w 4713748"/>
                  <a:gd name="connsiteY5471" fmla="*/ 2327783 h 2722945"/>
                  <a:gd name="connsiteX5472" fmla="*/ 1275850 w 4713748"/>
                  <a:gd name="connsiteY5472" fmla="*/ 2325559 h 2722945"/>
                  <a:gd name="connsiteX5473" fmla="*/ 1269210 w 4713748"/>
                  <a:gd name="connsiteY5473" fmla="*/ 2325559 h 2722945"/>
                  <a:gd name="connsiteX5474" fmla="*/ 1266997 w 4713748"/>
                  <a:gd name="connsiteY5474" fmla="*/ 2323335 h 2722945"/>
                  <a:gd name="connsiteX5475" fmla="*/ 1262571 w 4713748"/>
                  <a:gd name="connsiteY5475" fmla="*/ 2323335 h 2722945"/>
                  <a:gd name="connsiteX5476" fmla="*/ 1260357 w 4713748"/>
                  <a:gd name="connsiteY5476" fmla="*/ 2318888 h 2722945"/>
                  <a:gd name="connsiteX5477" fmla="*/ 1253718 w 4713748"/>
                  <a:gd name="connsiteY5477" fmla="*/ 2318888 h 2722945"/>
                  <a:gd name="connsiteX5478" fmla="*/ 1251505 w 4713748"/>
                  <a:gd name="connsiteY5478" fmla="*/ 2318888 h 2722945"/>
                  <a:gd name="connsiteX5479" fmla="*/ 1249291 w 4713748"/>
                  <a:gd name="connsiteY5479" fmla="*/ 2316664 h 2722945"/>
                  <a:gd name="connsiteX5480" fmla="*/ 1247078 w 4713748"/>
                  <a:gd name="connsiteY5480" fmla="*/ 2316664 h 2722945"/>
                  <a:gd name="connsiteX5481" fmla="*/ 1245790 w 4713748"/>
                  <a:gd name="connsiteY5481" fmla="*/ 2316146 h 2722945"/>
                  <a:gd name="connsiteX5482" fmla="*/ 1245461 w 4713748"/>
                  <a:gd name="connsiteY5482" fmla="*/ 2316257 h 2722945"/>
                  <a:gd name="connsiteX5483" fmla="*/ 1247078 w 4713748"/>
                  <a:gd name="connsiteY5483" fmla="*/ 2316664 h 2722945"/>
                  <a:gd name="connsiteX5484" fmla="*/ 1242260 w 4713748"/>
                  <a:gd name="connsiteY5484" fmla="*/ 2316664 h 2722945"/>
                  <a:gd name="connsiteX5485" fmla="*/ 1238262 w 4713748"/>
                  <a:gd name="connsiteY5485" fmla="*/ 2318690 h 2722945"/>
                  <a:gd name="connsiteX5486" fmla="*/ 1233859 w 4713748"/>
                  <a:gd name="connsiteY5486" fmla="*/ 2320921 h 2722945"/>
                  <a:gd name="connsiteX5487" fmla="*/ 1229457 w 4713748"/>
                  <a:gd name="connsiteY5487" fmla="*/ 2327614 h 2722945"/>
                  <a:gd name="connsiteX5488" fmla="*/ 1227256 w 4713748"/>
                  <a:gd name="connsiteY5488" fmla="*/ 2332076 h 2722945"/>
                  <a:gd name="connsiteX5489" fmla="*/ 1225055 w 4713748"/>
                  <a:gd name="connsiteY5489" fmla="*/ 2343232 h 2722945"/>
                  <a:gd name="connsiteX5490" fmla="*/ 1220653 w 4713748"/>
                  <a:gd name="connsiteY5490" fmla="*/ 2363312 h 2722945"/>
                  <a:gd name="connsiteX5491" fmla="*/ 1218773 w 4713748"/>
                  <a:gd name="connsiteY5491" fmla="*/ 2373107 h 2722945"/>
                  <a:gd name="connsiteX5492" fmla="*/ 1220078 w 4713748"/>
                  <a:gd name="connsiteY5492" fmla="*/ 2358558 h 2722945"/>
                  <a:gd name="connsiteX5493" fmla="*/ 1225055 w 4713748"/>
                  <a:gd name="connsiteY5493" fmla="*/ 2332076 h 2722945"/>
                  <a:gd name="connsiteX5494" fmla="*/ 1220652 w 4713748"/>
                  <a:gd name="connsiteY5494" fmla="*/ 2347694 h 2722945"/>
                  <a:gd name="connsiteX5495" fmla="*/ 1216250 w 4713748"/>
                  <a:gd name="connsiteY5495" fmla="*/ 2378930 h 2722945"/>
                  <a:gd name="connsiteX5496" fmla="*/ 1216250 w 4713748"/>
                  <a:gd name="connsiteY5496" fmla="*/ 2380045 h 2722945"/>
                  <a:gd name="connsiteX5497" fmla="*/ 1216250 w 4713748"/>
                  <a:gd name="connsiteY5497" fmla="*/ 2381161 h 2722945"/>
                  <a:gd name="connsiteX5498" fmla="*/ 1215197 w 4713748"/>
                  <a:gd name="connsiteY5498" fmla="*/ 2382228 h 2722945"/>
                  <a:gd name="connsiteX5499" fmla="*/ 1222854 w 4713748"/>
                  <a:gd name="connsiteY5499" fmla="*/ 2329845 h 2722945"/>
                  <a:gd name="connsiteX5500" fmla="*/ 1229457 w 4713748"/>
                  <a:gd name="connsiteY5500" fmla="*/ 2317295 h 2722945"/>
                  <a:gd name="connsiteX5501" fmla="*/ 1233338 w 4713748"/>
                  <a:gd name="connsiteY5501" fmla="*/ 2315082 h 2722945"/>
                  <a:gd name="connsiteX5502" fmla="*/ 1221903 w 4713748"/>
                  <a:gd name="connsiteY5502" fmla="*/ 2311382 h 2722945"/>
                  <a:gd name="connsiteX5503" fmla="*/ 1207240 w 4713748"/>
                  <a:gd name="connsiteY5503" fmla="*/ 2307768 h 2722945"/>
                  <a:gd name="connsiteX5504" fmla="*/ 1209453 w 4713748"/>
                  <a:gd name="connsiteY5504" fmla="*/ 2307768 h 2722945"/>
                  <a:gd name="connsiteX5505" fmla="*/ 1211667 w 4713748"/>
                  <a:gd name="connsiteY5505" fmla="*/ 2307768 h 2722945"/>
                  <a:gd name="connsiteX5506" fmla="*/ 1235615 w 4713748"/>
                  <a:gd name="connsiteY5506" fmla="*/ 2313784 h 2722945"/>
                  <a:gd name="connsiteX5507" fmla="*/ 1237393 w 4713748"/>
                  <a:gd name="connsiteY5507" fmla="*/ 2312771 h 2722945"/>
                  <a:gd name="connsiteX5508" fmla="*/ 1236012 w 4713748"/>
                  <a:gd name="connsiteY5508" fmla="*/ 2312216 h 2722945"/>
                  <a:gd name="connsiteX5509" fmla="*/ 1209453 w 4713748"/>
                  <a:gd name="connsiteY5509" fmla="*/ 2305544 h 2722945"/>
                  <a:gd name="connsiteX5510" fmla="*/ 1205027 w 4713748"/>
                  <a:gd name="connsiteY5510" fmla="*/ 2305544 h 2722945"/>
                  <a:gd name="connsiteX5511" fmla="*/ 1194622 w 4713748"/>
                  <a:gd name="connsiteY5511" fmla="*/ 2303453 h 2722945"/>
                  <a:gd name="connsiteX5512" fmla="*/ 1202814 w 4713748"/>
                  <a:gd name="connsiteY5512" fmla="*/ 2303320 h 2722945"/>
                  <a:gd name="connsiteX5513" fmla="*/ 1193961 w 4713748"/>
                  <a:gd name="connsiteY5513" fmla="*/ 2303320 h 2722945"/>
                  <a:gd name="connsiteX5514" fmla="*/ 1194622 w 4713748"/>
                  <a:gd name="connsiteY5514" fmla="*/ 2303453 h 2722945"/>
                  <a:gd name="connsiteX5515" fmla="*/ 1185661 w 4713748"/>
                  <a:gd name="connsiteY5515" fmla="*/ 2303598 h 2722945"/>
                  <a:gd name="connsiteX5516" fmla="*/ 1171829 w 4713748"/>
                  <a:gd name="connsiteY5516" fmla="*/ 2305544 h 2722945"/>
                  <a:gd name="connsiteX5517" fmla="*/ 1174042 w 4713748"/>
                  <a:gd name="connsiteY5517" fmla="*/ 2303320 h 2722945"/>
                  <a:gd name="connsiteX5518" fmla="*/ 1203367 w 4713748"/>
                  <a:gd name="connsiteY5518" fmla="*/ 2302764 h 2722945"/>
                  <a:gd name="connsiteX5519" fmla="*/ 1241264 w 4713748"/>
                  <a:gd name="connsiteY5519" fmla="*/ 2310564 h 2722945"/>
                  <a:gd name="connsiteX5520" fmla="*/ 1242664 w 4713748"/>
                  <a:gd name="connsiteY5520" fmla="*/ 2309765 h 2722945"/>
                  <a:gd name="connsiteX5521" fmla="*/ 1249818 w 4713748"/>
                  <a:gd name="connsiteY5521" fmla="*/ 2308650 h 2722945"/>
                  <a:gd name="connsiteX5522" fmla="*/ 1253120 w 4713748"/>
                  <a:gd name="connsiteY5522" fmla="*/ 2313431 h 2722945"/>
                  <a:gd name="connsiteX5523" fmla="*/ 1253478 w 4713748"/>
                  <a:gd name="connsiteY5523" fmla="*/ 2313544 h 2722945"/>
                  <a:gd name="connsiteX5524" fmla="*/ 1253120 w 4713748"/>
                  <a:gd name="connsiteY5524" fmla="*/ 2312275 h 2722945"/>
                  <a:gd name="connsiteX5525" fmla="*/ 1249268 w 4713748"/>
                  <a:gd name="connsiteY5525" fmla="*/ 2298610 h 2722945"/>
                  <a:gd name="connsiteX5526" fmla="*/ 1247067 w 4713748"/>
                  <a:gd name="connsiteY5526" fmla="*/ 2296379 h 2722945"/>
                  <a:gd name="connsiteX5527" fmla="*/ 1244865 w 4713748"/>
                  <a:gd name="connsiteY5527" fmla="*/ 2287454 h 2722945"/>
                  <a:gd name="connsiteX5528" fmla="*/ 1247067 w 4713748"/>
                  <a:gd name="connsiteY5528" fmla="*/ 2271836 h 2722945"/>
                  <a:gd name="connsiteX5529" fmla="*/ 1247067 w 4713748"/>
                  <a:gd name="connsiteY5529" fmla="*/ 2265143 h 2722945"/>
                  <a:gd name="connsiteX5530" fmla="*/ 1249268 w 4713748"/>
                  <a:gd name="connsiteY5530" fmla="*/ 2253987 h 2722945"/>
                  <a:gd name="connsiteX5531" fmla="*/ 1249268 w 4713748"/>
                  <a:gd name="connsiteY5531" fmla="*/ 2251756 h 2722945"/>
                  <a:gd name="connsiteX5532" fmla="*/ 1249268 w 4713748"/>
                  <a:gd name="connsiteY5532" fmla="*/ 2249525 h 2722945"/>
                  <a:gd name="connsiteX5533" fmla="*/ 1249268 w 4713748"/>
                  <a:gd name="connsiteY5533" fmla="*/ 2245063 h 2722945"/>
                  <a:gd name="connsiteX5534" fmla="*/ 1260274 w 4713748"/>
                  <a:gd name="connsiteY5534" fmla="*/ 2231676 h 2722945"/>
                  <a:gd name="connsiteX5535" fmla="*/ 1262475 w 4713748"/>
                  <a:gd name="connsiteY5535" fmla="*/ 2231676 h 2722945"/>
                  <a:gd name="connsiteX5536" fmla="*/ 1264676 w 4713748"/>
                  <a:gd name="connsiteY5536" fmla="*/ 2233907 h 2722945"/>
                  <a:gd name="connsiteX5537" fmla="*/ 1265703 w 4713748"/>
                  <a:gd name="connsiteY5537" fmla="*/ 2231827 h 2722945"/>
                  <a:gd name="connsiteX5538" fmla="*/ 1249514 w 4713748"/>
                  <a:gd name="connsiteY5538" fmla="*/ 2229120 h 2722945"/>
                  <a:gd name="connsiteX5539" fmla="*/ 1229586 w 4713748"/>
                  <a:gd name="connsiteY5539" fmla="*/ 2225788 h 2722945"/>
                  <a:gd name="connsiteX5540" fmla="*/ 1225157 w 4713748"/>
                  <a:gd name="connsiteY5540" fmla="*/ 2225788 h 2722945"/>
                  <a:gd name="connsiteX5541" fmla="*/ 1211872 w 4713748"/>
                  <a:gd name="connsiteY5541" fmla="*/ 2223567 h 2722945"/>
                  <a:gd name="connsiteX5542" fmla="*/ 1222943 w 4713748"/>
                  <a:gd name="connsiteY5542" fmla="*/ 2223567 h 2722945"/>
                  <a:gd name="connsiteX5543" fmla="*/ 1201355 w 4713748"/>
                  <a:gd name="connsiteY5543" fmla="*/ 2221624 h 2722945"/>
                  <a:gd name="connsiteX5544" fmla="*/ 1186357 w 4713748"/>
                  <a:gd name="connsiteY5544" fmla="*/ 2221396 h 2722945"/>
                  <a:gd name="connsiteX5545" fmla="*/ 1185748 w 4713748"/>
                  <a:gd name="connsiteY5545" fmla="*/ 2223226 h 2722945"/>
                  <a:gd name="connsiteX5546" fmla="*/ 1187387 w 4713748"/>
                  <a:gd name="connsiteY5546" fmla="*/ 2223226 h 2722945"/>
                  <a:gd name="connsiteX5547" fmla="*/ 1189655 w 4713748"/>
                  <a:gd name="connsiteY5547" fmla="*/ 2227676 h 2722945"/>
                  <a:gd name="connsiteX5548" fmla="*/ 1189655 w 4713748"/>
                  <a:gd name="connsiteY5548" fmla="*/ 2229901 h 2722945"/>
                  <a:gd name="connsiteX5549" fmla="*/ 1189655 w 4713748"/>
                  <a:gd name="connsiteY5549" fmla="*/ 2232126 h 2722945"/>
                  <a:gd name="connsiteX5550" fmla="*/ 1187387 w 4713748"/>
                  <a:gd name="connsiteY5550" fmla="*/ 2232126 h 2722945"/>
                  <a:gd name="connsiteX5551" fmla="*/ 1185120 w 4713748"/>
                  <a:gd name="connsiteY5551" fmla="*/ 2232126 h 2722945"/>
                  <a:gd name="connsiteX5552" fmla="*/ 1182853 w 4713748"/>
                  <a:gd name="connsiteY5552" fmla="*/ 2234351 h 2722945"/>
                  <a:gd name="connsiteX5553" fmla="*/ 1180585 w 4713748"/>
                  <a:gd name="connsiteY5553" fmla="*/ 2236575 h 2722945"/>
                  <a:gd name="connsiteX5554" fmla="*/ 1176051 w 4713748"/>
                  <a:gd name="connsiteY5554" fmla="*/ 2241025 h 2722945"/>
                  <a:gd name="connsiteX5555" fmla="*/ 1174265 w 4713748"/>
                  <a:gd name="connsiteY5555" fmla="*/ 2244529 h 2722945"/>
                  <a:gd name="connsiteX5556" fmla="*/ 1178396 w 4713748"/>
                  <a:gd name="connsiteY5556" fmla="*/ 2251630 h 2722945"/>
                  <a:gd name="connsiteX5557" fmla="*/ 1173957 w 4713748"/>
                  <a:gd name="connsiteY5557" fmla="*/ 2249145 h 2722945"/>
                  <a:gd name="connsiteX5558" fmla="*/ 1173340 w 4713748"/>
                  <a:gd name="connsiteY5558" fmla="*/ 2248569 h 2722945"/>
                  <a:gd name="connsiteX5559" fmla="*/ 1171516 w 4713748"/>
                  <a:gd name="connsiteY5559" fmla="*/ 2252150 h 2722945"/>
                  <a:gd name="connsiteX5560" fmla="*/ 1171516 w 4713748"/>
                  <a:gd name="connsiteY5560" fmla="*/ 2254375 h 2722945"/>
                  <a:gd name="connsiteX5561" fmla="*/ 1171516 w 4713748"/>
                  <a:gd name="connsiteY5561" fmla="*/ 2256599 h 2722945"/>
                  <a:gd name="connsiteX5562" fmla="*/ 1169249 w 4713748"/>
                  <a:gd name="connsiteY5562" fmla="*/ 2258824 h 2722945"/>
                  <a:gd name="connsiteX5563" fmla="*/ 1169249 w 4713748"/>
                  <a:gd name="connsiteY5563" fmla="*/ 2261917 h 2722945"/>
                  <a:gd name="connsiteX5564" fmla="*/ 1169953 w 4713748"/>
                  <a:gd name="connsiteY5564" fmla="*/ 2262875 h 2722945"/>
                  <a:gd name="connsiteX5565" fmla="*/ 1169249 w 4713748"/>
                  <a:gd name="connsiteY5565" fmla="*/ 2262502 h 2722945"/>
                  <a:gd name="connsiteX5566" fmla="*/ 1169249 w 4713748"/>
                  <a:gd name="connsiteY5566" fmla="*/ 2263274 h 2722945"/>
                  <a:gd name="connsiteX5567" fmla="*/ 1171516 w 4713748"/>
                  <a:gd name="connsiteY5567" fmla="*/ 2267724 h 2722945"/>
                  <a:gd name="connsiteX5568" fmla="*/ 1171516 w 4713748"/>
                  <a:gd name="connsiteY5568" fmla="*/ 2283298 h 2722945"/>
                  <a:gd name="connsiteX5569" fmla="*/ 1169249 w 4713748"/>
                  <a:gd name="connsiteY5569" fmla="*/ 2281073 h 2722945"/>
                  <a:gd name="connsiteX5570" fmla="*/ 1169249 w 4713748"/>
                  <a:gd name="connsiteY5570" fmla="*/ 2278848 h 2722945"/>
                  <a:gd name="connsiteX5571" fmla="*/ 1169249 w 4713748"/>
                  <a:gd name="connsiteY5571" fmla="*/ 2276623 h 2722945"/>
                  <a:gd name="connsiteX5572" fmla="*/ 1169249 w 4713748"/>
                  <a:gd name="connsiteY5572" fmla="*/ 2272174 h 2722945"/>
                  <a:gd name="connsiteX5573" fmla="*/ 1169249 w 4713748"/>
                  <a:gd name="connsiteY5573" fmla="*/ 2269949 h 2722945"/>
                  <a:gd name="connsiteX5574" fmla="*/ 1169249 w 4713748"/>
                  <a:gd name="connsiteY5574" fmla="*/ 2265499 h 2722945"/>
                  <a:gd name="connsiteX5575" fmla="*/ 1166981 w 4713748"/>
                  <a:gd name="connsiteY5575" fmla="*/ 2269949 h 2722945"/>
                  <a:gd name="connsiteX5576" fmla="*/ 1169249 w 4713748"/>
                  <a:gd name="connsiteY5576" fmla="*/ 2281073 h 2722945"/>
                  <a:gd name="connsiteX5577" fmla="*/ 1169249 w 4713748"/>
                  <a:gd name="connsiteY5577" fmla="*/ 2283298 h 2722945"/>
                  <a:gd name="connsiteX5578" fmla="*/ 1169249 w 4713748"/>
                  <a:gd name="connsiteY5578" fmla="*/ 2285523 h 2722945"/>
                  <a:gd name="connsiteX5579" fmla="*/ 1173783 w 4713748"/>
                  <a:gd name="connsiteY5579" fmla="*/ 2298872 h 2722945"/>
                  <a:gd name="connsiteX5580" fmla="*/ 1169249 w 4713748"/>
                  <a:gd name="connsiteY5580" fmla="*/ 2287396 h 2722945"/>
                  <a:gd name="connsiteX5581" fmla="*/ 1168399 w 4713748"/>
                  <a:gd name="connsiteY5581" fmla="*/ 2285245 h 2722945"/>
                  <a:gd name="connsiteX5582" fmla="*/ 1164714 w 4713748"/>
                  <a:gd name="connsiteY5582" fmla="*/ 2263274 h 2722945"/>
                  <a:gd name="connsiteX5583" fmla="*/ 1165356 w 4713748"/>
                  <a:gd name="connsiteY5583" fmla="*/ 2260440 h 2722945"/>
                  <a:gd name="connsiteX5584" fmla="*/ 1165237 w 4713748"/>
                  <a:gd name="connsiteY5584" fmla="*/ 2260377 h 2722945"/>
                  <a:gd name="connsiteX5585" fmla="*/ 1158856 w 4713748"/>
                  <a:gd name="connsiteY5585" fmla="*/ 2256213 h 2722945"/>
                  <a:gd name="connsiteX5586" fmla="*/ 1156636 w 4713748"/>
                  <a:gd name="connsiteY5586" fmla="*/ 2256213 h 2722945"/>
                  <a:gd name="connsiteX5587" fmla="*/ 1152198 w 4713748"/>
                  <a:gd name="connsiteY5587" fmla="*/ 2249550 h 2722945"/>
                  <a:gd name="connsiteX5588" fmla="*/ 1149978 w 4713748"/>
                  <a:gd name="connsiteY5588" fmla="*/ 2247329 h 2722945"/>
                  <a:gd name="connsiteX5589" fmla="*/ 1127784 w 4713748"/>
                  <a:gd name="connsiteY5589" fmla="*/ 2227341 h 2722945"/>
                  <a:gd name="connsiteX5590" fmla="*/ 1105591 w 4713748"/>
                  <a:gd name="connsiteY5590" fmla="*/ 2209573 h 2722945"/>
                  <a:gd name="connsiteX5591" fmla="*/ 1105591 w 4713748"/>
                  <a:gd name="connsiteY5591" fmla="*/ 2207352 h 2722945"/>
                  <a:gd name="connsiteX5592" fmla="*/ 1103371 w 4713748"/>
                  <a:gd name="connsiteY5592" fmla="*/ 2205131 h 2722945"/>
                  <a:gd name="connsiteX5593" fmla="*/ 1096713 w 4713748"/>
                  <a:gd name="connsiteY5593" fmla="*/ 2200690 h 2722945"/>
                  <a:gd name="connsiteX5594" fmla="*/ 1098932 w 4713748"/>
                  <a:gd name="connsiteY5594" fmla="*/ 2200690 h 2722945"/>
                  <a:gd name="connsiteX5595" fmla="*/ 1081177 w 4713748"/>
                  <a:gd name="connsiteY5595" fmla="*/ 2189585 h 2722945"/>
                  <a:gd name="connsiteX5596" fmla="*/ 1067861 w 4713748"/>
                  <a:gd name="connsiteY5596" fmla="*/ 2180701 h 2722945"/>
                  <a:gd name="connsiteX5597" fmla="*/ 1039841 w 4713748"/>
                  <a:gd name="connsiteY5597" fmla="*/ 2166265 h 2722945"/>
                  <a:gd name="connsiteX5598" fmla="*/ 1030772 w 4713748"/>
                  <a:gd name="connsiteY5598" fmla="*/ 2161855 h 2722945"/>
                  <a:gd name="connsiteX5599" fmla="*/ 994202 w 4713748"/>
                  <a:gd name="connsiteY5599" fmla="*/ 2156655 h 2722945"/>
                  <a:gd name="connsiteX5600" fmla="*/ 896557 w 4713748"/>
                  <a:gd name="connsiteY5600" fmla="*/ 2163281 h 2722945"/>
                  <a:gd name="connsiteX5601" fmla="*/ 821104 w 4713748"/>
                  <a:gd name="connsiteY5601" fmla="*/ 2178742 h 2722945"/>
                  <a:gd name="connsiteX5602" fmla="*/ 776720 w 4713748"/>
                  <a:gd name="connsiteY5602" fmla="*/ 2180951 h 2722945"/>
                  <a:gd name="connsiteX5603" fmla="*/ 714583 w 4713748"/>
                  <a:gd name="connsiteY5603" fmla="*/ 2180951 h 2722945"/>
                  <a:gd name="connsiteX5604" fmla="*/ 670199 w 4713748"/>
                  <a:gd name="connsiteY5604" fmla="*/ 2180951 h 2722945"/>
                  <a:gd name="connsiteX5605" fmla="*/ 654664 w 4713748"/>
                  <a:gd name="connsiteY5605" fmla="*/ 2180951 h 2722945"/>
                  <a:gd name="connsiteX5606" fmla="*/ 632472 w 4713748"/>
                  <a:gd name="connsiteY5606" fmla="*/ 2180951 h 2722945"/>
                  <a:gd name="connsiteX5607" fmla="*/ 594746 w 4713748"/>
                  <a:gd name="connsiteY5607" fmla="*/ 2176533 h 2722945"/>
                  <a:gd name="connsiteX5608" fmla="*/ 550362 w 4713748"/>
                  <a:gd name="connsiteY5608" fmla="*/ 2174325 h 2722945"/>
                  <a:gd name="connsiteX5609" fmla="*/ 541485 w 4713748"/>
                  <a:gd name="connsiteY5609" fmla="*/ 2174325 h 2722945"/>
                  <a:gd name="connsiteX5610" fmla="*/ 521512 w 4713748"/>
                  <a:gd name="connsiteY5610" fmla="*/ 2172116 h 2722945"/>
                  <a:gd name="connsiteX5611" fmla="*/ 509662 w 4713748"/>
                  <a:gd name="connsiteY5611" fmla="*/ 2171736 h 2722945"/>
                  <a:gd name="connsiteX5612" fmla="*/ 469638 w 4713748"/>
                  <a:gd name="connsiteY5612" fmla="*/ 2168803 h 2722945"/>
                  <a:gd name="connsiteX5613" fmla="*/ 426086 w 4713748"/>
                  <a:gd name="connsiteY5613" fmla="*/ 2165490 h 2722945"/>
                  <a:gd name="connsiteX5614" fmla="*/ 267871 w 4713748"/>
                  <a:gd name="connsiteY5614" fmla="*/ 2159510 h 2722945"/>
                  <a:gd name="connsiteX5615" fmla="*/ 257233 w 4713748"/>
                  <a:gd name="connsiteY5615" fmla="*/ 2158967 h 2722945"/>
                  <a:gd name="connsiteX5616" fmla="*/ 353408 w 4713748"/>
                  <a:gd name="connsiteY5616" fmla="*/ 2159140 h 2722945"/>
                  <a:gd name="connsiteX5617" fmla="*/ 517074 w 4713748"/>
                  <a:gd name="connsiteY5617" fmla="*/ 2167699 h 2722945"/>
                  <a:gd name="connsiteX5618" fmla="*/ 814447 w 4713748"/>
                  <a:gd name="connsiteY5618" fmla="*/ 2174325 h 2722945"/>
                  <a:gd name="connsiteX5619" fmla="*/ 832200 w 4713748"/>
                  <a:gd name="connsiteY5619" fmla="*/ 2172116 h 2722945"/>
                  <a:gd name="connsiteX5620" fmla="*/ 874365 w 4713748"/>
                  <a:gd name="connsiteY5620" fmla="*/ 2163281 h 2722945"/>
                  <a:gd name="connsiteX5621" fmla="*/ 952037 w 4713748"/>
                  <a:gd name="connsiteY5621" fmla="*/ 2152238 h 2722945"/>
                  <a:gd name="connsiteX5622" fmla="*/ 987544 w 4713748"/>
                  <a:gd name="connsiteY5622" fmla="*/ 2150029 h 2722945"/>
                  <a:gd name="connsiteX5623" fmla="*/ 994757 w 4713748"/>
                  <a:gd name="connsiteY5623" fmla="*/ 2149546 h 2722945"/>
                  <a:gd name="connsiteX5624" fmla="*/ 1006764 w 4713748"/>
                  <a:gd name="connsiteY5624" fmla="*/ 2150654 h 2722945"/>
                  <a:gd name="connsiteX5625" fmla="*/ 966879 w 4713748"/>
                  <a:gd name="connsiteY5625" fmla="*/ 2136838 h 2722945"/>
                  <a:gd name="connsiteX5626" fmla="*/ 923601 w 4713748"/>
                  <a:gd name="connsiteY5626" fmla="*/ 2125178 h 2722945"/>
                  <a:gd name="connsiteX5627" fmla="*/ 914116 w 4713748"/>
                  <a:gd name="connsiteY5627" fmla="*/ 2122297 h 2722945"/>
                  <a:gd name="connsiteX5628" fmla="*/ 900839 w 4713748"/>
                  <a:gd name="connsiteY5628" fmla="*/ 2121538 h 2722945"/>
                  <a:gd name="connsiteX5629" fmla="*/ 874780 w 4713748"/>
                  <a:gd name="connsiteY5629" fmla="*/ 2123612 h 2722945"/>
                  <a:gd name="connsiteX5630" fmla="*/ 836504 w 4713748"/>
                  <a:gd name="connsiteY5630" fmla="*/ 2129733 h 2722945"/>
                  <a:gd name="connsiteX5631" fmla="*/ 794344 w 4713748"/>
                  <a:gd name="connsiteY5631" fmla="*/ 2140860 h 2722945"/>
                  <a:gd name="connsiteX5632" fmla="*/ 736652 w 4713748"/>
                  <a:gd name="connsiteY5632" fmla="*/ 2158665 h 2722945"/>
                  <a:gd name="connsiteX5633" fmla="*/ 696712 w 4713748"/>
                  <a:gd name="connsiteY5633" fmla="*/ 2165341 h 2722945"/>
                  <a:gd name="connsiteX5634" fmla="*/ 681179 w 4713748"/>
                  <a:gd name="connsiteY5634" fmla="*/ 2167567 h 2722945"/>
                  <a:gd name="connsiteX5635" fmla="*/ 658990 w 4713748"/>
                  <a:gd name="connsiteY5635" fmla="*/ 2167567 h 2722945"/>
                  <a:gd name="connsiteX5636" fmla="*/ 623487 w 4713748"/>
                  <a:gd name="connsiteY5636" fmla="*/ 2163116 h 2722945"/>
                  <a:gd name="connsiteX5637" fmla="*/ 579109 w 4713748"/>
                  <a:gd name="connsiteY5637" fmla="*/ 2160890 h 2722945"/>
                  <a:gd name="connsiteX5638" fmla="*/ 572452 w 4713748"/>
                  <a:gd name="connsiteY5638" fmla="*/ 2160890 h 2722945"/>
                  <a:gd name="connsiteX5639" fmla="*/ 552482 w 4713748"/>
                  <a:gd name="connsiteY5639" fmla="*/ 2158665 h 2722945"/>
                  <a:gd name="connsiteX5640" fmla="*/ 533872 w 4713748"/>
                  <a:gd name="connsiteY5640" fmla="*/ 2157377 h 2722945"/>
                  <a:gd name="connsiteX5641" fmla="*/ 504498 w 4713748"/>
                  <a:gd name="connsiteY5641" fmla="*/ 2154214 h 2722945"/>
                  <a:gd name="connsiteX5642" fmla="*/ 461506 w 4713748"/>
                  <a:gd name="connsiteY5642" fmla="*/ 2149762 h 2722945"/>
                  <a:gd name="connsiteX5643" fmla="*/ 430023 w 4713748"/>
                  <a:gd name="connsiteY5643" fmla="*/ 2146815 h 2722945"/>
                  <a:gd name="connsiteX5644" fmla="*/ 420733 w 4713748"/>
                  <a:gd name="connsiteY5644" fmla="*/ 2145868 h 2722945"/>
                  <a:gd name="connsiteX5645" fmla="*/ 306182 w 4713748"/>
                  <a:gd name="connsiteY5645" fmla="*/ 2134184 h 2722945"/>
                  <a:gd name="connsiteX5646" fmla="*/ 321259 w 4713748"/>
                  <a:gd name="connsiteY5646" fmla="*/ 2136344 h 2722945"/>
                  <a:gd name="connsiteX5647" fmla="*/ 299525 w 4713748"/>
                  <a:gd name="connsiteY5647" fmla="*/ 2134184 h 2722945"/>
                  <a:gd name="connsiteX5648" fmla="*/ 295087 w 4713748"/>
                  <a:gd name="connsiteY5648" fmla="*/ 2134184 h 2722945"/>
                  <a:gd name="connsiteX5649" fmla="*/ 291693 w 4713748"/>
                  <a:gd name="connsiteY5649" fmla="*/ 2133783 h 2722945"/>
                  <a:gd name="connsiteX5650" fmla="*/ 281773 w 4713748"/>
                  <a:gd name="connsiteY5650" fmla="*/ 2131958 h 2722945"/>
                  <a:gd name="connsiteX5651" fmla="*/ 284799 w 4713748"/>
                  <a:gd name="connsiteY5651" fmla="*/ 2132970 h 2722945"/>
                  <a:gd name="connsiteX5652" fmla="*/ 279173 w 4713748"/>
                  <a:gd name="connsiteY5652" fmla="*/ 2132306 h 2722945"/>
                  <a:gd name="connsiteX5653" fmla="*/ 257365 w 4713748"/>
                  <a:gd name="connsiteY5653" fmla="*/ 2129733 h 2722945"/>
                  <a:gd name="connsiteX5654" fmla="*/ 228519 w 4713748"/>
                  <a:gd name="connsiteY5654" fmla="*/ 2126116 h 2722945"/>
                  <a:gd name="connsiteX5655" fmla="*/ 210586 w 4713748"/>
                  <a:gd name="connsiteY5655" fmla="*/ 2123446 h 2722945"/>
                  <a:gd name="connsiteX5656" fmla="*/ 244052 w 4713748"/>
                  <a:gd name="connsiteY5656" fmla="*/ 2127507 h 2722945"/>
                  <a:gd name="connsiteX5657" fmla="*/ 286211 w 4713748"/>
                  <a:gd name="connsiteY5657" fmla="*/ 2131958 h 2722945"/>
                  <a:gd name="connsiteX5658" fmla="*/ 244052 w 4713748"/>
                  <a:gd name="connsiteY5658" fmla="*/ 2127507 h 2722945"/>
                  <a:gd name="connsiteX5659" fmla="*/ 193017 w 4713748"/>
                  <a:gd name="connsiteY5659" fmla="*/ 2120830 h 2722945"/>
                  <a:gd name="connsiteX5660" fmla="*/ 210586 w 4713748"/>
                  <a:gd name="connsiteY5660" fmla="*/ 2123446 h 2722945"/>
                  <a:gd name="connsiteX5661" fmla="*/ 197628 w 4713748"/>
                  <a:gd name="connsiteY5661" fmla="*/ 2121874 h 2722945"/>
                  <a:gd name="connsiteX5662" fmla="*/ 48787 w 4713748"/>
                  <a:gd name="connsiteY5662" fmla="*/ 2107477 h 2722945"/>
                  <a:gd name="connsiteX5663" fmla="*/ 64319 w 4713748"/>
                  <a:gd name="connsiteY5663" fmla="*/ 2107477 h 2722945"/>
                  <a:gd name="connsiteX5664" fmla="*/ 550263 w 4713748"/>
                  <a:gd name="connsiteY5664" fmla="*/ 2154213 h 2722945"/>
                  <a:gd name="connsiteX5665" fmla="*/ 690055 w 4713748"/>
                  <a:gd name="connsiteY5665" fmla="*/ 2158665 h 2722945"/>
                  <a:gd name="connsiteX5666" fmla="*/ 829847 w 4713748"/>
                  <a:gd name="connsiteY5666" fmla="*/ 2127507 h 2722945"/>
                  <a:gd name="connsiteX5667" fmla="*/ 845379 w 4713748"/>
                  <a:gd name="connsiteY5667" fmla="*/ 2123056 h 2722945"/>
                  <a:gd name="connsiteX5668" fmla="*/ 863165 w 4713748"/>
                  <a:gd name="connsiteY5668" fmla="*/ 2121178 h 2722945"/>
                  <a:gd name="connsiteX5669" fmla="*/ 865558 w 4713748"/>
                  <a:gd name="connsiteY5669" fmla="*/ 2120925 h 2722945"/>
                  <a:gd name="connsiteX5670" fmla="*/ 854527 w 4713748"/>
                  <a:gd name="connsiteY5670" fmla="*/ 2120847 h 2722945"/>
                  <a:gd name="connsiteX5671" fmla="*/ 812379 w 4713748"/>
                  <a:gd name="connsiteY5671" fmla="*/ 2118618 h 2722945"/>
                  <a:gd name="connsiteX5672" fmla="*/ 754704 w 4713748"/>
                  <a:gd name="connsiteY5672" fmla="*/ 2116390 h 2722945"/>
                  <a:gd name="connsiteX5673" fmla="*/ 714775 w 4713748"/>
                  <a:gd name="connsiteY5673" fmla="*/ 2114162 h 2722945"/>
                  <a:gd name="connsiteX5674" fmla="*/ 699247 w 4713748"/>
                  <a:gd name="connsiteY5674" fmla="*/ 2111934 h 2722945"/>
                  <a:gd name="connsiteX5675" fmla="*/ 677064 w 4713748"/>
                  <a:gd name="connsiteY5675" fmla="*/ 2111934 h 2722945"/>
                  <a:gd name="connsiteX5676" fmla="*/ 643790 w 4713748"/>
                  <a:gd name="connsiteY5676" fmla="*/ 2107477 h 2722945"/>
                  <a:gd name="connsiteX5677" fmla="*/ 601642 w 4713748"/>
                  <a:gd name="connsiteY5677" fmla="*/ 2103021 h 2722945"/>
                  <a:gd name="connsiteX5678" fmla="*/ 594987 w 4713748"/>
                  <a:gd name="connsiteY5678" fmla="*/ 2103021 h 2722945"/>
                  <a:gd name="connsiteX5679" fmla="*/ 572804 w 4713748"/>
                  <a:gd name="connsiteY5679" fmla="*/ 2100792 h 2722945"/>
                  <a:gd name="connsiteX5680" fmla="*/ 566207 w 4713748"/>
                  <a:gd name="connsiteY5680" fmla="*/ 2100564 h 2722945"/>
                  <a:gd name="connsiteX5681" fmla="*/ 526220 w 4713748"/>
                  <a:gd name="connsiteY5681" fmla="*/ 2096336 h 2722945"/>
                  <a:gd name="connsiteX5682" fmla="*/ 484073 w 4713748"/>
                  <a:gd name="connsiteY5682" fmla="*/ 2091879 h 2722945"/>
                  <a:gd name="connsiteX5683" fmla="*/ 322138 w 4713748"/>
                  <a:gd name="connsiteY5683" fmla="*/ 2074053 h 2722945"/>
                  <a:gd name="connsiteX5684" fmla="*/ 284427 w 4713748"/>
                  <a:gd name="connsiteY5684" fmla="*/ 2069597 h 2722945"/>
                  <a:gd name="connsiteX5685" fmla="*/ 220097 w 4713748"/>
                  <a:gd name="connsiteY5685" fmla="*/ 2060684 h 2722945"/>
                  <a:gd name="connsiteX5686" fmla="*/ 268899 w 4713748"/>
                  <a:gd name="connsiteY5686" fmla="*/ 2067369 h 2722945"/>
                  <a:gd name="connsiteX5687" fmla="*/ 313265 w 4713748"/>
                  <a:gd name="connsiteY5687" fmla="*/ 2071825 h 2722945"/>
                  <a:gd name="connsiteX5688" fmla="*/ 268899 w 4713748"/>
                  <a:gd name="connsiteY5688" fmla="*/ 2067369 h 2722945"/>
                  <a:gd name="connsiteX5689" fmla="*/ 82563 w 4713748"/>
                  <a:gd name="connsiteY5689" fmla="*/ 2036173 h 2722945"/>
                  <a:gd name="connsiteX5690" fmla="*/ 95872 w 4713748"/>
                  <a:gd name="connsiteY5690" fmla="*/ 2038401 h 2722945"/>
                  <a:gd name="connsiteX5691" fmla="*/ 570586 w 4713748"/>
                  <a:gd name="connsiteY5691" fmla="*/ 2096336 h 2722945"/>
                  <a:gd name="connsiteX5692" fmla="*/ 850090 w 4713748"/>
                  <a:gd name="connsiteY5692" fmla="*/ 2116390 h 2722945"/>
                  <a:gd name="connsiteX5693" fmla="*/ 865618 w 4713748"/>
                  <a:gd name="connsiteY5693" fmla="*/ 2116390 h 2722945"/>
                  <a:gd name="connsiteX5694" fmla="*/ 883399 w 4713748"/>
                  <a:gd name="connsiteY5694" fmla="*/ 2116390 h 2722945"/>
                  <a:gd name="connsiteX5695" fmla="*/ 894672 w 4713748"/>
                  <a:gd name="connsiteY5695" fmla="*/ 2116390 h 2722945"/>
                  <a:gd name="connsiteX5696" fmla="*/ 892529 w 4713748"/>
                  <a:gd name="connsiteY5696" fmla="*/ 2115739 h 2722945"/>
                  <a:gd name="connsiteX5697" fmla="*/ 854800 w 4713748"/>
                  <a:gd name="connsiteY5697" fmla="*/ 2109632 h 2722945"/>
                  <a:gd name="connsiteX5698" fmla="*/ 814851 w 4713748"/>
                  <a:gd name="connsiteY5698" fmla="*/ 2105190 h 2722945"/>
                  <a:gd name="connsiteX5699" fmla="*/ 759366 w 4713748"/>
                  <a:gd name="connsiteY5699" fmla="*/ 2100748 h 2722945"/>
                  <a:gd name="connsiteX5700" fmla="*/ 719417 w 4713748"/>
                  <a:gd name="connsiteY5700" fmla="*/ 2096306 h 2722945"/>
                  <a:gd name="connsiteX5701" fmla="*/ 706101 w 4713748"/>
                  <a:gd name="connsiteY5701" fmla="*/ 2096306 h 2722945"/>
                  <a:gd name="connsiteX5702" fmla="*/ 683907 w 4713748"/>
                  <a:gd name="connsiteY5702" fmla="*/ 2094085 h 2722945"/>
                  <a:gd name="connsiteX5703" fmla="*/ 650616 w 4713748"/>
                  <a:gd name="connsiteY5703" fmla="*/ 2087422 h 2722945"/>
                  <a:gd name="connsiteX5704" fmla="*/ 610667 w 4713748"/>
                  <a:gd name="connsiteY5704" fmla="*/ 2082981 h 2722945"/>
                  <a:gd name="connsiteX5705" fmla="*/ 604009 w 4713748"/>
                  <a:gd name="connsiteY5705" fmla="*/ 2082981 h 2722945"/>
                  <a:gd name="connsiteX5706" fmla="*/ 584034 w 4713748"/>
                  <a:gd name="connsiteY5706" fmla="*/ 2080760 h 2722945"/>
                  <a:gd name="connsiteX5707" fmla="*/ 521891 w 4713748"/>
                  <a:gd name="connsiteY5707" fmla="*/ 2074097 h 2722945"/>
                  <a:gd name="connsiteX5708" fmla="*/ 326585 w 4713748"/>
                  <a:gd name="connsiteY5708" fmla="*/ 2040783 h 2722945"/>
                  <a:gd name="connsiteX5709" fmla="*/ 333243 w 4713748"/>
                  <a:gd name="connsiteY5709" fmla="*/ 2040783 h 2722945"/>
                  <a:gd name="connsiteX5710" fmla="*/ 350998 w 4713748"/>
                  <a:gd name="connsiteY5710" fmla="*/ 2043004 h 2722945"/>
                  <a:gd name="connsiteX5711" fmla="*/ 344340 w 4713748"/>
                  <a:gd name="connsiteY5711" fmla="*/ 2043004 h 2722945"/>
                  <a:gd name="connsiteX5712" fmla="*/ 363942 w 4713748"/>
                  <a:gd name="connsiteY5712" fmla="*/ 2045993 h 2722945"/>
                  <a:gd name="connsiteX5713" fmla="*/ 379850 w 4713748"/>
                  <a:gd name="connsiteY5713" fmla="*/ 2049667 h 2722945"/>
                  <a:gd name="connsiteX5714" fmla="*/ 417580 w 4713748"/>
                  <a:gd name="connsiteY5714" fmla="*/ 2056330 h 2722945"/>
                  <a:gd name="connsiteX5715" fmla="*/ 466683 w 4713748"/>
                  <a:gd name="connsiteY5715" fmla="*/ 2062226 h 2722945"/>
                  <a:gd name="connsiteX5716" fmla="*/ 478943 w 4713748"/>
                  <a:gd name="connsiteY5716" fmla="*/ 2064299 h 2722945"/>
                  <a:gd name="connsiteX5717" fmla="*/ 493039 w 4713748"/>
                  <a:gd name="connsiteY5717" fmla="*/ 2067434 h 2722945"/>
                  <a:gd name="connsiteX5718" fmla="*/ 490542 w 4713748"/>
                  <a:gd name="connsiteY5718" fmla="*/ 2066879 h 2722945"/>
                  <a:gd name="connsiteX5719" fmla="*/ 478943 w 4713748"/>
                  <a:gd name="connsiteY5719" fmla="*/ 2064299 h 2722945"/>
                  <a:gd name="connsiteX5720" fmla="*/ 497478 w 4713748"/>
                  <a:gd name="connsiteY5720" fmla="*/ 2067434 h 2722945"/>
                  <a:gd name="connsiteX5721" fmla="*/ 526823 w 4713748"/>
                  <a:gd name="connsiteY5721" fmla="*/ 2070830 h 2722945"/>
                  <a:gd name="connsiteX5722" fmla="*/ 577376 w 4713748"/>
                  <a:gd name="connsiteY5722" fmla="*/ 2078539 h 2722945"/>
                  <a:gd name="connsiteX5723" fmla="*/ 538259 w 4713748"/>
                  <a:gd name="connsiteY5723" fmla="*/ 2072154 h 2722945"/>
                  <a:gd name="connsiteX5724" fmla="*/ 526823 w 4713748"/>
                  <a:gd name="connsiteY5724" fmla="*/ 2070830 h 2722945"/>
                  <a:gd name="connsiteX5725" fmla="*/ 441152 w 4713748"/>
                  <a:gd name="connsiteY5725" fmla="*/ 2057767 h 2722945"/>
                  <a:gd name="connsiteX5726" fmla="*/ 414921 w 4713748"/>
                  <a:gd name="connsiteY5726" fmla="*/ 2053471 h 2722945"/>
                  <a:gd name="connsiteX5727" fmla="*/ 339901 w 4713748"/>
                  <a:gd name="connsiteY5727" fmla="*/ 2040783 h 2722945"/>
                  <a:gd name="connsiteX5728" fmla="*/ 304391 w 4713748"/>
                  <a:gd name="connsiteY5728" fmla="*/ 2034120 h 2722945"/>
                  <a:gd name="connsiteX5729" fmla="*/ 242248 w 4713748"/>
                  <a:gd name="connsiteY5729" fmla="*/ 2020795 h 2722945"/>
                  <a:gd name="connsiteX5730" fmla="*/ 291075 w 4713748"/>
                  <a:gd name="connsiteY5730" fmla="*/ 2029679 h 2722945"/>
                  <a:gd name="connsiteX5731" fmla="*/ 331024 w 4713748"/>
                  <a:gd name="connsiteY5731" fmla="*/ 2038562 h 2722945"/>
                  <a:gd name="connsiteX5732" fmla="*/ 291075 w 4713748"/>
                  <a:gd name="connsiteY5732" fmla="*/ 2029679 h 2722945"/>
                  <a:gd name="connsiteX5733" fmla="*/ 113524 w 4713748"/>
                  <a:gd name="connsiteY5733" fmla="*/ 1980818 h 2722945"/>
                  <a:gd name="connsiteX5734" fmla="*/ 126840 w 4713748"/>
                  <a:gd name="connsiteY5734" fmla="*/ 1985260 h 2722945"/>
                  <a:gd name="connsiteX5735" fmla="*/ 579595 w 4713748"/>
                  <a:gd name="connsiteY5735" fmla="*/ 2074097 h 2722945"/>
                  <a:gd name="connsiteX5736" fmla="*/ 852580 w 4713748"/>
                  <a:gd name="connsiteY5736" fmla="*/ 2105190 h 2722945"/>
                  <a:gd name="connsiteX5737" fmla="*/ 865897 w 4713748"/>
                  <a:gd name="connsiteY5737" fmla="*/ 2107411 h 2722945"/>
                  <a:gd name="connsiteX5738" fmla="*/ 905846 w 4713748"/>
                  <a:gd name="connsiteY5738" fmla="*/ 2114074 h 2722945"/>
                  <a:gd name="connsiteX5739" fmla="*/ 914528 w 4713748"/>
                  <a:gd name="connsiteY5739" fmla="*/ 2116596 h 2722945"/>
                  <a:gd name="connsiteX5740" fmla="*/ 934759 w 4713748"/>
                  <a:gd name="connsiteY5740" fmla="*/ 2117212 h 2722945"/>
                  <a:gd name="connsiteX5741" fmla="*/ 962982 w 4713748"/>
                  <a:gd name="connsiteY5741" fmla="*/ 2116379 h 2722945"/>
                  <a:gd name="connsiteX5742" fmla="*/ 996266 w 4713748"/>
                  <a:gd name="connsiteY5742" fmla="*/ 2116379 h 2722945"/>
                  <a:gd name="connsiteX5743" fmla="*/ 1056177 w 4713748"/>
                  <a:gd name="connsiteY5743" fmla="*/ 2127507 h 2722945"/>
                  <a:gd name="connsiteX5744" fmla="*/ 1060614 w 4713748"/>
                  <a:gd name="connsiteY5744" fmla="*/ 2127507 h 2722945"/>
                  <a:gd name="connsiteX5745" fmla="*/ 1073928 w 4713748"/>
                  <a:gd name="connsiteY5745" fmla="*/ 2129733 h 2722945"/>
                  <a:gd name="connsiteX5746" fmla="*/ 1093898 w 4713748"/>
                  <a:gd name="connsiteY5746" fmla="*/ 2136409 h 2722945"/>
                  <a:gd name="connsiteX5747" fmla="*/ 1106992 w 4713748"/>
                  <a:gd name="connsiteY5747" fmla="*/ 2142246 h 2722945"/>
                  <a:gd name="connsiteX5748" fmla="*/ 1109630 w 4713748"/>
                  <a:gd name="connsiteY5748" fmla="*/ 2143129 h 2722945"/>
                  <a:gd name="connsiteX5749" fmla="*/ 1111615 w 4713748"/>
                  <a:gd name="connsiteY5749" fmla="*/ 2144307 h 2722945"/>
                  <a:gd name="connsiteX5750" fmla="*/ 1131342 w 4713748"/>
                  <a:gd name="connsiteY5750" fmla="*/ 2153101 h 2722945"/>
                  <a:gd name="connsiteX5751" fmla="*/ 1167123 w 4713748"/>
                  <a:gd name="connsiteY5751" fmla="*/ 2176469 h 2722945"/>
                  <a:gd name="connsiteX5752" fmla="*/ 1164904 w 4713748"/>
                  <a:gd name="connsiteY5752" fmla="*/ 2176469 h 2722945"/>
                  <a:gd name="connsiteX5753" fmla="*/ 1167123 w 4713748"/>
                  <a:gd name="connsiteY5753" fmla="*/ 2178694 h 2722945"/>
                  <a:gd name="connsiteX5754" fmla="*/ 1173779 w 4713748"/>
                  <a:gd name="connsiteY5754" fmla="*/ 2185371 h 2722945"/>
                  <a:gd name="connsiteX5755" fmla="*/ 1169342 w 4713748"/>
                  <a:gd name="connsiteY5755" fmla="*/ 2183145 h 2722945"/>
                  <a:gd name="connsiteX5756" fmla="*/ 1180991 w 4713748"/>
                  <a:gd name="connsiteY5756" fmla="*/ 2192882 h 2722945"/>
                  <a:gd name="connsiteX5757" fmla="*/ 1184705 w 4713748"/>
                  <a:gd name="connsiteY5757" fmla="*/ 2196483 h 2722945"/>
                  <a:gd name="connsiteX5758" fmla="*/ 1182825 w 4713748"/>
                  <a:gd name="connsiteY5758" fmla="*/ 2172000 h 2722945"/>
                  <a:gd name="connsiteX5759" fmla="*/ 1169515 w 4713748"/>
                  <a:gd name="connsiteY5759" fmla="*/ 2149772 h 2722945"/>
                  <a:gd name="connsiteX5760" fmla="*/ 1169515 w 4713748"/>
                  <a:gd name="connsiteY5760" fmla="*/ 2147549 h 2722945"/>
                  <a:gd name="connsiteX5761" fmla="*/ 1167297 w 4713748"/>
                  <a:gd name="connsiteY5761" fmla="*/ 2145327 h 2722945"/>
                  <a:gd name="connsiteX5762" fmla="*/ 1160642 w 4713748"/>
                  <a:gd name="connsiteY5762" fmla="*/ 2140881 h 2722945"/>
                  <a:gd name="connsiteX5763" fmla="*/ 1162860 w 4713748"/>
                  <a:gd name="connsiteY5763" fmla="*/ 2140881 h 2722945"/>
                  <a:gd name="connsiteX5764" fmla="*/ 1145113 w 4713748"/>
                  <a:gd name="connsiteY5764" fmla="*/ 2129767 h 2722945"/>
                  <a:gd name="connsiteX5765" fmla="*/ 1129585 w 4713748"/>
                  <a:gd name="connsiteY5765" fmla="*/ 2120876 h 2722945"/>
                  <a:gd name="connsiteX5766" fmla="*/ 1067472 w 4713748"/>
                  <a:gd name="connsiteY5766" fmla="*/ 2100872 h 2722945"/>
                  <a:gd name="connsiteX5767" fmla="*/ 976521 w 4713748"/>
                  <a:gd name="connsiteY5767" fmla="*/ 2087535 h 2722945"/>
                  <a:gd name="connsiteX5768" fmla="*/ 903317 w 4713748"/>
                  <a:gd name="connsiteY5768" fmla="*/ 2083090 h 2722945"/>
                  <a:gd name="connsiteX5769" fmla="*/ 863387 w 4713748"/>
                  <a:gd name="connsiteY5769" fmla="*/ 2080867 h 2722945"/>
                  <a:gd name="connsiteX5770" fmla="*/ 803492 w 4713748"/>
                  <a:gd name="connsiteY5770" fmla="*/ 2074199 h 2722945"/>
                  <a:gd name="connsiteX5771" fmla="*/ 763562 w 4713748"/>
                  <a:gd name="connsiteY5771" fmla="*/ 2069753 h 2722945"/>
                  <a:gd name="connsiteX5772" fmla="*/ 750253 w 4713748"/>
                  <a:gd name="connsiteY5772" fmla="*/ 2067531 h 2722945"/>
                  <a:gd name="connsiteX5773" fmla="*/ 728069 w 4713748"/>
                  <a:gd name="connsiteY5773" fmla="*/ 2065308 h 2722945"/>
                  <a:gd name="connsiteX5774" fmla="*/ 694795 w 4713748"/>
                  <a:gd name="connsiteY5774" fmla="*/ 2058640 h 2722945"/>
                  <a:gd name="connsiteX5775" fmla="*/ 650428 w 4713748"/>
                  <a:gd name="connsiteY5775" fmla="*/ 2051971 h 2722945"/>
                  <a:gd name="connsiteX5776" fmla="*/ 643773 w 4713748"/>
                  <a:gd name="connsiteY5776" fmla="*/ 2049749 h 2722945"/>
                  <a:gd name="connsiteX5777" fmla="*/ 623808 w 4713748"/>
                  <a:gd name="connsiteY5777" fmla="*/ 2047526 h 2722945"/>
                  <a:gd name="connsiteX5778" fmla="*/ 561695 w 4713748"/>
                  <a:gd name="connsiteY5778" fmla="*/ 2036412 h 2722945"/>
                  <a:gd name="connsiteX5779" fmla="*/ 364265 w 4713748"/>
                  <a:gd name="connsiteY5779" fmla="*/ 1987512 h 2722945"/>
                  <a:gd name="connsiteX5780" fmla="*/ 368701 w 4713748"/>
                  <a:gd name="connsiteY5780" fmla="*/ 1987512 h 2722945"/>
                  <a:gd name="connsiteX5781" fmla="*/ 388666 w 4713748"/>
                  <a:gd name="connsiteY5781" fmla="*/ 1994180 h 2722945"/>
                  <a:gd name="connsiteX5782" fmla="*/ 418149 w 4713748"/>
                  <a:gd name="connsiteY5782" fmla="*/ 2001038 h 2722945"/>
                  <a:gd name="connsiteX5783" fmla="*/ 455216 w 4713748"/>
                  <a:gd name="connsiteY5783" fmla="*/ 2011962 h 2722945"/>
                  <a:gd name="connsiteX5784" fmla="*/ 512892 w 4713748"/>
                  <a:gd name="connsiteY5784" fmla="*/ 2023076 h 2722945"/>
                  <a:gd name="connsiteX5785" fmla="*/ 532857 w 4713748"/>
                  <a:gd name="connsiteY5785" fmla="*/ 2027521 h 2722945"/>
                  <a:gd name="connsiteX5786" fmla="*/ 512892 w 4713748"/>
                  <a:gd name="connsiteY5786" fmla="*/ 2023076 h 2722945"/>
                  <a:gd name="connsiteX5787" fmla="*/ 418149 w 4713748"/>
                  <a:gd name="connsiteY5787" fmla="*/ 2001038 h 2722945"/>
                  <a:gd name="connsiteX5788" fmla="*/ 417505 w 4713748"/>
                  <a:gd name="connsiteY5788" fmla="*/ 2000848 h 2722945"/>
                  <a:gd name="connsiteX5789" fmla="*/ 388666 w 4713748"/>
                  <a:gd name="connsiteY5789" fmla="*/ 1994180 h 2722945"/>
                  <a:gd name="connsiteX5790" fmla="*/ 382011 w 4713748"/>
                  <a:gd name="connsiteY5790" fmla="*/ 1991957 h 2722945"/>
                  <a:gd name="connsiteX5791" fmla="*/ 481123 w 4713748"/>
                  <a:gd name="connsiteY5791" fmla="*/ 2014232 h 2722945"/>
                  <a:gd name="connsiteX5792" fmla="*/ 537294 w 4713748"/>
                  <a:gd name="connsiteY5792" fmla="*/ 2027521 h 2722945"/>
                  <a:gd name="connsiteX5793" fmla="*/ 619372 w 4713748"/>
                  <a:gd name="connsiteY5793" fmla="*/ 2045303 h 2722945"/>
                  <a:gd name="connsiteX5794" fmla="*/ 481123 w 4713748"/>
                  <a:gd name="connsiteY5794" fmla="*/ 2014232 h 2722945"/>
                  <a:gd name="connsiteX5795" fmla="*/ 377575 w 4713748"/>
                  <a:gd name="connsiteY5795" fmla="*/ 1989735 h 2722945"/>
                  <a:gd name="connsiteX5796" fmla="*/ 339863 w 4713748"/>
                  <a:gd name="connsiteY5796" fmla="*/ 1978621 h 2722945"/>
                  <a:gd name="connsiteX5797" fmla="*/ 279969 w 4713748"/>
                  <a:gd name="connsiteY5797" fmla="*/ 1958616 h 2722945"/>
                  <a:gd name="connsiteX5798" fmla="*/ 328772 w 4713748"/>
                  <a:gd name="connsiteY5798" fmla="*/ 1974175 h 2722945"/>
                  <a:gd name="connsiteX5799" fmla="*/ 368701 w 4713748"/>
                  <a:gd name="connsiteY5799" fmla="*/ 1985289 h 2722945"/>
                  <a:gd name="connsiteX5800" fmla="*/ 328772 w 4713748"/>
                  <a:gd name="connsiteY5800" fmla="*/ 1974175 h 2722945"/>
                  <a:gd name="connsiteX5801" fmla="*/ 232275 w 4713748"/>
                  <a:gd name="connsiteY5801" fmla="*/ 1940278 h 2722945"/>
                  <a:gd name="connsiteX5802" fmla="*/ 188357 w 4713748"/>
                  <a:gd name="connsiteY5802" fmla="*/ 1919653 h 2722945"/>
                  <a:gd name="connsiteX5803" fmla="*/ 225648 w 4713748"/>
                  <a:gd name="connsiteY5803" fmla="*/ 1937166 h 2722945"/>
                  <a:gd name="connsiteX5804" fmla="*/ 225412 w 4713748"/>
                  <a:gd name="connsiteY5804" fmla="*/ 1937083 h 2722945"/>
                  <a:gd name="connsiteX5805" fmla="*/ 188922 w 4713748"/>
                  <a:gd name="connsiteY5805" fmla="*/ 1920031 h 2722945"/>
                  <a:gd name="connsiteX5806" fmla="*/ 175044 w 4713748"/>
                  <a:gd name="connsiteY5806" fmla="*/ 1910756 h 2722945"/>
                  <a:gd name="connsiteX5807" fmla="*/ 188357 w 4713748"/>
                  <a:gd name="connsiteY5807" fmla="*/ 1919653 h 2722945"/>
                  <a:gd name="connsiteX5808" fmla="*/ 184650 w 4713748"/>
                  <a:gd name="connsiteY5808" fmla="*/ 1917912 h 2722945"/>
                  <a:gd name="connsiteX5809" fmla="*/ 155743 w 4713748"/>
                  <a:gd name="connsiteY5809" fmla="*/ 1896379 h 2722945"/>
                  <a:gd name="connsiteX5810" fmla="*/ 175044 w 4713748"/>
                  <a:gd name="connsiteY5810" fmla="*/ 1910756 h 2722945"/>
                  <a:gd name="connsiteX5811" fmla="*/ 166834 w 4713748"/>
                  <a:gd name="connsiteY5811" fmla="*/ 1905270 h 2722945"/>
                  <a:gd name="connsiteX5812" fmla="*/ 4712851 w 4713748"/>
                  <a:gd name="connsiteY5812" fmla="*/ 1887403 h 2722945"/>
                  <a:gd name="connsiteX5813" fmla="*/ 4713748 w 4713748"/>
                  <a:gd name="connsiteY5813" fmla="*/ 1887403 h 2722945"/>
                  <a:gd name="connsiteX5814" fmla="*/ 4712291 w 4713748"/>
                  <a:gd name="connsiteY5814" fmla="*/ 1888270 h 2722945"/>
                  <a:gd name="connsiteX5815" fmla="*/ 2544154 w 4713748"/>
                  <a:gd name="connsiteY5815" fmla="*/ 1887140 h 2722945"/>
                  <a:gd name="connsiteX5816" fmla="*/ 2543085 w 4713748"/>
                  <a:gd name="connsiteY5816" fmla="*/ 1888508 h 2722945"/>
                  <a:gd name="connsiteX5817" fmla="*/ 2545374 w 4713748"/>
                  <a:gd name="connsiteY5817" fmla="*/ 1889080 h 2722945"/>
                  <a:gd name="connsiteX5818" fmla="*/ 2545374 w 4713748"/>
                  <a:gd name="connsiteY5818" fmla="*/ 1888179 h 2722945"/>
                  <a:gd name="connsiteX5819" fmla="*/ 2545192 w 4713748"/>
                  <a:gd name="connsiteY5819" fmla="*/ 1888179 h 2722945"/>
                  <a:gd name="connsiteX5820" fmla="*/ 4713748 w 4713748"/>
                  <a:gd name="connsiteY5820" fmla="*/ 1886015 h 2722945"/>
                  <a:gd name="connsiteX5821" fmla="*/ 4712851 w 4713748"/>
                  <a:gd name="connsiteY5821" fmla="*/ 1887403 h 2722945"/>
                  <a:gd name="connsiteX5822" fmla="*/ 4712629 w 4713748"/>
                  <a:gd name="connsiteY5822" fmla="*/ 1887403 h 2722945"/>
                  <a:gd name="connsiteX5823" fmla="*/ 2530438 w 4713748"/>
                  <a:gd name="connsiteY5823" fmla="*/ 1879143 h 2722945"/>
                  <a:gd name="connsiteX5824" fmla="*/ 2532052 w 4713748"/>
                  <a:gd name="connsiteY5824" fmla="*/ 1880757 h 2722945"/>
                  <a:gd name="connsiteX5825" fmla="*/ 2534273 w 4713748"/>
                  <a:gd name="connsiteY5825" fmla="*/ 1885195 h 2722945"/>
                  <a:gd name="connsiteX5826" fmla="*/ 2532052 w 4713748"/>
                  <a:gd name="connsiteY5826" fmla="*/ 1885195 h 2722945"/>
                  <a:gd name="connsiteX5827" fmla="*/ 2534439 w 4713748"/>
                  <a:gd name="connsiteY5827" fmla="*/ 1887580 h 2722945"/>
                  <a:gd name="connsiteX5828" fmla="*/ 2537150 w 4713748"/>
                  <a:gd name="connsiteY5828" fmla="*/ 1888642 h 2722945"/>
                  <a:gd name="connsiteX5829" fmla="*/ 2538565 w 4713748"/>
                  <a:gd name="connsiteY5829" fmla="*/ 1887935 h 2722945"/>
                  <a:gd name="connsiteX5830" fmla="*/ 2540303 w 4713748"/>
                  <a:gd name="connsiteY5830" fmla="*/ 1887935 h 2722945"/>
                  <a:gd name="connsiteX5831" fmla="*/ 2541367 w 4713748"/>
                  <a:gd name="connsiteY5831" fmla="*/ 1885273 h 2722945"/>
                  <a:gd name="connsiteX5832" fmla="*/ 2541756 w 4713748"/>
                  <a:gd name="connsiteY5832" fmla="*/ 1884736 h 2722945"/>
                  <a:gd name="connsiteX5833" fmla="*/ 2540752 w 4713748"/>
                  <a:gd name="connsiteY5833" fmla="*/ 1883731 h 2722945"/>
                  <a:gd name="connsiteX5834" fmla="*/ 2538533 w 4713748"/>
                  <a:gd name="connsiteY5834" fmla="*/ 1881507 h 2722945"/>
                  <a:gd name="connsiteX5835" fmla="*/ 2536868 w 4713748"/>
                  <a:gd name="connsiteY5835" fmla="*/ 1879282 h 2722945"/>
                  <a:gd name="connsiteX5836" fmla="*/ 2536764 w 4713748"/>
                  <a:gd name="connsiteY5836" fmla="*/ 1879143 h 2722945"/>
                  <a:gd name="connsiteX5837" fmla="*/ 2532396 w 4713748"/>
                  <a:gd name="connsiteY5837" fmla="*/ 1879143 h 2722945"/>
                  <a:gd name="connsiteX5838" fmla="*/ 164188 w 4713748"/>
                  <a:gd name="connsiteY5838" fmla="*/ 1874800 h 2722945"/>
                  <a:gd name="connsiteX5839" fmla="*/ 177499 w 4713748"/>
                  <a:gd name="connsiteY5839" fmla="*/ 1881458 h 2722945"/>
                  <a:gd name="connsiteX5840" fmla="*/ 656692 w 4713748"/>
                  <a:gd name="connsiteY5840" fmla="*/ 1996858 h 2722945"/>
                  <a:gd name="connsiteX5841" fmla="*/ 942876 w 4713748"/>
                  <a:gd name="connsiteY5841" fmla="*/ 2027928 h 2722945"/>
                  <a:gd name="connsiteX5842" fmla="*/ 958406 w 4713748"/>
                  <a:gd name="connsiteY5842" fmla="*/ 2027928 h 2722945"/>
                  <a:gd name="connsiteX5843" fmla="*/ 1002775 w 4713748"/>
                  <a:gd name="connsiteY5843" fmla="*/ 2034585 h 2722945"/>
                  <a:gd name="connsiteX5844" fmla="*/ 1075985 w 4713748"/>
                  <a:gd name="connsiteY5844" fmla="*/ 2052339 h 2722945"/>
                  <a:gd name="connsiteX5845" fmla="*/ 1109263 w 4713748"/>
                  <a:gd name="connsiteY5845" fmla="*/ 2063435 h 2722945"/>
                  <a:gd name="connsiteX5846" fmla="*/ 1164725 w 4713748"/>
                  <a:gd name="connsiteY5846" fmla="*/ 2090066 h 2722945"/>
                  <a:gd name="connsiteX5847" fmla="*/ 1171380 w 4713748"/>
                  <a:gd name="connsiteY5847" fmla="*/ 2090066 h 2722945"/>
                  <a:gd name="connsiteX5848" fmla="*/ 1180254 w 4713748"/>
                  <a:gd name="connsiteY5848" fmla="*/ 2098943 h 2722945"/>
                  <a:gd name="connsiteX5849" fmla="*/ 1198002 w 4713748"/>
                  <a:gd name="connsiteY5849" fmla="*/ 2112259 h 2722945"/>
                  <a:gd name="connsiteX5850" fmla="*/ 1211313 w 4713748"/>
                  <a:gd name="connsiteY5850" fmla="*/ 2194370 h 2722945"/>
                  <a:gd name="connsiteX5851" fmla="*/ 1213531 w 4713748"/>
                  <a:gd name="connsiteY5851" fmla="*/ 2192151 h 2722945"/>
                  <a:gd name="connsiteX5852" fmla="*/ 1209094 w 4713748"/>
                  <a:gd name="connsiteY5852" fmla="*/ 2196590 h 2722945"/>
                  <a:gd name="connsiteX5853" fmla="*/ 1207319 w 4713748"/>
                  <a:gd name="connsiteY5853" fmla="*/ 2199253 h 2722945"/>
                  <a:gd name="connsiteX5854" fmla="*/ 1206876 w 4713748"/>
                  <a:gd name="connsiteY5854" fmla="*/ 2198809 h 2722945"/>
                  <a:gd name="connsiteX5855" fmla="*/ 1189128 w 4713748"/>
                  <a:gd name="connsiteY5855" fmla="*/ 2218782 h 2722945"/>
                  <a:gd name="connsiteX5856" fmla="*/ 1191347 w 4713748"/>
                  <a:gd name="connsiteY5856" fmla="*/ 2209905 h 2722945"/>
                  <a:gd name="connsiteX5857" fmla="*/ 1193565 w 4713748"/>
                  <a:gd name="connsiteY5857" fmla="*/ 2205467 h 2722945"/>
                  <a:gd name="connsiteX5858" fmla="*/ 1198002 w 4713748"/>
                  <a:gd name="connsiteY5858" fmla="*/ 2198809 h 2722945"/>
                  <a:gd name="connsiteX5859" fmla="*/ 1198002 w 4713748"/>
                  <a:gd name="connsiteY5859" fmla="*/ 2196590 h 2722945"/>
                  <a:gd name="connsiteX5860" fmla="*/ 1209094 w 4713748"/>
                  <a:gd name="connsiteY5860" fmla="*/ 2169959 h 2722945"/>
                  <a:gd name="connsiteX5861" fmla="*/ 1204657 w 4713748"/>
                  <a:gd name="connsiteY5861" fmla="*/ 2141109 h 2722945"/>
                  <a:gd name="connsiteX5862" fmla="*/ 1204657 w 4713748"/>
                  <a:gd name="connsiteY5862" fmla="*/ 2138889 h 2722945"/>
                  <a:gd name="connsiteX5863" fmla="*/ 1200220 w 4713748"/>
                  <a:gd name="connsiteY5863" fmla="*/ 2130013 h 2722945"/>
                  <a:gd name="connsiteX5864" fmla="*/ 1186910 w 4713748"/>
                  <a:gd name="connsiteY5864" fmla="*/ 2114478 h 2722945"/>
                  <a:gd name="connsiteX5865" fmla="*/ 1173599 w 4713748"/>
                  <a:gd name="connsiteY5865" fmla="*/ 2105601 h 2722945"/>
                  <a:gd name="connsiteX5866" fmla="*/ 1113700 w 4713748"/>
                  <a:gd name="connsiteY5866" fmla="*/ 2072312 h 2722945"/>
                  <a:gd name="connsiteX5867" fmla="*/ 1022742 w 4713748"/>
                  <a:gd name="connsiteY5867" fmla="*/ 2043462 h 2722945"/>
                  <a:gd name="connsiteX5868" fmla="*/ 949532 w 4713748"/>
                  <a:gd name="connsiteY5868" fmla="*/ 2032366 h 2722945"/>
                  <a:gd name="connsiteX5869" fmla="*/ 905162 w 4713748"/>
                  <a:gd name="connsiteY5869" fmla="*/ 2030147 h 2722945"/>
                  <a:gd name="connsiteX5870" fmla="*/ 845263 w 4713748"/>
                  <a:gd name="connsiteY5870" fmla="*/ 2025708 h 2722945"/>
                  <a:gd name="connsiteX5871" fmla="*/ 803112 w 4713748"/>
                  <a:gd name="connsiteY5871" fmla="*/ 2021270 h 2722945"/>
                  <a:gd name="connsiteX5872" fmla="*/ 787582 w 4713748"/>
                  <a:gd name="connsiteY5872" fmla="*/ 2021270 h 2722945"/>
                  <a:gd name="connsiteX5873" fmla="*/ 765397 w 4713748"/>
                  <a:gd name="connsiteY5873" fmla="*/ 2019051 h 2722945"/>
                  <a:gd name="connsiteX5874" fmla="*/ 732120 w 4713748"/>
                  <a:gd name="connsiteY5874" fmla="*/ 2012393 h 2722945"/>
                  <a:gd name="connsiteX5875" fmla="*/ 685532 w 4713748"/>
                  <a:gd name="connsiteY5875" fmla="*/ 2005735 h 2722945"/>
                  <a:gd name="connsiteX5876" fmla="*/ 678876 w 4713748"/>
                  <a:gd name="connsiteY5876" fmla="*/ 2005735 h 2722945"/>
                  <a:gd name="connsiteX5877" fmla="*/ 658910 w 4713748"/>
                  <a:gd name="connsiteY5877" fmla="*/ 2001297 h 2722945"/>
                  <a:gd name="connsiteX5878" fmla="*/ 592355 w 4713748"/>
                  <a:gd name="connsiteY5878" fmla="*/ 1992420 h 2722945"/>
                  <a:gd name="connsiteX5879" fmla="*/ 486146 w 4713748"/>
                  <a:gd name="connsiteY5879" fmla="*/ 1973002 h 2722945"/>
                  <a:gd name="connsiteX5880" fmla="*/ 480921 w 4713748"/>
                  <a:gd name="connsiteY5880" fmla="*/ 1971872 h 2722945"/>
                  <a:gd name="connsiteX5881" fmla="*/ 483650 w 4713748"/>
                  <a:gd name="connsiteY5881" fmla="*/ 1972447 h 2722945"/>
                  <a:gd name="connsiteX5882" fmla="*/ 541330 w 4713748"/>
                  <a:gd name="connsiteY5882" fmla="*/ 1981324 h 2722945"/>
                  <a:gd name="connsiteX5883" fmla="*/ 563515 w 4713748"/>
                  <a:gd name="connsiteY5883" fmla="*/ 1985762 h 2722945"/>
                  <a:gd name="connsiteX5884" fmla="*/ 541330 w 4713748"/>
                  <a:gd name="connsiteY5884" fmla="*/ 1981324 h 2722945"/>
                  <a:gd name="connsiteX5885" fmla="*/ 413832 w 4713748"/>
                  <a:gd name="connsiteY5885" fmla="*/ 1957135 h 2722945"/>
                  <a:gd name="connsiteX5886" fmla="*/ 411994 w 4713748"/>
                  <a:gd name="connsiteY5886" fmla="*/ 1956691 h 2722945"/>
                  <a:gd name="connsiteX5887" fmla="*/ 406003 w 4713748"/>
                  <a:gd name="connsiteY5887" fmla="*/ 1954693 h 2722945"/>
                  <a:gd name="connsiteX5888" fmla="*/ 473156 w 4713748"/>
                  <a:gd name="connsiteY5888" fmla="*/ 1966796 h 2722945"/>
                  <a:gd name="connsiteX5889" fmla="*/ 567952 w 4713748"/>
                  <a:gd name="connsiteY5889" fmla="*/ 1985762 h 2722945"/>
                  <a:gd name="connsiteX5890" fmla="*/ 652255 w 4713748"/>
                  <a:gd name="connsiteY5890" fmla="*/ 1999078 h 2722945"/>
                  <a:gd name="connsiteX5891" fmla="*/ 473156 w 4713748"/>
                  <a:gd name="connsiteY5891" fmla="*/ 1966796 h 2722945"/>
                  <a:gd name="connsiteX5892" fmla="*/ 401566 w 4713748"/>
                  <a:gd name="connsiteY5892" fmla="*/ 1952474 h 2722945"/>
                  <a:gd name="connsiteX5893" fmla="*/ 363851 w 4713748"/>
                  <a:gd name="connsiteY5893" fmla="*/ 1945816 h 2722945"/>
                  <a:gd name="connsiteX5894" fmla="*/ 311931 w 4713748"/>
                  <a:gd name="connsiteY5894" fmla="*/ 1929697 h 2722945"/>
                  <a:gd name="connsiteX5895" fmla="*/ 348322 w 4713748"/>
                  <a:gd name="connsiteY5895" fmla="*/ 1939158 h 2722945"/>
                  <a:gd name="connsiteX5896" fmla="*/ 392692 w 4713748"/>
                  <a:gd name="connsiteY5896" fmla="*/ 1950254 h 2722945"/>
                  <a:gd name="connsiteX5897" fmla="*/ 348322 w 4713748"/>
                  <a:gd name="connsiteY5897" fmla="*/ 1939158 h 2722945"/>
                  <a:gd name="connsiteX5898" fmla="*/ 299515 w 4713748"/>
                  <a:gd name="connsiteY5898" fmla="*/ 1925843 h 2722945"/>
                  <a:gd name="connsiteX5899" fmla="*/ 311931 w 4713748"/>
                  <a:gd name="connsiteY5899" fmla="*/ 1929697 h 2722945"/>
                  <a:gd name="connsiteX5900" fmla="*/ 303640 w 4713748"/>
                  <a:gd name="connsiteY5900" fmla="*/ 1927542 h 2722945"/>
                  <a:gd name="connsiteX5901" fmla="*/ 164188 w 4713748"/>
                  <a:gd name="connsiteY5901" fmla="*/ 1874800 h 2722945"/>
                  <a:gd name="connsiteX5902" fmla="*/ 1761639 w 4713748"/>
                  <a:gd name="connsiteY5902" fmla="*/ 1867350 h 2722945"/>
                  <a:gd name="connsiteX5903" fmla="*/ 1763203 w 4713748"/>
                  <a:gd name="connsiteY5903" fmla="*/ 1867373 h 2722945"/>
                  <a:gd name="connsiteX5904" fmla="*/ 1763181 w 4713748"/>
                  <a:gd name="connsiteY5904" fmla="*/ 1867394 h 2722945"/>
                  <a:gd name="connsiteX5905" fmla="*/ 1773656 w 4713748"/>
                  <a:gd name="connsiteY5905" fmla="*/ 1865906 h 2722945"/>
                  <a:gd name="connsiteX5906" fmla="*/ 1773577 w 4713748"/>
                  <a:gd name="connsiteY5906" fmla="*/ 1866185 h 2722945"/>
                  <a:gd name="connsiteX5907" fmla="*/ 1772075 w 4713748"/>
                  <a:gd name="connsiteY5907" fmla="*/ 1867141 h 2722945"/>
                  <a:gd name="connsiteX5908" fmla="*/ 1770688 w 4713748"/>
                  <a:gd name="connsiteY5908" fmla="*/ 1867418 h 2722945"/>
                  <a:gd name="connsiteX5909" fmla="*/ 1770742 w 4713748"/>
                  <a:gd name="connsiteY5909" fmla="*/ 1867310 h 2722945"/>
                  <a:gd name="connsiteX5910" fmla="*/ 1774299 w 4713748"/>
                  <a:gd name="connsiteY5910" fmla="*/ 1865725 h 2722945"/>
                  <a:gd name="connsiteX5911" fmla="*/ 1774295 w 4713748"/>
                  <a:gd name="connsiteY5911" fmla="*/ 1865753 h 2722945"/>
                  <a:gd name="connsiteX5912" fmla="*/ 1775127 w 4713748"/>
                  <a:gd name="connsiteY5912" fmla="*/ 1867418 h 2722945"/>
                  <a:gd name="connsiteX5913" fmla="*/ 1773462 w 4713748"/>
                  <a:gd name="connsiteY5913" fmla="*/ 1866586 h 2722945"/>
                  <a:gd name="connsiteX5914" fmla="*/ 1773577 w 4713748"/>
                  <a:gd name="connsiteY5914" fmla="*/ 1866185 h 2722945"/>
                  <a:gd name="connsiteX5915" fmla="*/ 1775127 w 4713748"/>
                  <a:gd name="connsiteY5915" fmla="*/ 1865198 h 2722945"/>
                  <a:gd name="connsiteX5916" fmla="*/ 1774299 w 4713748"/>
                  <a:gd name="connsiteY5916" fmla="*/ 1865725 h 2722945"/>
                  <a:gd name="connsiteX5917" fmla="*/ 1774322 w 4713748"/>
                  <a:gd name="connsiteY5917" fmla="*/ 1865585 h 2722945"/>
                  <a:gd name="connsiteX5918" fmla="*/ 1773859 w 4713748"/>
                  <a:gd name="connsiteY5918" fmla="*/ 1865198 h 2722945"/>
                  <a:gd name="connsiteX5919" fmla="*/ 1774387 w 4713748"/>
                  <a:gd name="connsiteY5919" fmla="*/ 1865198 h 2722945"/>
                  <a:gd name="connsiteX5920" fmla="*/ 1774322 w 4713748"/>
                  <a:gd name="connsiteY5920" fmla="*/ 1865585 h 2722945"/>
                  <a:gd name="connsiteX5921" fmla="*/ 1773656 w 4713748"/>
                  <a:gd name="connsiteY5921" fmla="*/ 1865906 h 2722945"/>
                  <a:gd name="connsiteX5922" fmla="*/ 1765466 w 4713748"/>
                  <a:gd name="connsiteY5922" fmla="*/ 1865198 h 2722945"/>
                  <a:gd name="connsiteX5923" fmla="*/ 1771798 w 4713748"/>
                  <a:gd name="connsiteY5923" fmla="*/ 1865198 h 2722945"/>
                  <a:gd name="connsiteX5924" fmla="*/ 1770742 w 4713748"/>
                  <a:gd name="connsiteY5924" fmla="*/ 1867310 h 2722945"/>
                  <a:gd name="connsiteX5925" fmla="*/ 1770517 w 4713748"/>
                  <a:gd name="connsiteY5925" fmla="*/ 1867418 h 2722945"/>
                  <a:gd name="connsiteX5926" fmla="*/ 1767636 w 4713748"/>
                  <a:gd name="connsiteY5926" fmla="*/ 1868806 h 2722945"/>
                  <a:gd name="connsiteX5927" fmla="*/ 1762326 w 4713748"/>
                  <a:gd name="connsiteY5927" fmla="*/ 1868216 h 2722945"/>
                  <a:gd name="connsiteX5928" fmla="*/ 1763181 w 4713748"/>
                  <a:gd name="connsiteY5928" fmla="*/ 1867394 h 2722945"/>
                  <a:gd name="connsiteX5929" fmla="*/ 1764029 w 4713748"/>
                  <a:gd name="connsiteY5929" fmla="*/ 1867418 h 2722945"/>
                  <a:gd name="connsiteX5930" fmla="*/ 1765417 w 4713748"/>
                  <a:gd name="connsiteY5930" fmla="*/ 1867418 h 2722945"/>
                  <a:gd name="connsiteX5931" fmla="*/ 1766249 w 4713748"/>
                  <a:gd name="connsiteY5931" fmla="*/ 1867418 h 2722945"/>
                  <a:gd name="connsiteX5932" fmla="*/ 1763203 w 4713748"/>
                  <a:gd name="connsiteY5932" fmla="*/ 1867373 h 2722945"/>
                  <a:gd name="connsiteX5933" fmla="*/ 1766992 w 4713748"/>
                  <a:gd name="connsiteY5933" fmla="*/ 1863732 h 2722945"/>
                  <a:gd name="connsiteX5934" fmla="*/ 1765466 w 4713748"/>
                  <a:gd name="connsiteY5934" fmla="*/ 1865198 h 2722945"/>
                  <a:gd name="connsiteX5935" fmla="*/ 1764029 w 4713748"/>
                  <a:gd name="connsiteY5935" fmla="*/ 1865198 h 2722945"/>
                  <a:gd name="connsiteX5936" fmla="*/ 1757075 w 4713748"/>
                  <a:gd name="connsiteY5936" fmla="*/ 1864996 h 2722945"/>
                  <a:gd name="connsiteX5937" fmla="*/ 2578787 w 4713748"/>
                  <a:gd name="connsiteY5937" fmla="*/ 1863585 h 2722945"/>
                  <a:gd name="connsiteX5938" fmla="*/ 2578787 w 4713748"/>
                  <a:gd name="connsiteY5938" fmla="*/ 1865808 h 2722945"/>
                  <a:gd name="connsiteX5939" fmla="*/ 2574356 w 4713748"/>
                  <a:gd name="connsiteY5939" fmla="*/ 1868031 h 2722945"/>
                  <a:gd name="connsiteX5940" fmla="*/ 2574079 w 4713748"/>
                  <a:gd name="connsiteY5940" fmla="*/ 1866086 h 2722945"/>
                  <a:gd name="connsiteX5941" fmla="*/ 2572758 w 4713748"/>
                  <a:gd name="connsiteY5941" fmla="*/ 1865896 h 2722945"/>
                  <a:gd name="connsiteX5942" fmla="*/ 2570975 w 4713748"/>
                  <a:gd name="connsiteY5942" fmla="*/ 1873339 h 2722945"/>
                  <a:gd name="connsiteX5943" fmla="*/ 2570027 w 4713748"/>
                  <a:gd name="connsiteY5943" fmla="*/ 1885616 h 2722945"/>
                  <a:gd name="connsiteX5944" fmla="*/ 2570102 w 4713748"/>
                  <a:gd name="connsiteY5944" fmla="*/ 1885465 h 2722945"/>
                  <a:gd name="connsiteX5945" fmla="*/ 2572314 w 4713748"/>
                  <a:gd name="connsiteY5945" fmla="*/ 1885465 h 2722945"/>
                  <a:gd name="connsiteX5946" fmla="*/ 2574525 w 4713748"/>
                  <a:gd name="connsiteY5946" fmla="*/ 1883244 h 2722945"/>
                  <a:gd name="connsiteX5947" fmla="*/ 2581160 w 4713748"/>
                  <a:gd name="connsiteY5947" fmla="*/ 1883244 h 2722945"/>
                  <a:gd name="connsiteX5948" fmla="*/ 2587795 w 4713748"/>
                  <a:gd name="connsiteY5948" fmla="*/ 1885465 h 2722945"/>
                  <a:gd name="connsiteX5949" fmla="*/ 2587795 w 4713748"/>
                  <a:gd name="connsiteY5949" fmla="*/ 1885747 h 2722945"/>
                  <a:gd name="connsiteX5950" fmla="*/ 2594084 w 4713748"/>
                  <a:gd name="connsiteY5950" fmla="*/ 1885747 h 2722945"/>
                  <a:gd name="connsiteX5951" fmla="*/ 2594084 w 4713748"/>
                  <a:gd name="connsiteY5951" fmla="*/ 1883557 h 2722945"/>
                  <a:gd name="connsiteX5952" fmla="*/ 2596857 w 4713748"/>
                  <a:gd name="connsiteY5952" fmla="*/ 1883284 h 2722945"/>
                  <a:gd name="connsiteX5953" fmla="*/ 2598171 w 4713748"/>
                  <a:gd name="connsiteY5953" fmla="*/ 1883154 h 2722945"/>
                  <a:gd name="connsiteX5954" fmla="*/ 2600816 w 4713748"/>
                  <a:gd name="connsiteY5954" fmla="*/ 1879303 h 2722945"/>
                  <a:gd name="connsiteX5955" fmla="*/ 2603034 w 4713748"/>
                  <a:gd name="connsiteY5955" fmla="*/ 1877083 h 2722945"/>
                  <a:gd name="connsiteX5956" fmla="*/ 2607470 w 4713748"/>
                  <a:gd name="connsiteY5956" fmla="*/ 1874862 h 2722945"/>
                  <a:gd name="connsiteX5957" fmla="*/ 2607874 w 4713748"/>
                  <a:gd name="connsiteY5957" fmla="*/ 1874457 h 2722945"/>
                  <a:gd name="connsiteX5958" fmla="*/ 2607229 w 4713748"/>
                  <a:gd name="connsiteY5958" fmla="*/ 1874457 h 2722945"/>
                  <a:gd name="connsiteX5959" fmla="*/ 2609449 w 4713748"/>
                  <a:gd name="connsiteY5959" fmla="*/ 1872239 h 2722945"/>
                  <a:gd name="connsiteX5960" fmla="*/ 2591690 w 4713748"/>
                  <a:gd name="connsiteY5960" fmla="*/ 1874457 h 2722945"/>
                  <a:gd name="connsiteX5961" fmla="*/ 2596130 w 4713748"/>
                  <a:gd name="connsiteY5961" fmla="*/ 1865584 h 2722945"/>
                  <a:gd name="connsiteX5962" fmla="*/ 2596130 w 4713748"/>
                  <a:gd name="connsiteY5962" fmla="*/ 1864246 h 2722945"/>
                  <a:gd name="connsiteX5963" fmla="*/ 2588298 w 4713748"/>
                  <a:gd name="connsiteY5963" fmla="*/ 1870073 h 2722945"/>
                  <a:gd name="connsiteX5964" fmla="*/ 2581368 w 4713748"/>
                  <a:gd name="connsiteY5964" fmla="*/ 1874799 h 2722945"/>
                  <a:gd name="connsiteX5965" fmla="*/ 2581368 w 4713748"/>
                  <a:gd name="connsiteY5965" fmla="*/ 1865904 h 2722945"/>
                  <a:gd name="connsiteX5966" fmla="*/ 2581158 w 4713748"/>
                  <a:gd name="connsiteY5966" fmla="*/ 1865483 h 2722945"/>
                  <a:gd name="connsiteX5967" fmla="*/ 2581003 w 4713748"/>
                  <a:gd name="connsiteY5967" fmla="*/ 1865808 h 2722945"/>
                  <a:gd name="connsiteX5968" fmla="*/ 2578787 w 4713748"/>
                  <a:gd name="connsiteY5968" fmla="*/ 1863585 h 2722945"/>
                  <a:gd name="connsiteX5969" fmla="*/ 1774529 w 4713748"/>
                  <a:gd name="connsiteY5969" fmla="*/ 1856487 h 2722945"/>
                  <a:gd name="connsiteX5970" fmla="*/ 1773462 w 4713748"/>
                  <a:gd name="connsiteY5970" fmla="*/ 1860757 h 2722945"/>
                  <a:gd name="connsiteX5971" fmla="*/ 1772907 w 4713748"/>
                  <a:gd name="connsiteY5971" fmla="*/ 1862977 h 2722945"/>
                  <a:gd name="connsiteX5972" fmla="*/ 1766992 w 4713748"/>
                  <a:gd name="connsiteY5972" fmla="*/ 1863732 h 2722945"/>
                  <a:gd name="connsiteX5973" fmla="*/ 1776720 w 4713748"/>
                  <a:gd name="connsiteY5973" fmla="*/ 1854381 h 2722945"/>
                  <a:gd name="connsiteX5974" fmla="*/ 1775127 w 4713748"/>
                  <a:gd name="connsiteY5974" fmla="*/ 1860757 h 2722945"/>
                  <a:gd name="connsiteX5975" fmla="*/ 1773859 w 4713748"/>
                  <a:gd name="connsiteY5975" fmla="*/ 1865198 h 2722945"/>
                  <a:gd name="connsiteX5976" fmla="*/ 1772907 w 4713748"/>
                  <a:gd name="connsiteY5976" fmla="*/ 1865198 h 2722945"/>
                  <a:gd name="connsiteX5977" fmla="*/ 1771798 w 4713748"/>
                  <a:gd name="connsiteY5977" fmla="*/ 1865198 h 2722945"/>
                  <a:gd name="connsiteX5978" fmla="*/ 1772907 w 4713748"/>
                  <a:gd name="connsiteY5978" fmla="*/ 1862977 h 2722945"/>
                  <a:gd name="connsiteX5979" fmla="*/ 1774807 w 4713748"/>
                  <a:gd name="connsiteY5979" fmla="*/ 1856220 h 2722945"/>
                  <a:gd name="connsiteX5980" fmla="*/ 1778557 w 4713748"/>
                  <a:gd name="connsiteY5980" fmla="*/ 1852616 h 2722945"/>
                  <a:gd name="connsiteX5981" fmla="*/ 1777936 w 4713748"/>
                  <a:gd name="connsiteY5981" fmla="*/ 1854893 h 2722945"/>
                  <a:gd name="connsiteX5982" fmla="*/ 1775127 w 4713748"/>
                  <a:gd name="connsiteY5982" fmla="*/ 1865198 h 2722945"/>
                  <a:gd name="connsiteX5983" fmla="*/ 1774387 w 4713748"/>
                  <a:gd name="connsiteY5983" fmla="*/ 1865198 h 2722945"/>
                  <a:gd name="connsiteX5984" fmla="*/ 1775127 w 4713748"/>
                  <a:gd name="connsiteY5984" fmla="*/ 1860757 h 2722945"/>
                  <a:gd name="connsiteX5985" fmla="*/ 1775682 w 4713748"/>
                  <a:gd name="connsiteY5985" fmla="*/ 1858536 h 2722945"/>
                  <a:gd name="connsiteX5986" fmla="*/ 1776720 w 4713748"/>
                  <a:gd name="connsiteY5986" fmla="*/ 1854381 h 2722945"/>
                  <a:gd name="connsiteX5987" fmla="*/ 875906 w 4713748"/>
                  <a:gd name="connsiteY5987" fmla="*/ 1852033 h 2722945"/>
                  <a:gd name="connsiteX5988" fmla="*/ 894730 w 4713748"/>
                  <a:gd name="connsiteY5988" fmla="*/ 1852365 h 2722945"/>
                  <a:gd name="connsiteX5989" fmla="*/ 1371177 w 4713748"/>
                  <a:gd name="connsiteY5989" fmla="*/ 1860757 h 2722945"/>
                  <a:gd name="connsiteX5990" fmla="*/ 1686347 w 4713748"/>
                  <a:gd name="connsiteY5990" fmla="*/ 1865198 h 2722945"/>
                  <a:gd name="connsiteX5991" fmla="*/ 1719119 w 4713748"/>
                  <a:gd name="connsiteY5991" fmla="*/ 1866135 h 2722945"/>
                  <a:gd name="connsiteX5992" fmla="*/ 1761639 w 4713748"/>
                  <a:gd name="connsiteY5992" fmla="*/ 1867350 h 2722945"/>
                  <a:gd name="connsiteX5993" fmla="*/ 1761567 w 4713748"/>
                  <a:gd name="connsiteY5993" fmla="*/ 1867349 h 2722945"/>
                  <a:gd name="connsiteX5994" fmla="*/ 1466616 w 4713748"/>
                  <a:gd name="connsiteY5994" fmla="*/ 1862977 h 2722945"/>
                  <a:gd name="connsiteX5995" fmla="*/ 1065155 w 4713748"/>
                  <a:gd name="connsiteY5995" fmla="*/ 1855539 h 2722945"/>
                  <a:gd name="connsiteX5996" fmla="*/ 864432 w 4713748"/>
                  <a:gd name="connsiteY5996" fmla="*/ 1851831 h 2722945"/>
                  <a:gd name="connsiteX5997" fmla="*/ 865027 w 4713748"/>
                  <a:gd name="connsiteY5997" fmla="*/ 1851840 h 2722945"/>
                  <a:gd name="connsiteX5998" fmla="*/ 867350 w 4713748"/>
                  <a:gd name="connsiteY5998" fmla="*/ 1851875 h 2722945"/>
                  <a:gd name="connsiteX5999" fmla="*/ 875906 w 4713748"/>
                  <a:gd name="connsiteY5999" fmla="*/ 1852033 h 2722945"/>
                  <a:gd name="connsiteX6000" fmla="*/ 660811 w 4713748"/>
                  <a:gd name="connsiteY6000" fmla="*/ 1849170 h 2722945"/>
                  <a:gd name="connsiteX6001" fmla="*/ 660993 w 4713748"/>
                  <a:gd name="connsiteY6001" fmla="*/ 1849430 h 2722945"/>
                  <a:gd name="connsiteX6002" fmla="*/ 660937 w 4713748"/>
                  <a:gd name="connsiteY6002" fmla="*/ 1849654 h 2722945"/>
                  <a:gd name="connsiteX6003" fmla="*/ 660761 w 4713748"/>
                  <a:gd name="connsiteY6003" fmla="*/ 1849865 h 2722945"/>
                  <a:gd name="connsiteX6004" fmla="*/ 660776 w 4713748"/>
                  <a:gd name="connsiteY6004" fmla="*/ 1849654 h 2722945"/>
                  <a:gd name="connsiteX6005" fmla="*/ 661295 w 4713748"/>
                  <a:gd name="connsiteY6005" fmla="*/ 1848220 h 2722945"/>
                  <a:gd name="connsiteX6006" fmla="*/ 661429 w 4713748"/>
                  <a:gd name="connsiteY6006" fmla="*/ 1848512 h 2722945"/>
                  <a:gd name="connsiteX6007" fmla="*/ 661044 w 4713748"/>
                  <a:gd name="connsiteY6007" fmla="*/ 1849502 h 2722945"/>
                  <a:gd name="connsiteX6008" fmla="*/ 660993 w 4713748"/>
                  <a:gd name="connsiteY6008" fmla="*/ 1849430 h 2722945"/>
                  <a:gd name="connsiteX6009" fmla="*/ 661214 w 4713748"/>
                  <a:gd name="connsiteY6009" fmla="*/ 1848544 h 2722945"/>
                  <a:gd name="connsiteX6010" fmla="*/ 2623504 w 4713748"/>
                  <a:gd name="connsiteY6010" fmla="*/ 1845614 h 2722945"/>
                  <a:gd name="connsiteX6011" fmla="*/ 2622204 w 4713748"/>
                  <a:gd name="connsiteY6011" fmla="*/ 1846091 h 2722945"/>
                  <a:gd name="connsiteX6012" fmla="*/ 2616505 w 4713748"/>
                  <a:gd name="connsiteY6012" fmla="*/ 1852142 h 2722945"/>
                  <a:gd name="connsiteX6013" fmla="*/ 2622755 w 4713748"/>
                  <a:gd name="connsiteY6013" fmla="*/ 1850060 h 2722945"/>
                  <a:gd name="connsiteX6014" fmla="*/ 2621286 w 4713748"/>
                  <a:gd name="connsiteY6014" fmla="*/ 1850060 h 2722945"/>
                  <a:gd name="connsiteX6015" fmla="*/ 2623504 w 4713748"/>
                  <a:gd name="connsiteY6015" fmla="*/ 1845614 h 2722945"/>
                  <a:gd name="connsiteX6016" fmla="*/ 1779566 w 4713748"/>
                  <a:gd name="connsiteY6016" fmla="*/ 1842993 h 2722945"/>
                  <a:gd name="connsiteX6017" fmla="*/ 1776720 w 4713748"/>
                  <a:gd name="connsiteY6017" fmla="*/ 1854381 h 2722945"/>
                  <a:gd name="connsiteX6018" fmla="*/ 1776720 w 4713748"/>
                  <a:gd name="connsiteY6018" fmla="*/ 1854381 h 2722945"/>
                  <a:gd name="connsiteX6019" fmla="*/ 1779011 w 4713748"/>
                  <a:gd name="connsiteY6019" fmla="*/ 1845214 h 2722945"/>
                  <a:gd name="connsiteX6020" fmla="*/ 1779566 w 4713748"/>
                  <a:gd name="connsiteY6020" fmla="*/ 1842993 h 2722945"/>
                  <a:gd name="connsiteX6021" fmla="*/ 663519 w 4713748"/>
                  <a:gd name="connsiteY6021" fmla="*/ 1842993 h 2722945"/>
                  <a:gd name="connsiteX6022" fmla="*/ 663600 w 4713748"/>
                  <a:gd name="connsiteY6022" fmla="*/ 1842993 h 2722945"/>
                  <a:gd name="connsiteX6023" fmla="*/ 663434 w 4713748"/>
                  <a:gd name="connsiteY6023" fmla="*/ 1843548 h 2722945"/>
                  <a:gd name="connsiteX6024" fmla="*/ 662180 w 4713748"/>
                  <a:gd name="connsiteY6024" fmla="*/ 1847434 h 2722945"/>
                  <a:gd name="connsiteX6025" fmla="*/ 661665 w 4713748"/>
                  <a:gd name="connsiteY6025" fmla="*/ 1849030 h 2722945"/>
                  <a:gd name="connsiteX6026" fmla="*/ 661429 w 4713748"/>
                  <a:gd name="connsiteY6026" fmla="*/ 1848512 h 2722945"/>
                  <a:gd name="connsiteX6027" fmla="*/ 661847 w 4713748"/>
                  <a:gd name="connsiteY6027" fmla="*/ 1847434 h 2722945"/>
                  <a:gd name="connsiteX6028" fmla="*/ 662601 w 4713748"/>
                  <a:gd name="connsiteY6028" fmla="*/ 1845491 h 2722945"/>
                  <a:gd name="connsiteX6029" fmla="*/ 661381 w 4713748"/>
                  <a:gd name="connsiteY6029" fmla="*/ 1842993 h 2722945"/>
                  <a:gd name="connsiteX6030" fmla="*/ 662601 w 4713748"/>
                  <a:gd name="connsiteY6030" fmla="*/ 1842993 h 2722945"/>
                  <a:gd name="connsiteX6031" fmla="*/ 661492 w 4713748"/>
                  <a:gd name="connsiteY6031" fmla="*/ 1847434 h 2722945"/>
                  <a:gd name="connsiteX6032" fmla="*/ 661295 w 4713748"/>
                  <a:gd name="connsiteY6032" fmla="*/ 1848220 h 2722945"/>
                  <a:gd name="connsiteX6033" fmla="*/ 660937 w 4713748"/>
                  <a:gd name="connsiteY6033" fmla="*/ 1847434 h 2722945"/>
                  <a:gd name="connsiteX6034" fmla="*/ 660811 w 4713748"/>
                  <a:gd name="connsiteY6034" fmla="*/ 1849170 h 2722945"/>
                  <a:gd name="connsiteX6035" fmla="*/ 659603 w 4713748"/>
                  <a:gd name="connsiteY6035" fmla="*/ 1847439 h 2722945"/>
                  <a:gd name="connsiteX6036" fmla="*/ 2614130 w 4713748"/>
                  <a:gd name="connsiteY6036" fmla="*/ 1812430 h 2722945"/>
                  <a:gd name="connsiteX6037" fmla="*/ 2604700 w 4713748"/>
                  <a:gd name="connsiteY6037" fmla="*/ 1817710 h 2722945"/>
                  <a:gd name="connsiteX6038" fmla="*/ 2603625 w 4713748"/>
                  <a:gd name="connsiteY6038" fmla="*/ 1818346 h 2722945"/>
                  <a:gd name="connsiteX6039" fmla="*/ 2590951 w 4713748"/>
                  <a:gd name="connsiteY6039" fmla="*/ 1844937 h 2722945"/>
                  <a:gd name="connsiteX6040" fmla="*/ 2596891 w 4713748"/>
                  <a:gd name="connsiteY6040" fmla="*/ 1836995 h 2722945"/>
                  <a:gd name="connsiteX6041" fmla="*/ 2612414 w 4713748"/>
                  <a:gd name="connsiteY6041" fmla="*/ 1821428 h 2722945"/>
                  <a:gd name="connsiteX6042" fmla="*/ 2614632 w 4713748"/>
                  <a:gd name="connsiteY6042" fmla="*/ 1823652 h 2722945"/>
                  <a:gd name="connsiteX6043" fmla="*/ 2619067 w 4713748"/>
                  <a:gd name="connsiteY6043" fmla="*/ 1816981 h 2722945"/>
                  <a:gd name="connsiteX6044" fmla="*/ 2619067 w 4713748"/>
                  <a:gd name="connsiteY6044" fmla="*/ 1819204 h 2722945"/>
                  <a:gd name="connsiteX6045" fmla="*/ 2622365 w 4713748"/>
                  <a:gd name="connsiteY6045" fmla="*/ 1815897 h 2722945"/>
                  <a:gd name="connsiteX6046" fmla="*/ 2620786 w 4713748"/>
                  <a:gd name="connsiteY6046" fmla="*/ 1816876 h 2722945"/>
                  <a:gd name="connsiteX6047" fmla="*/ 2620786 w 4713748"/>
                  <a:gd name="connsiteY6047" fmla="*/ 1814653 h 2722945"/>
                  <a:gd name="connsiteX6048" fmla="*/ 2618567 w 4713748"/>
                  <a:gd name="connsiteY6048" fmla="*/ 1816876 h 2722945"/>
                  <a:gd name="connsiteX6049" fmla="*/ 2614130 w 4713748"/>
                  <a:gd name="connsiteY6049" fmla="*/ 1816876 h 2722945"/>
                  <a:gd name="connsiteX6050" fmla="*/ 2614130 w 4713748"/>
                  <a:gd name="connsiteY6050" fmla="*/ 1812430 h 2722945"/>
                  <a:gd name="connsiteX6051" fmla="*/ 2440704 w 4713748"/>
                  <a:gd name="connsiteY6051" fmla="*/ 1807553 h 2722945"/>
                  <a:gd name="connsiteX6052" fmla="*/ 2460665 w 4713748"/>
                  <a:gd name="connsiteY6052" fmla="*/ 1829736 h 2722945"/>
                  <a:gd name="connsiteX6053" fmla="*/ 2465937 w 4713748"/>
                  <a:gd name="connsiteY6053" fmla="*/ 1835025 h 2722945"/>
                  <a:gd name="connsiteX6054" fmla="*/ 2465948 w 4713748"/>
                  <a:gd name="connsiteY6054" fmla="*/ 1835019 h 2722945"/>
                  <a:gd name="connsiteX6055" fmla="*/ 2460665 w 4713748"/>
                  <a:gd name="connsiteY6055" fmla="*/ 1829736 h 2722945"/>
                  <a:gd name="connsiteX6056" fmla="*/ 2440704 w 4713748"/>
                  <a:gd name="connsiteY6056" fmla="*/ 1807553 h 2722945"/>
                  <a:gd name="connsiteX6057" fmla="*/ 1793177 w 4713748"/>
                  <a:gd name="connsiteY6057" fmla="*/ 1786840 h 2722945"/>
                  <a:gd name="connsiteX6058" fmla="*/ 1793137 w 4713748"/>
                  <a:gd name="connsiteY6058" fmla="*/ 1787521 h 2722945"/>
                  <a:gd name="connsiteX6059" fmla="*/ 1792168 w 4713748"/>
                  <a:gd name="connsiteY6059" fmla="*/ 1794465 h 2722945"/>
                  <a:gd name="connsiteX6060" fmla="*/ 1790386 w 4713748"/>
                  <a:gd name="connsiteY6060" fmla="*/ 1800804 h 2722945"/>
                  <a:gd name="connsiteX6061" fmla="*/ 1784456 w 4713748"/>
                  <a:gd name="connsiteY6061" fmla="*/ 1821899 h 2722945"/>
                  <a:gd name="connsiteX6062" fmla="*/ 1774807 w 4713748"/>
                  <a:gd name="connsiteY6062" fmla="*/ 1856220 h 2722945"/>
                  <a:gd name="connsiteX6063" fmla="*/ 1774529 w 4713748"/>
                  <a:gd name="connsiteY6063" fmla="*/ 1856487 h 2722945"/>
                  <a:gd name="connsiteX6064" fmla="*/ 1777346 w 4713748"/>
                  <a:gd name="connsiteY6064" fmla="*/ 1845213 h 2722945"/>
                  <a:gd name="connsiteX6065" fmla="*/ 1786224 w 4713748"/>
                  <a:gd name="connsiteY6065" fmla="*/ 1811906 h 2722945"/>
                  <a:gd name="connsiteX6066" fmla="*/ 1790663 w 4713748"/>
                  <a:gd name="connsiteY6066" fmla="*/ 1794698 h 2722945"/>
                  <a:gd name="connsiteX6067" fmla="*/ 1794463 w 4713748"/>
                  <a:gd name="connsiteY6067" fmla="*/ 1782819 h 2722945"/>
                  <a:gd name="connsiteX6068" fmla="*/ 1794504 w 4713748"/>
                  <a:gd name="connsiteY6068" fmla="*/ 1783860 h 2722945"/>
                  <a:gd name="connsiteX6069" fmla="*/ 1790663 w 4713748"/>
                  <a:gd name="connsiteY6069" fmla="*/ 1807465 h 2722945"/>
                  <a:gd name="connsiteX6070" fmla="*/ 1779566 w 4713748"/>
                  <a:gd name="connsiteY6070" fmla="*/ 1842993 h 2722945"/>
                  <a:gd name="connsiteX6071" fmla="*/ 1790663 w 4713748"/>
                  <a:gd name="connsiteY6071" fmla="*/ 1805245 h 2722945"/>
                  <a:gd name="connsiteX6072" fmla="*/ 1792168 w 4713748"/>
                  <a:gd name="connsiteY6072" fmla="*/ 1794465 h 2722945"/>
                  <a:gd name="connsiteX6073" fmla="*/ 1792571 w 4713748"/>
                  <a:gd name="connsiteY6073" fmla="*/ 1793033 h 2722945"/>
                  <a:gd name="connsiteX6074" fmla="*/ 1792883 w 4713748"/>
                  <a:gd name="connsiteY6074" fmla="*/ 1791922 h 2722945"/>
                  <a:gd name="connsiteX6075" fmla="*/ 1793137 w 4713748"/>
                  <a:gd name="connsiteY6075" fmla="*/ 1787521 h 2722945"/>
                  <a:gd name="connsiteX6076" fmla="*/ 1793275 w 4713748"/>
                  <a:gd name="connsiteY6076" fmla="*/ 1786531 h 2722945"/>
                  <a:gd name="connsiteX6077" fmla="*/ 3204136 w 4713748"/>
                  <a:gd name="connsiteY6077" fmla="*/ 1777163 h 2722945"/>
                  <a:gd name="connsiteX6078" fmla="*/ 3208572 w 4713748"/>
                  <a:gd name="connsiteY6078" fmla="*/ 1777163 h 2722945"/>
                  <a:gd name="connsiteX6079" fmla="*/ 3198829 w 4713748"/>
                  <a:gd name="connsiteY6079" fmla="*/ 1778049 h 2722945"/>
                  <a:gd name="connsiteX6080" fmla="*/ 3202472 w 4713748"/>
                  <a:gd name="connsiteY6080" fmla="*/ 1777441 h 2722945"/>
                  <a:gd name="connsiteX6081" fmla="*/ 3204136 w 4713748"/>
                  <a:gd name="connsiteY6081" fmla="*/ 1777163 h 2722945"/>
                  <a:gd name="connsiteX6082" fmla="*/ 1794599 w 4713748"/>
                  <a:gd name="connsiteY6082" fmla="*/ 1777046 h 2722945"/>
                  <a:gd name="connsiteX6083" fmla="*/ 1795056 w 4713748"/>
                  <a:gd name="connsiteY6083" fmla="*/ 1780471 h 2722945"/>
                  <a:gd name="connsiteX6084" fmla="*/ 1794892 w 4713748"/>
                  <a:gd name="connsiteY6084" fmla="*/ 1781477 h 2722945"/>
                  <a:gd name="connsiteX6085" fmla="*/ 1794463 w 4713748"/>
                  <a:gd name="connsiteY6085" fmla="*/ 1782819 h 2722945"/>
                  <a:gd name="connsiteX6086" fmla="*/ 1794315 w 4713748"/>
                  <a:gd name="connsiteY6086" fmla="*/ 1779087 h 2722945"/>
                  <a:gd name="connsiteX6087" fmla="*/ 1794002 w 4713748"/>
                  <a:gd name="connsiteY6087" fmla="*/ 1772565 h 2722945"/>
                  <a:gd name="connsiteX6088" fmla="*/ 1794078 w 4713748"/>
                  <a:gd name="connsiteY6088" fmla="*/ 1773134 h 2722945"/>
                  <a:gd name="connsiteX6089" fmla="*/ 1794315 w 4713748"/>
                  <a:gd name="connsiteY6089" fmla="*/ 1779087 h 2722945"/>
                  <a:gd name="connsiteX6090" fmla="*/ 1793275 w 4713748"/>
                  <a:gd name="connsiteY6090" fmla="*/ 1786531 h 2722945"/>
                  <a:gd name="connsiteX6091" fmla="*/ 1793177 w 4713748"/>
                  <a:gd name="connsiteY6091" fmla="*/ 1786840 h 2722945"/>
                  <a:gd name="connsiteX6092" fmla="*/ 1794635 w 4713748"/>
                  <a:gd name="connsiteY6092" fmla="*/ 1761616 h 2722945"/>
                  <a:gd name="connsiteX6093" fmla="*/ 1795831 w 4713748"/>
                  <a:gd name="connsiteY6093" fmla="*/ 1768226 h 2722945"/>
                  <a:gd name="connsiteX6094" fmla="*/ 1794599 w 4713748"/>
                  <a:gd name="connsiteY6094" fmla="*/ 1777046 h 2722945"/>
                  <a:gd name="connsiteX6095" fmla="*/ 1794547 w 4713748"/>
                  <a:gd name="connsiteY6095" fmla="*/ 1776657 h 2722945"/>
                  <a:gd name="connsiteX6096" fmla="*/ 1794078 w 4713748"/>
                  <a:gd name="connsiteY6096" fmla="*/ 1773134 h 2722945"/>
                  <a:gd name="connsiteX6097" fmla="*/ 1794034 w 4713748"/>
                  <a:gd name="connsiteY6097" fmla="*/ 1772020 h 2722945"/>
                  <a:gd name="connsiteX6098" fmla="*/ 2636758 w 4713748"/>
                  <a:gd name="connsiteY6098" fmla="*/ 1760881 h 2722945"/>
                  <a:gd name="connsiteX6099" fmla="*/ 2619011 w 4713748"/>
                  <a:gd name="connsiteY6099" fmla="*/ 1785315 h 2722945"/>
                  <a:gd name="connsiteX6100" fmla="*/ 2613283 w 4713748"/>
                  <a:gd name="connsiteY6100" fmla="*/ 1792771 h 2722945"/>
                  <a:gd name="connsiteX6101" fmla="*/ 2613369 w 4713748"/>
                  <a:gd name="connsiteY6101" fmla="*/ 1792942 h 2722945"/>
                  <a:gd name="connsiteX6102" fmla="*/ 2619011 w 4713748"/>
                  <a:gd name="connsiteY6102" fmla="*/ 1785315 h 2722945"/>
                  <a:gd name="connsiteX6103" fmla="*/ 2636758 w 4713748"/>
                  <a:gd name="connsiteY6103" fmla="*/ 1760881 h 2722945"/>
                  <a:gd name="connsiteX6104" fmla="*/ 2545056 w 4713748"/>
                  <a:gd name="connsiteY6104" fmla="*/ 1753642 h 2722945"/>
                  <a:gd name="connsiteX6105" fmla="*/ 2545022 w 4713748"/>
                  <a:gd name="connsiteY6105" fmla="*/ 1754719 h 2722945"/>
                  <a:gd name="connsiteX6106" fmla="*/ 2545213 w 4713748"/>
                  <a:gd name="connsiteY6106" fmla="*/ 1757423 h 2722945"/>
                  <a:gd name="connsiteX6107" fmla="*/ 2545297 w 4713748"/>
                  <a:gd name="connsiteY6107" fmla="*/ 1759440 h 2722945"/>
                  <a:gd name="connsiteX6108" fmla="*/ 2547221 w 4713748"/>
                  <a:gd name="connsiteY6108" fmla="*/ 1785826 h 2722945"/>
                  <a:gd name="connsiteX6109" fmla="*/ 2548023 w 4713748"/>
                  <a:gd name="connsiteY6109" fmla="*/ 1812719 h 2722945"/>
                  <a:gd name="connsiteX6110" fmla="*/ 2549168 w 4713748"/>
                  <a:gd name="connsiteY6110" fmla="*/ 1817300 h 2722945"/>
                  <a:gd name="connsiteX6111" fmla="*/ 2547221 w 4713748"/>
                  <a:gd name="connsiteY6111" fmla="*/ 1785826 h 2722945"/>
                  <a:gd name="connsiteX6112" fmla="*/ 2545213 w 4713748"/>
                  <a:gd name="connsiteY6112" fmla="*/ 1757423 h 2722945"/>
                  <a:gd name="connsiteX6113" fmla="*/ 1793171 w 4713748"/>
                  <a:gd name="connsiteY6113" fmla="*/ 1750316 h 2722945"/>
                  <a:gd name="connsiteX6114" fmla="*/ 1794715 w 4713748"/>
                  <a:gd name="connsiteY6114" fmla="*/ 1760245 h 2722945"/>
                  <a:gd name="connsiteX6115" fmla="*/ 1794635 w 4713748"/>
                  <a:gd name="connsiteY6115" fmla="*/ 1761616 h 2722945"/>
                  <a:gd name="connsiteX6116" fmla="*/ 1793334 w 4713748"/>
                  <a:gd name="connsiteY6116" fmla="*/ 1754421 h 2722945"/>
                  <a:gd name="connsiteX6117" fmla="*/ 1791940 w 4713748"/>
                  <a:gd name="connsiteY6117" fmla="*/ 1742403 h 2722945"/>
                  <a:gd name="connsiteX6118" fmla="*/ 1793114 w 4713748"/>
                  <a:gd name="connsiteY6118" fmla="*/ 1748886 h 2722945"/>
                  <a:gd name="connsiteX6119" fmla="*/ 1793171 w 4713748"/>
                  <a:gd name="connsiteY6119" fmla="*/ 1750316 h 2722945"/>
                  <a:gd name="connsiteX6120" fmla="*/ 1790892 w 4713748"/>
                  <a:gd name="connsiteY6120" fmla="*/ 1736614 h 2722945"/>
                  <a:gd name="connsiteX6121" fmla="*/ 1791191 w 4713748"/>
                  <a:gd name="connsiteY6121" fmla="*/ 1737582 h 2722945"/>
                  <a:gd name="connsiteX6122" fmla="*/ 1791940 w 4713748"/>
                  <a:gd name="connsiteY6122" fmla="*/ 1742403 h 2722945"/>
                  <a:gd name="connsiteX6123" fmla="*/ 1787566 w 4713748"/>
                  <a:gd name="connsiteY6123" fmla="*/ 1725820 h 2722945"/>
                  <a:gd name="connsiteX6124" fmla="*/ 1789007 w 4713748"/>
                  <a:gd name="connsiteY6124" fmla="*/ 1730497 h 2722945"/>
                  <a:gd name="connsiteX6125" fmla="*/ 1793334 w 4713748"/>
                  <a:gd name="connsiteY6125" fmla="*/ 1754421 h 2722945"/>
                  <a:gd name="connsiteX6126" fmla="*/ 1794034 w 4713748"/>
                  <a:gd name="connsiteY6126" fmla="*/ 1772020 h 2722945"/>
                  <a:gd name="connsiteX6127" fmla="*/ 1794002 w 4713748"/>
                  <a:gd name="connsiteY6127" fmla="*/ 1772565 h 2722945"/>
                  <a:gd name="connsiteX6128" fmla="*/ 1793230 w 4713748"/>
                  <a:gd name="connsiteY6128" fmla="*/ 1766768 h 2722945"/>
                  <a:gd name="connsiteX6129" fmla="*/ 1790663 w 4713748"/>
                  <a:gd name="connsiteY6129" fmla="*/ 1747513 h 2722945"/>
                  <a:gd name="connsiteX6130" fmla="*/ 3401552 w 4713748"/>
                  <a:gd name="connsiteY6130" fmla="*/ 1715503 h 2722945"/>
                  <a:gd name="connsiteX6131" fmla="*/ 3402022 w 4713748"/>
                  <a:gd name="connsiteY6131" fmla="*/ 1718647 h 2722945"/>
                  <a:gd name="connsiteX6132" fmla="*/ 3400394 w 4713748"/>
                  <a:gd name="connsiteY6132" fmla="*/ 1717018 h 2722945"/>
                  <a:gd name="connsiteX6133" fmla="*/ 2674990 w 4713748"/>
                  <a:gd name="connsiteY6133" fmla="*/ 1714631 h 2722945"/>
                  <a:gd name="connsiteX6134" fmla="*/ 2670003 w 4713748"/>
                  <a:gd name="connsiteY6134" fmla="*/ 1721732 h 2722945"/>
                  <a:gd name="connsiteX6135" fmla="*/ 2661730 w 4713748"/>
                  <a:gd name="connsiteY6135" fmla="*/ 1733513 h 2722945"/>
                  <a:gd name="connsiteX6136" fmla="*/ 2661160 w 4713748"/>
                  <a:gd name="connsiteY6136" fmla="*/ 1734226 h 2722945"/>
                  <a:gd name="connsiteX6137" fmla="*/ 2647850 w 4713748"/>
                  <a:gd name="connsiteY6137" fmla="*/ 1751996 h 2722945"/>
                  <a:gd name="connsiteX6138" fmla="*/ 1787470 w 4713748"/>
                  <a:gd name="connsiteY6138" fmla="*/ 1714448 h 2722945"/>
                  <a:gd name="connsiteX6139" fmla="*/ 1788444 w 4713748"/>
                  <a:gd name="connsiteY6139" fmla="*/ 1723087 h 2722945"/>
                  <a:gd name="connsiteX6140" fmla="*/ 1790892 w 4713748"/>
                  <a:gd name="connsiteY6140" fmla="*/ 1736614 h 2722945"/>
                  <a:gd name="connsiteX6141" fmla="*/ 1789007 w 4713748"/>
                  <a:gd name="connsiteY6141" fmla="*/ 1730497 h 2722945"/>
                  <a:gd name="connsiteX6142" fmla="*/ 1788721 w 4713748"/>
                  <a:gd name="connsiteY6142" fmla="*/ 1728916 h 2722945"/>
                  <a:gd name="connsiteX6143" fmla="*/ 3397583 w 4713748"/>
                  <a:gd name="connsiteY6143" fmla="*/ 1714206 h 2722945"/>
                  <a:gd name="connsiteX6144" fmla="*/ 3400394 w 4713748"/>
                  <a:gd name="connsiteY6144" fmla="*/ 1717018 h 2722945"/>
                  <a:gd name="connsiteX6145" fmla="*/ 3375388 w 4713748"/>
                  <a:gd name="connsiteY6145" fmla="*/ 1749733 h 2722945"/>
                  <a:gd name="connsiteX6146" fmla="*/ 3350973 w 4713748"/>
                  <a:gd name="connsiteY6146" fmla="*/ 1787481 h 2722945"/>
                  <a:gd name="connsiteX6147" fmla="*/ 3366510 w 4713748"/>
                  <a:gd name="connsiteY6147" fmla="*/ 1827450 h 2722945"/>
                  <a:gd name="connsiteX6148" fmla="*/ 3404241 w 4713748"/>
                  <a:gd name="connsiteY6148" fmla="*/ 1885182 h 2722945"/>
                  <a:gd name="connsiteX6149" fmla="*/ 3364290 w 4713748"/>
                  <a:gd name="connsiteY6149" fmla="*/ 1825229 h 2722945"/>
                  <a:gd name="connsiteX6150" fmla="*/ 3348754 w 4713748"/>
                  <a:gd name="connsiteY6150" fmla="*/ 1787481 h 2722945"/>
                  <a:gd name="connsiteX6151" fmla="*/ 3368729 w 4713748"/>
                  <a:gd name="connsiteY6151" fmla="*/ 1756395 h 2722945"/>
                  <a:gd name="connsiteX6152" fmla="*/ 3397583 w 4713748"/>
                  <a:gd name="connsiteY6152" fmla="*/ 1714206 h 2722945"/>
                  <a:gd name="connsiteX6153" fmla="*/ 3400864 w 4713748"/>
                  <a:gd name="connsiteY6153" fmla="*/ 1710907 h 2722945"/>
                  <a:gd name="connsiteX6154" fmla="*/ 3404241 w 4713748"/>
                  <a:gd name="connsiteY6154" fmla="*/ 1711985 h 2722945"/>
                  <a:gd name="connsiteX6155" fmla="*/ 3401552 w 4713748"/>
                  <a:gd name="connsiteY6155" fmla="*/ 1715503 h 2722945"/>
                  <a:gd name="connsiteX6156" fmla="*/ 3399802 w 4713748"/>
                  <a:gd name="connsiteY6156" fmla="*/ 1709765 h 2722945"/>
                  <a:gd name="connsiteX6157" fmla="*/ 3400704 w 4713748"/>
                  <a:gd name="connsiteY6157" fmla="*/ 1709834 h 2722945"/>
                  <a:gd name="connsiteX6158" fmla="*/ 3400864 w 4713748"/>
                  <a:gd name="connsiteY6158" fmla="*/ 1710907 h 2722945"/>
                  <a:gd name="connsiteX6159" fmla="*/ 3399456 w 4713748"/>
                  <a:gd name="connsiteY6159" fmla="*/ 1710457 h 2722945"/>
                  <a:gd name="connsiteX6160" fmla="*/ 1784959 w 4713748"/>
                  <a:gd name="connsiteY6160" fmla="*/ 1707566 h 2722945"/>
                  <a:gd name="connsiteX6161" fmla="*/ 1787566 w 4713748"/>
                  <a:gd name="connsiteY6161" fmla="*/ 1725820 h 2722945"/>
                  <a:gd name="connsiteX6162" fmla="*/ 1784469 w 4713748"/>
                  <a:gd name="connsiteY6162" fmla="*/ 1715771 h 2722945"/>
                  <a:gd name="connsiteX6163" fmla="*/ 1979131 w 4713748"/>
                  <a:gd name="connsiteY6163" fmla="*/ 1703392 h 2722945"/>
                  <a:gd name="connsiteX6164" fmla="*/ 1981351 w 4713748"/>
                  <a:gd name="connsiteY6164" fmla="*/ 1703392 h 2722945"/>
                  <a:gd name="connsiteX6165" fmla="*/ 1991102 w 4713748"/>
                  <a:gd name="connsiteY6165" fmla="*/ 1708125 h 2722945"/>
                  <a:gd name="connsiteX6166" fmla="*/ 1985237 w 4713748"/>
                  <a:gd name="connsiteY6166" fmla="*/ 1706169 h 2722945"/>
                  <a:gd name="connsiteX6167" fmla="*/ 1983572 w 4713748"/>
                  <a:gd name="connsiteY6167" fmla="*/ 1705614 h 2722945"/>
                  <a:gd name="connsiteX6168" fmla="*/ 1979131 w 4713748"/>
                  <a:gd name="connsiteY6168" fmla="*/ 1703392 h 2722945"/>
                  <a:gd name="connsiteX6169" fmla="*/ 1785742 w 4713748"/>
                  <a:gd name="connsiteY6169" fmla="*/ 1694470 h 2722945"/>
                  <a:gd name="connsiteX6170" fmla="*/ 1787470 w 4713748"/>
                  <a:gd name="connsiteY6170" fmla="*/ 1714448 h 2722945"/>
                  <a:gd name="connsiteX6171" fmla="*/ 1785560 w 4713748"/>
                  <a:gd name="connsiteY6171" fmla="*/ 1697509 h 2722945"/>
                  <a:gd name="connsiteX6172" fmla="*/ 1785464 w 4713748"/>
                  <a:gd name="connsiteY6172" fmla="*/ 1689790 h 2722945"/>
                  <a:gd name="connsiteX6173" fmla="*/ 1785793 w 4713748"/>
                  <a:gd name="connsiteY6173" fmla="*/ 1693622 h 2722945"/>
                  <a:gd name="connsiteX6174" fmla="*/ 1785742 w 4713748"/>
                  <a:gd name="connsiteY6174" fmla="*/ 1694470 h 2722945"/>
                  <a:gd name="connsiteX6175" fmla="*/ 1785357 w 4713748"/>
                  <a:gd name="connsiteY6175" fmla="*/ 1690023 h 2722945"/>
                  <a:gd name="connsiteX6176" fmla="*/ 3166639 w 4713748"/>
                  <a:gd name="connsiteY6176" fmla="*/ 1683676 h 2722945"/>
                  <a:gd name="connsiteX6177" fmla="*/ 3137309 w 4713748"/>
                  <a:gd name="connsiteY6177" fmla="*/ 1692390 h 2722945"/>
                  <a:gd name="connsiteX6178" fmla="*/ 3151378 w 4713748"/>
                  <a:gd name="connsiteY6178" fmla="*/ 1687835 h 2722945"/>
                  <a:gd name="connsiteX6179" fmla="*/ 3156069 w 4713748"/>
                  <a:gd name="connsiteY6179" fmla="*/ 1686317 h 2722945"/>
                  <a:gd name="connsiteX6180" fmla="*/ 1791364 w 4713748"/>
                  <a:gd name="connsiteY6180" fmla="*/ 1681549 h 2722945"/>
                  <a:gd name="connsiteX6181" fmla="*/ 1794547 w 4713748"/>
                  <a:gd name="connsiteY6181" fmla="*/ 1714761 h 2722945"/>
                  <a:gd name="connsiteX6182" fmla="*/ 1801761 w 4713748"/>
                  <a:gd name="connsiteY6182" fmla="*/ 1758615 h 2722945"/>
                  <a:gd name="connsiteX6183" fmla="*/ 1785392 w 4713748"/>
                  <a:gd name="connsiteY6183" fmla="*/ 1846046 h 2722945"/>
                  <a:gd name="connsiteX6184" fmla="*/ 1778557 w 4713748"/>
                  <a:gd name="connsiteY6184" fmla="*/ 1852616 h 2722945"/>
                  <a:gd name="connsiteX6185" fmla="*/ 1781785 w 4713748"/>
                  <a:gd name="connsiteY6185" fmla="*/ 1840773 h 2722945"/>
                  <a:gd name="connsiteX6186" fmla="*/ 1794825 w 4713748"/>
                  <a:gd name="connsiteY6186" fmla="*/ 1791922 h 2722945"/>
                  <a:gd name="connsiteX6187" fmla="*/ 1794504 w 4713748"/>
                  <a:gd name="connsiteY6187" fmla="*/ 1783860 h 2722945"/>
                  <a:gd name="connsiteX6188" fmla="*/ 1794892 w 4713748"/>
                  <a:gd name="connsiteY6188" fmla="*/ 1781477 h 2722945"/>
                  <a:gd name="connsiteX6189" fmla="*/ 1795102 w 4713748"/>
                  <a:gd name="connsiteY6189" fmla="*/ 1780820 h 2722945"/>
                  <a:gd name="connsiteX6190" fmla="*/ 1795056 w 4713748"/>
                  <a:gd name="connsiteY6190" fmla="*/ 1780471 h 2722945"/>
                  <a:gd name="connsiteX6191" fmla="*/ 1796490 w 4713748"/>
                  <a:gd name="connsiteY6191" fmla="*/ 1771660 h 2722945"/>
                  <a:gd name="connsiteX6192" fmla="*/ 1794715 w 4713748"/>
                  <a:gd name="connsiteY6192" fmla="*/ 1760245 h 2722945"/>
                  <a:gd name="connsiteX6193" fmla="*/ 1794825 w 4713748"/>
                  <a:gd name="connsiteY6193" fmla="*/ 1758338 h 2722945"/>
                  <a:gd name="connsiteX6194" fmla="*/ 1793114 w 4713748"/>
                  <a:gd name="connsiteY6194" fmla="*/ 1748886 h 2722945"/>
                  <a:gd name="connsiteX6195" fmla="*/ 1792883 w 4713748"/>
                  <a:gd name="connsiteY6195" fmla="*/ 1743072 h 2722945"/>
                  <a:gd name="connsiteX6196" fmla="*/ 1791191 w 4713748"/>
                  <a:gd name="connsiteY6196" fmla="*/ 1737582 h 2722945"/>
                  <a:gd name="connsiteX6197" fmla="*/ 1790663 w 4713748"/>
                  <a:gd name="connsiteY6197" fmla="*/ 1734190 h 2722945"/>
                  <a:gd name="connsiteX6198" fmla="*/ 1786224 w 4713748"/>
                  <a:gd name="connsiteY6198" fmla="*/ 1698662 h 2722945"/>
                  <a:gd name="connsiteX6199" fmla="*/ 1785793 w 4713748"/>
                  <a:gd name="connsiteY6199" fmla="*/ 1693622 h 2722945"/>
                  <a:gd name="connsiteX6200" fmla="*/ 1785912 w 4713748"/>
                  <a:gd name="connsiteY6200" fmla="*/ 1691619 h 2722945"/>
                  <a:gd name="connsiteX6201" fmla="*/ 1784596 w 4713748"/>
                  <a:gd name="connsiteY6201" fmla="*/ 1679660 h 2722945"/>
                  <a:gd name="connsiteX6202" fmla="*/ 1785036 w 4713748"/>
                  <a:gd name="connsiteY6202" fmla="*/ 1684795 h 2722945"/>
                  <a:gd name="connsiteX6203" fmla="*/ 1784282 w 4713748"/>
                  <a:gd name="connsiteY6203" fmla="*/ 1686172 h 2722945"/>
                  <a:gd name="connsiteX6204" fmla="*/ 1785560 w 4713748"/>
                  <a:gd name="connsiteY6204" fmla="*/ 1697509 h 2722945"/>
                  <a:gd name="connsiteX6205" fmla="*/ 1784959 w 4713748"/>
                  <a:gd name="connsiteY6205" fmla="*/ 1707566 h 2722945"/>
                  <a:gd name="connsiteX6206" fmla="*/ 1781785 w 4713748"/>
                  <a:gd name="connsiteY6206" fmla="*/ 1685339 h 2722945"/>
                  <a:gd name="connsiteX6207" fmla="*/ 1790686 w 4713748"/>
                  <a:gd name="connsiteY6207" fmla="*/ 1674477 h 2722945"/>
                  <a:gd name="connsiteX6208" fmla="*/ 1790998 w 4713748"/>
                  <a:gd name="connsiteY6208" fmla="*/ 1677724 h 2722945"/>
                  <a:gd name="connsiteX6209" fmla="*/ 1785464 w 4713748"/>
                  <a:gd name="connsiteY6209" fmla="*/ 1689790 h 2722945"/>
                  <a:gd name="connsiteX6210" fmla="*/ 1785036 w 4713748"/>
                  <a:gd name="connsiteY6210" fmla="*/ 1684795 h 2722945"/>
                  <a:gd name="connsiteX6211" fmla="*/ 1791038 w 4713748"/>
                  <a:gd name="connsiteY6211" fmla="*/ 1673834 h 2722945"/>
                  <a:gd name="connsiteX6212" fmla="*/ 1790686 w 4713748"/>
                  <a:gd name="connsiteY6212" fmla="*/ 1674477 h 2722945"/>
                  <a:gd name="connsiteX6213" fmla="*/ 1790663 w 4713748"/>
                  <a:gd name="connsiteY6213" fmla="*/ 1674237 h 2722945"/>
                  <a:gd name="connsiteX6214" fmla="*/ 1790360 w 4713748"/>
                  <a:gd name="connsiteY6214" fmla="*/ 1668015 h 2722945"/>
                  <a:gd name="connsiteX6215" fmla="*/ 1784596 w 4713748"/>
                  <a:gd name="connsiteY6215" fmla="*/ 1679660 h 2722945"/>
                  <a:gd name="connsiteX6216" fmla="*/ 1784560 w 4713748"/>
                  <a:gd name="connsiteY6216" fmla="*/ 1679233 h 2722945"/>
                  <a:gd name="connsiteX6217" fmla="*/ 1801804 w 4713748"/>
                  <a:gd name="connsiteY6217" fmla="*/ 1662266 h 2722945"/>
                  <a:gd name="connsiteX6218" fmla="*/ 1791364 w 4713748"/>
                  <a:gd name="connsiteY6218" fmla="*/ 1681549 h 2722945"/>
                  <a:gd name="connsiteX6219" fmla="*/ 1790998 w 4713748"/>
                  <a:gd name="connsiteY6219" fmla="*/ 1677724 h 2722945"/>
                  <a:gd name="connsiteX6220" fmla="*/ 1794474 w 4713748"/>
                  <a:gd name="connsiteY6220" fmla="*/ 1670142 h 2722945"/>
                  <a:gd name="connsiteX6221" fmla="*/ 1801761 w 4713748"/>
                  <a:gd name="connsiteY6221" fmla="*/ 1654253 h 2722945"/>
                  <a:gd name="connsiteX6222" fmla="*/ 1794474 w 4713748"/>
                  <a:gd name="connsiteY6222" fmla="*/ 1670142 h 2722945"/>
                  <a:gd name="connsiteX6223" fmla="*/ 1791038 w 4713748"/>
                  <a:gd name="connsiteY6223" fmla="*/ 1673834 h 2722945"/>
                  <a:gd name="connsiteX6224" fmla="*/ 3333544 w 4713748"/>
                  <a:gd name="connsiteY6224" fmla="*/ 1635861 h 2722945"/>
                  <a:gd name="connsiteX6225" fmla="*/ 3333662 w 4713748"/>
                  <a:gd name="connsiteY6225" fmla="*/ 1637226 h 2722945"/>
                  <a:gd name="connsiteX6226" fmla="*/ 3333217 w 4713748"/>
                  <a:gd name="connsiteY6226" fmla="*/ 1636489 h 2722945"/>
                  <a:gd name="connsiteX6227" fmla="*/ 2107989 w 4713748"/>
                  <a:gd name="connsiteY6227" fmla="*/ 1612273 h 2722945"/>
                  <a:gd name="connsiteX6228" fmla="*/ 2108572 w 4713748"/>
                  <a:gd name="connsiteY6228" fmla="*/ 1612739 h 2722945"/>
                  <a:gd name="connsiteX6229" fmla="*/ 2108572 w 4713748"/>
                  <a:gd name="connsiteY6229" fmla="*/ 1612739 h 2722945"/>
                  <a:gd name="connsiteX6230" fmla="*/ 1842650 w 4713748"/>
                  <a:gd name="connsiteY6230" fmla="*/ 1609016 h 2722945"/>
                  <a:gd name="connsiteX6231" fmla="*/ 1842614 w 4713748"/>
                  <a:gd name="connsiteY6231" fmla="*/ 1609079 h 2722945"/>
                  <a:gd name="connsiteX6232" fmla="*/ 1819551 w 4713748"/>
                  <a:gd name="connsiteY6232" fmla="*/ 1634581 h 2722945"/>
                  <a:gd name="connsiteX6233" fmla="*/ 1801761 w 4713748"/>
                  <a:gd name="connsiteY6233" fmla="*/ 1654253 h 2722945"/>
                  <a:gd name="connsiteX6234" fmla="*/ 1837689 w 4713748"/>
                  <a:gd name="connsiteY6234" fmla="*/ 1614458 h 2722945"/>
                  <a:gd name="connsiteX6235" fmla="*/ 1840009 w 4713748"/>
                  <a:gd name="connsiteY6235" fmla="*/ 1611888 h 2722945"/>
                  <a:gd name="connsiteX6236" fmla="*/ 2101345 w 4713748"/>
                  <a:gd name="connsiteY6236" fmla="*/ 1607846 h 2722945"/>
                  <a:gd name="connsiteX6237" fmla="*/ 2106845 w 4713748"/>
                  <a:gd name="connsiteY6237" fmla="*/ 1611511 h 2722945"/>
                  <a:gd name="connsiteX6238" fmla="*/ 2107989 w 4713748"/>
                  <a:gd name="connsiteY6238" fmla="*/ 1612273 h 2722945"/>
                  <a:gd name="connsiteX6239" fmla="*/ 2107067 w 4713748"/>
                  <a:gd name="connsiteY6239" fmla="*/ 1611720 h 2722945"/>
                  <a:gd name="connsiteX6240" fmla="*/ 1846264 w 4713748"/>
                  <a:gd name="connsiteY6240" fmla="*/ 1602649 h 2722945"/>
                  <a:gd name="connsiteX6241" fmla="*/ 1842732 w 4713748"/>
                  <a:gd name="connsiteY6241" fmla="*/ 1608872 h 2722945"/>
                  <a:gd name="connsiteX6242" fmla="*/ 1840009 w 4713748"/>
                  <a:gd name="connsiteY6242" fmla="*/ 1611888 h 2722945"/>
                  <a:gd name="connsiteX6243" fmla="*/ 1837550 w 4713748"/>
                  <a:gd name="connsiteY6243" fmla="*/ 1614562 h 2722945"/>
                  <a:gd name="connsiteX6244" fmla="*/ 1792883 w 4713748"/>
                  <a:gd name="connsiteY6244" fmla="*/ 1663135 h 2722945"/>
                  <a:gd name="connsiteX6245" fmla="*/ 1790360 w 4713748"/>
                  <a:gd name="connsiteY6245" fmla="*/ 1668015 h 2722945"/>
                  <a:gd name="connsiteX6246" fmla="*/ 1795935 w 4713748"/>
                  <a:gd name="connsiteY6246" fmla="*/ 1656751 h 2722945"/>
                  <a:gd name="connsiteX6247" fmla="*/ 1815078 w 4713748"/>
                  <a:gd name="connsiteY6247" fmla="*/ 1636489 h 2722945"/>
                  <a:gd name="connsiteX6248" fmla="*/ 1853446 w 4713748"/>
                  <a:gd name="connsiteY6248" fmla="*/ 1589995 h 2722945"/>
                  <a:gd name="connsiteX6249" fmla="*/ 1851145 w 4713748"/>
                  <a:gd name="connsiteY6249" fmla="*/ 1597353 h 2722945"/>
                  <a:gd name="connsiteX6250" fmla="*/ 1846264 w 4713748"/>
                  <a:gd name="connsiteY6250" fmla="*/ 1602649 h 2722945"/>
                  <a:gd name="connsiteX6251" fmla="*/ 3362170 w 4713748"/>
                  <a:gd name="connsiteY6251" fmla="*/ 1581939 h 2722945"/>
                  <a:gd name="connsiteX6252" fmla="*/ 3362071 w 4713748"/>
                  <a:gd name="connsiteY6252" fmla="*/ 1583198 h 2722945"/>
                  <a:gd name="connsiteX6253" fmla="*/ 3361679 w 4713748"/>
                  <a:gd name="connsiteY6253" fmla="*/ 1582675 h 2722945"/>
                  <a:gd name="connsiteX6254" fmla="*/ 3360048 w 4713748"/>
                  <a:gd name="connsiteY6254" fmla="*/ 1580499 h 2722945"/>
                  <a:gd name="connsiteX6255" fmla="*/ 3361239 w 4713748"/>
                  <a:gd name="connsiteY6255" fmla="*/ 1582087 h 2722945"/>
                  <a:gd name="connsiteX6256" fmla="*/ 3361679 w 4713748"/>
                  <a:gd name="connsiteY6256" fmla="*/ 1582675 h 2722945"/>
                  <a:gd name="connsiteX6257" fmla="*/ 3359851 w 4713748"/>
                  <a:gd name="connsiteY6257" fmla="*/ 1585418 h 2722945"/>
                  <a:gd name="connsiteX6258" fmla="*/ 3333544 w 4713748"/>
                  <a:gd name="connsiteY6258" fmla="*/ 1635861 h 2722945"/>
                  <a:gd name="connsiteX6259" fmla="*/ 3333217 w 4713748"/>
                  <a:gd name="connsiteY6259" fmla="*/ 1632048 h 2722945"/>
                  <a:gd name="connsiteX6260" fmla="*/ 3342095 w 4713748"/>
                  <a:gd name="connsiteY6260" fmla="*/ 1616505 h 2722945"/>
                  <a:gd name="connsiteX6261" fmla="*/ 3359851 w 4713748"/>
                  <a:gd name="connsiteY6261" fmla="*/ 1580977 h 2722945"/>
                  <a:gd name="connsiteX6262" fmla="*/ 3364567 w 4713748"/>
                  <a:gd name="connsiteY6262" fmla="*/ 1576814 h 2722945"/>
                  <a:gd name="connsiteX6263" fmla="*/ 3366510 w 4713748"/>
                  <a:gd name="connsiteY6263" fmla="*/ 1583198 h 2722945"/>
                  <a:gd name="connsiteX6264" fmla="*/ 3364290 w 4713748"/>
                  <a:gd name="connsiteY6264" fmla="*/ 1578757 h 2722945"/>
                  <a:gd name="connsiteX6265" fmla="*/ 3364567 w 4713748"/>
                  <a:gd name="connsiteY6265" fmla="*/ 1576814 h 2722945"/>
                  <a:gd name="connsiteX6266" fmla="*/ 3362585 w 4713748"/>
                  <a:gd name="connsiteY6266" fmla="*/ 1576625 h 2722945"/>
                  <a:gd name="connsiteX6267" fmla="*/ 3364290 w 4713748"/>
                  <a:gd name="connsiteY6267" fmla="*/ 1578757 h 2722945"/>
                  <a:gd name="connsiteX6268" fmla="*/ 3363735 w 4713748"/>
                  <a:gd name="connsiteY6268" fmla="*/ 1579590 h 2722945"/>
                  <a:gd name="connsiteX6269" fmla="*/ 3362170 w 4713748"/>
                  <a:gd name="connsiteY6269" fmla="*/ 1581939 h 2722945"/>
                  <a:gd name="connsiteX6270" fmla="*/ 2054236 w 4713748"/>
                  <a:gd name="connsiteY6270" fmla="*/ 1575953 h 2722945"/>
                  <a:gd name="connsiteX6271" fmla="*/ 2090575 w 4713748"/>
                  <a:gd name="connsiteY6271" fmla="*/ 1600555 h 2722945"/>
                  <a:gd name="connsiteX6272" fmla="*/ 2101345 w 4713748"/>
                  <a:gd name="connsiteY6272" fmla="*/ 1607846 h 2722945"/>
                  <a:gd name="connsiteX6273" fmla="*/ 2098831 w 4713748"/>
                  <a:gd name="connsiteY6273" fmla="*/ 1606171 h 2722945"/>
                  <a:gd name="connsiteX6274" fmla="*/ 2077080 w 4713748"/>
                  <a:gd name="connsiteY6274" fmla="*/ 1591679 h 2722945"/>
                  <a:gd name="connsiteX6275" fmla="*/ 2058034 w 4713748"/>
                  <a:gd name="connsiteY6275" fmla="*/ 1578990 h 2722945"/>
                  <a:gd name="connsiteX6276" fmla="*/ 3362660 w 4713748"/>
                  <a:gd name="connsiteY6276" fmla="*/ 1575669 h 2722945"/>
                  <a:gd name="connsiteX6277" fmla="*/ 3362585 w 4713748"/>
                  <a:gd name="connsiteY6277" fmla="*/ 1576625 h 2722945"/>
                  <a:gd name="connsiteX6278" fmla="*/ 3362116 w 4713748"/>
                  <a:gd name="connsiteY6278" fmla="*/ 1576039 h 2722945"/>
                  <a:gd name="connsiteX6279" fmla="*/ 3146921 w 4713748"/>
                  <a:gd name="connsiteY6279" fmla="*/ 1574404 h 2722945"/>
                  <a:gd name="connsiteX6280" fmla="*/ 3145288 w 4713748"/>
                  <a:gd name="connsiteY6280" fmla="*/ 1575177 h 2722945"/>
                  <a:gd name="connsiteX6281" fmla="*/ 3146712 w 4713748"/>
                  <a:gd name="connsiteY6281" fmla="*/ 1574474 h 2722945"/>
                  <a:gd name="connsiteX6282" fmla="*/ 3151356 w 4713748"/>
                  <a:gd name="connsiteY6282" fmla="*/ 1572181 h 2722945"/>
                  <a:gd name="connsiteX6283" fmla="*/ 3146921 w 4713748"/>
                  <a:gd name="connsiteY6283" fmla="*/ 1574404 h 2722945"/>
                  <a:gd name="connsiteX6284" fmla="*/ 3147230 w 4713748"/>
                  <a:gd name="connsiteY6284" fmla="*/ 1574218 h 2722945"/>
                  <a:gd name="connsiteX6285" fmla="*/ 3149034 w 4713748"/>
                  <a:gd name="connsiteY6285" fmla="*/ 1573327 h 2722945"/>
                  <a:gd name="connsiteX6286" fmla="*/ 3151356 w 4713748"/>
                  <a:gd name="connsiteY6286" fmla="*/ 1572181 h 2722945"/>
                  <a:gd name="connsiteX6287" fmla="*/ 2048386 w 4713748"/>
                  <a:gd name="connsiteY6287" fmla="*/ 1571993 h 2722945"/>
                  <a:gd name="connsiteX6288" fmla="*/ 2052484 w 4713748"/>
                  <a:gd name="connsiteY6288" fmla="*/ 1574552 h 2722945"/>
                  <a:gd name="connsiteX6289" fmla="*/ 2054236 w 4713748"/>
                  <a:gd name="connsiteY6289" fmla="*/ 1575953 h 2722945"/>
                  <a:gd name="connsiteX6290" fmla="*/ 2049709 w 4713748"/>
                  <a:gd name="connsiteY6290" fmla="*/ 1572888 h 2722945"/>
                  <a:gd name="connsiteX6291" fmla="*/ 2032502 w 4713748"/>
                  <a:gd name="connsiteY6291" fmla="*/ 1561239 h 2722945"/>
                  <a:gd name="connsiteX6292" fmla="*/ 2034653 w 4713748"/>
                  <a:gd name="connsiteY6292" fmla="*/ 1562695 h 2722945"/>
                  <a:gd name="connsiteX6293" fmla="*/ 2048386 w 4713748"/>
                  <a:gd name="connsiteY6293" fmla="*/ 1571993 h 2722945"/>
                  <a:gd name="connsiteX6294" fmla="*/ 2034722 w 4713748"/>
                  <a:gd name="connsiteY6294" fmla="*/ 1563458 h 2722945"/>
                  <a:gd name="connsiteX6295" fmla="*/ 2032502 w 4713748"/>
                  <a:gd name="connsiteY6295" fmla="*/ 1561239 h 2722945"/>
                  <a:gd name="connsiteX6296" fmla="*/ 2021400 w 4713748"/>
                  <a:gd name="connsiteY6296" fmla="*/ 1554582 h 2722945"/>
                  <a:gd name="connsiteX6297" fmla="*/ 2026233 w 4713748"/>
                  <a:gd name="connsiteY6297" fmla="*/ 1558367 h 2722945"/>
                  <a:gd name="connsiteX6298" fmla="*/ 2025008 w 4713748"/>
                  <a:gd name="connsiteY6298" fmla="*/ 1557633 h 2722945"/>
                  <a:gd name="connsiteX6299" fmla="*/ 2023621 w 4713748"/>
                  <a:gd name="connsiteY6299" fmla="*/ 1556801 h 2722945"/>
                  <a:gd name="connsiteX6300" fmla="*/ 2021400 w 4713748"/>
                  <a:gd name="connsiteY6300" fmla="*/ 1554582 h 2722945"/>
                  <a:gd name="connsiteX6301" fmla="*/ 1871726 w 4713748"/>
                  <a:gd name="connsiteY6301" fmla="*/ 1503275 h 2722945"/>
                  <a:gd name="connsiteX6302" fmla="*/ 1870337 w 4713748"/>
                  <a:gd name="connsiteY6302" fmla="*/ 1517875 h 2722945"/>
                  <a:gd name="connsiteX6303" fmla="*/ 1869178 w 4713748"/>
                  <a:gd name="connsiteY6303" fmla="*/ 1521024 h 2722945"/>
                  <a:gd name="connsiteX6304" fmla="*/ 1867289 w 4713748"/>
                  <a:gd name="connsiteY6304" fmla="*/ 1549891 h 2722945"/>
                  <a:gd name="connsiteX6305" fmla="*/ 1865491 w 4713748"/>
                  <a:gd name="connsiteY6305" fmla="*/ 1568773 h 2722945"/>
                  <a:gd name="connsiteX6306" fmla="*/ 1853446 w 4713748"/>
                  <a:gd name="connsiteY6306" fmla="*/ 1589995 h 2722945"/>
                  <a:gd name="connsiteX6307" fmla="*/ 1863907 w 4713748"/>
                  <a:gd name="connsiteY6307" fmla="*/ 1556552 h 2722945"/>
                  <a:gd name="connsiteX6308" fmla="*/ 1868068 w 4713748"/>
                  <a:gd name="connsiteY6308" fmla="*/ 1516583 h 2722945"/>
                  <a:gd name="connsiteX6309" fmla="*/ 1877067 w 4713748"/>
                  <a:gd name="connsiteY6309" fmla="*/ 1497188 h 2722945"/>
                  <a:gd name="connsiteX6310" fmla="*/ 1875212 w 4713748"/>
                  <a:gd name="connsiteY6310" fmla="*/ 1504579 h 2722945"/>
                  <a:gd name="connsiteX6311" fmla="*/ 1875559 w 4713748"/>
                  <a:gd name="connsiteY6311" fmla="*/ 1499375 h 2722945"/>
                  <a:gd name="connsiteX6312" fmla="*/ 1879769 w 4713748"/>
                  <a:gd name="connsiteY6312" fmla="*/ 1493269 h 2722945"/>
                  <a:gd name="connsiteX6313" fmla="*/ 1874172 w 4713748"/>
                  <a:gd name="connsiteY6313" fmla="*/ 1529074 h 2722945"/>
                  <a:gd name="connsiteX6314" fmla="*/ 1850590 w 4713748"/>
                  <a:gd name="connsiteY6314" fmla="*/ 1609843 h 2722945"/>
                  <a:gd name="connsiteX6315" fmla="*/ 1825308 w 4713748"/>
                  <a:gd name="connsiteY6315" fmla="*/ 1637009 h 2722945"/>
                  <a:gd name="connsiteX6316" fmla="*/ 1801804 w 4713748"/>
                  <a:gd name="connsiteY6316" fmla="*/ 1662266 h 2722945"/>
                  <a:gd name="connsiteX6317" fmla="*/ 1808697 w 4713748"/>
                  <a:gd name="connsiteY6317" fmla="*/ 1649534 h 2722945"/>
                  <a:gd name="connsiteX6318" fmla="*/ 1841885 w 4713748"/>
                  <a:gd name="connsiteY6318" fmla="*/ 1610364 h 2722945"/>
                  <a:gd name="connsiteX6319" fmla="*/ 1842614 w 4713748"/>
                  <a:gd name="connsiteY6319" fmla="*/ 1609079 h 2722945"/>
                  <a:gd name="connsiteX6320" fmla="*/ 1843931 w 4713748"/>
                  <a:gd name="connsiteY6320" fmla="*/ 1607623 h 2722945"/>
                  <a:gd name="connsiteX6321" fmla="*/ 1843134 w 4713748"/>
                  <a:gd name="connsiteY6321" fmla="*/ 1608490 h 2722945"/>
                  <a:gd name="connsiteX6322" fmla="*/ 1842650 w 4713748"/>
                  <a:gd name="connsiteY6322" fmla="*/ 1609016 h 2722945"/>
                  <a:gd name="connsiteX6323" fmla="*/ 1842732 w 4713748"/>
                  <a:gd name="connsiteY6323" fmla="*/ 1608872 h 2722945"/>
                  <a:gd name="connsiteX6324" fmla="*/ 1856139 w 4713748"/>
                  <a:gd name="connsiteY6324" fmla="*/ 1594022 h 2722945"/>
                  <a:gd name="connsiteX6325" fmla="*/ 1863907 w 4713748"/>
                  <a:gd name="connsiteY6325" fmla="*/ 1585418 h 2722945"/>
                  <a:gd name="connsiteX6326" fmla="*/ 1865491 w 4713748"/>
                  <a:gd name="connsiteY6326" fmla="*/ 1568773 h 2722945"/>
                  <a:gd name="connsiteX6327" fmla="*/ 1866126 w 4713748"/>
                  <a:gd name="connsiteY6327" fmla="*/ 1567654 h 2722945"/>
                  <a:gd name="connsiteX6328" fmla="*/ 1867289 w 4713748"/>
                  <a:gd name="connsiteY6328" fmla="*/ 1549891 h 2722945"/>
                  <a:gd name="connsiteX6329" fmla="*/ 1870337 w 4713748"/>
                  <a:gd name="connsiteY6329" fmla="*/ 1517875 h 2722945"/>
                  <a:gd name="connsiteX6330" fmla="*/ 1878955 w 4713748"/>
                  <a:gd name="connsiteY6330" fmla="*/ 1494450 h 2722945"/>
                  <a:gd name="connsiteX6331" fmla="*/ 1875554 w 4713748"/>
                  <a:gd name="connsiteY6331" fmla="*/ 1489350 h 2722945"/>
                  <a:gd name="connsiteX6332" fmla="*/ 1871726 w 4713748"/>
                  <a:gd name="connsiteY6332" fmla="*/ 1503275 h 2722945"/>
                  <a:gd name="connsiteX6333" fmla="*/ 1872785 w 4713748"/>
                  <a:gd name="connsiteY6333" fmla="*/ 1492158 h 2722945"/>
                  <a:gd name="connsiteX6334" fmla="*/ 1884001 w 4713748"/>
                  <a:gd name="connsiteY6334" fmla="*/ 1487130 h 2722945"/>
                  <a:gd name="connsiteX6335" fmla="*/ 1879769 w 4713748"/>
                  <a:gd name="connsiteY6335" fmla="*/ 1493269 h 2722945"/>
                  <a:gd name="connsiteX6336" fmla="*/ 1880050 w 4713748"/>
                  <a:gd name="connsiteY6336" fmla="*/ 1491474 h 2722945"/>
                  <a:gd name="connsiteX6337" fmla="*/ 1880614 w 4713748"/>
                  <a:gd name="connsiteY6337" fmla="*/ 1489941 h 2722945"/>
                  <a:gd name="connsiteX6338" fmla="*/ 1882213 w 4713748"/>
                  <a:gd name="connsiteY6338" fmla="*/ 1485593 h 2722945"/>
                  <a:gd name="connsiteX6339" fmla="*/ 1880614 w 4713748"/>
                  <a:gd name="connsiteY6339" fmla="*/ 1489941 h 2722945"/>
                  <a:gd name="connsiteX6340" fmla="*/ 1880241 w 4713748"/>
                  <a:gd name="connsiteY6340" fmla="*/ 1490250 h 2722945"/>
                  <a:gd name="connsiteX6341" fmla="*/ 1880050 w 4713748"/>
                  <a:gd name="connsiteY6341" fmla="*/ 1491474 h 2722945"/>
                  <a:gd name="connsiteX6342" fmla="*/ 1878955 w 4713748"/>
                  <a:gd name="connsiteY6342" fmla="*/ 1494450 h 2722945"/>
                  <a:gd name="connsiteX6343" fmla="*/ 1877067 w 4713748"/>
                  <a:gd name="connsiteY6343" fmla="*/ 1497188 h 2722945"/>
                  <a:gd name="connsiteX6344" fmla="*/ 1879443 w 4713748"/>
                  <a:gd name="connsiteY6344" fmla="*/ 1487717 h 2722945"/>
                  <a:gd name="connsiteX6345" fmla="*/ 3102255 w 4713748"/>
                  <a:gd name="connsiteY6345" fmla="*/ 1476781 h 2722945"/>
                  <a:gd name="connsiteX6346" fmla="*/ 3072108 w 4713748"/>
                  <a:gd name="connsiteY6346" fmla="*/ 1496000 h 2722945"/>
                  <a:gd name="connsiteX6347" fmla="*/ 3087278 w 4713748"/>
                  <a:gd name="connsiteY6347" fmla="*/ 1485950 h 2722945"/>
                  <a:gd name="connsiteX6348" fmla="*/ 3097595 w 4713748"/>
                  <a:gd name="connsiteY6348" fmla="*/ 1479115 h 2722945"/>
                  <a:gd name="connsiteX6349" fmla="*/ 3273826 w 4713748"/>
                  <a:gd name="connsiteY6349" fmla="*/ 1460376 h 2722945"/>
                  <a:gd name="connsiteX6350" fmla="*/ 3283230 w 4713748"/>
                  <a:gd name="connsiteY6350" fmla="*/ 1483758 h 2722945"/>
                  <a:gd name="connsiteX6351" fmla="*/ 3275510 w 4713748"/>
                  <a:gd name="connsiteY6351" fmla="*/ 1472174 h 2722945"/>
                  <a:gd name="connsiteX6352" fmla="*/ 2989405 w 4713748"/>
                  <a:gd name="connsiteY6352" fmla="*/ 1414477 h 2722945"/>
                  <a:gd name="connsiteX6353" fmla="*/ 2987166 w 4713748"/>
                  <a:gd name="connsiteY6353" fmla="*/ 1417097 h 2722945"/>
                  <a:gd name="connsiteX6354" fmla="*/ 2986090 w 4713748"/>
                  <a:gd name="connsiteY6354" fmla="*/ 1418048 h 2722945"/>
                  <a:gd name="connsiteX6355" fmla="*/ 3002711 w 4713748"/>
                  <a:gd name="connsiteY6355" fmla="*/ 1403358 h 2722945"/>
                  <a:gd name="connsiteX6356" fmla="*/ 2991081 w 4713748"/>
                  <a:gd name="connsiteY6356" fmla="*/ 1413637 h 2722945"/>
                  <a:gd name="connsiteX6357" fmla="*/ 2989405 w 4713748"/>
                  <a:gd name="connsiteY6357" fmla="*/ 1414477 h 2722945"/>
                  <a:gd name="connsiteX6358" fmla="*/ 2998276 w 4713748"/>
                  <a:gd name="connsiteY6358" fmla="*/ 1405582 h 2722945"/>
                  <a:gd name="connsiteX6359" fmla="*/ 3002711 w 4713748"/>
                  <a:gd name="connsiteY6359" fmla="*/ 1403358 h 2722945"/>
                  <a:gd name="connsiteX6360" fmla="*/ 1988813 w 4713748"/>
                  <a:gd name="connsiteY6360" fmla="*/ 1391232 h 2722945"/>
                  <a:gd name="connsiteX6361" fmla="*/ 1988754 w 4713748"/>
                  <a:gd name="connsiteY6361" fmla="*/ 1391404 h 2722945"/>
                  <a:gd name="connsiteX6362" fmla="*/ 1988696 w 4713748"/>
                  <a:gd name="connsiteY6362" fmla="*/ 1391463 h 2722945"/>
                  <a:gd name="connsiteX6363" fmla="*/ 1991473 w 4713748"/>
                  <a:gd name="connsiteY6363" fmla="*/ 1389533 h 2722945"/>
                  <a:gd name="connsiteX6364" fmla="*/ 1983760 w 4713748"/>
                  <a:gd name="connsiteY6364" fmla="*/ 1405560 h 2722945"/>
                  <a:gd name="connsiteX6365" fmla="*/ 1980232 w 4713748"/>
                  <a:gd name="connsiteY6365" fmla="*/ 1408467 h 2722945"/>
                  <a:gd name="connsiteX6366" fmla="*/ 3257880 w 4713748"/>
                  <a:gd name="connsiteY6366" fmla="*/ 1372946 h 2722945"/>
                  <a:gd name="connsiteX6367" fmla="*/ 3262193 w 4713748"/>
                  <a:gd name="connsiteY6367" fmla="*/ 1374473 h 2722945"/>
                  <a:gd name="connsiteX6368" fmla="*/ 3271071 w 4713748"/>
                  <a:gd name="connsiteY6368" fmla="*/ 1441087 h 2722945"/>
                  <a:gd name="connsiteX6369" fmla="*/ 3272944 w 4713748"/>
                  <a:gd name="connsiteY6369" fmla="*/ 1454202 h 2722945"/>
                  <a:gd name="connsiteX6370" fmla="*/ 3273826 w 4713748"/>
                  <a:gd name="connsiteY6370" fmla="*/ 1460376 h 2722945"/>
                  <a:gd name="connsiteX6371" fmla="*/ 3267742 w 4713748"/>
                  <a:gd name="connsiteY6371" fmla="*/ 1445251 h 2722945"/>
                  <a:gd name="connsiteX6372" fmla="*/ 3262193 w 4713748"/>
                  <a:gd name="connsiteY6372" fmla="*/ 1396678 h 2722945"/>
                  <a:gd name="connsiteX6373" fmla="*/ 3260321 w 4713748"/>
                  <a:gd name="connsiteY6373" fmla="*/ 1386374 h 2722945"/>
                  <a:gd name="connsiteX6374" fmla="*/ 3257754 w 4713748"/>
                  <a:gd name="connsiteY6374" fmla="*/ 1372253 h 2722945"/>
                  <a:gd name="connsiteX6375" fmla="*/ 3257880 w 4713748"/>
                  <a:gd name="connsiteY6375" fmla="*/ 1372946 h 2722945"/>
                  <a:gd name="connsiteX6376" fmla="*/ 3256740 w 4713748"/>
                  <a:gd name="connsiteY6376" fmla="*/ 1372543 h 2722945"/>
                  <a:gd name="connsiteX6377" fmla="*/ 2665117 w 4713748"/>
                  <a:gd name="connsiteY6377" fmla="*/ 1324040 h 2722945"/>
                  <a:gd name="connsiteX6378" fmla="*/ 2663794 w 4713748"/>
                  <a:gd name="connsiteY6378" fmla="*/ 1329931 h 2722945"/>
                  <a:gd name="connsiteX6379" fmla="*/ 2664015 w 4713748"/>
                  <a:gd name="connsiteY6379" fmla="*/ 1328826 h 2722945"/>
                  <a:gd name="connsiteX6380" fmla="*/ 2035674 w 4713748"/>
                  <a:gd name="connsiteY6380" fmla="*/ 1302329 h 2722945"/>
                  <a:gd name="connsiteX6381" fmla="*/ 2024049 w 4713748"/>
                  <a:gd name="connsiteY6381" fmla="*/ 1309971 h 2722945"/>
                  <a:gd name="connsiteX6382" fmla="*/ 2021776 w 4713748"/>
                  <a:gd name="connsiteY6382" fmla="*/ 1313523 h 2722945"/>
                  <a:gd name="connsiteX6383" fmla="*/ 2023156 w 4713748"/>
                  <a:gd name="connsiteY6383" fmla="*/ 1308692 h 2722945"/>
                  <a:gd name="connsiteX6384" fmla="*/ 2021491 w 4713748"/>
                  <a:gd name="connsiteY6384" fmla="*/ 1307859 h 2722945"/>
                  <a:gd name="connsiteX6385" fmla="*/ 2032589 w 4713748"/>
                  <a:gd name="connsiteY6385" fmla="*/ 1303418 h 2722945"/>
                  <a:gd name="connsiteX6386" fmla="*/ 2671777 w 4713748"/>
                  <a:gd name="connsiteY6386" fmla="*/ 1294381 h 2722945"/>
                  <a:gd name="connsiteX6387" fmla="*/ 2667342 w 4713748"/>
                  <a:gd name="connsiteY6387" fmla="*/ 1314378 h 2722945"/>
                  <a:gd name="connsiteX6388" fmla="*/ 2665117 w 4713748"/>
                  <a:gd name="connsiteY6388" fmla="*/ 1324040 h 2722945"/>
                  <a:gd name="connsiteX6389" fmla="*/ 2665189 w 4713748"/>
                  <a:gd name="connsiteY6389" fmla="*/ 1323717 h 2722945"/>
                  <a:gd name="connsiteX6390" fmla="*/ 2671777 w 4713748"/>
                  <a:gd name="connsiteY6390" fmla="*/ 1294381 h 2722945"/>
                  <a:gd name="connsiteX6391" fmla="*/ 2671777 w 4713748"/>
                  <a:gd name="connsiteY6391" fmla="*/ 1289937 h 2722945"/>
                  <a:gd name="connsiteX6392" fmla="*/ 2671777 w 4713748"/>
                  <a:gd name="connsiteY6392" fmla="*/ 1290392 h 2722945"/>
                  <a:gd name="connsiteX6393" fmla="*/ 2671509 w 4713748"/>
                  <a:gd name="connsiteY6393" fmla="*/ 1291280 h 2722945"/>
                  <a:gd name="connsiteX6394" fmla="*/ 2074252 w 4713748"/>
                  <a:gd name="connsiteY6394" fmla="*/ 1287259 h 2722945"/>
                  <a:gd name="connsiteX6395" fmla="*/ 2072540 w 4713748"/>
                  <a:gd name="connsiteY6395" fmla="*/ 1287875 h 2722945"/>
                  <a:gd name="connsiteX6396" fmla="*/ 2055519 w 4713748"/>
                  <a:gd name="connsiteY6396" fmla="*/ 1293944 h 2722945"/>
                  <a:gd name="connsiteX6397" fmla="*/ 2042091 w 4713748"/>
                  <a:gd name="connsiteY6397" fmla="*/ 1298110 h 2722945"/>
                  <a:gd name="connsiteX6398" fmla="*/ 2038465 w 4713748"/>
                  <a:gd name="connsiteY6398" fmla="*/ 1300494 h 2722945"/>
                  <a:gd name="connsiteX6399" fmla="*/ 2021491 w 4713748"/>
                  <a:gd name="connsiteY6399" fmla="*/ 1307859 h 2722945"/>
                  <a:gd name="connsiteX6400" fmla="*/ 2016840 w 4713748"/>
                  <a:gd name="connsiteY6400" fmla="*/ 1321238 h 2722945"/>
                  <a:gd name="connsiteX6401" fmla="*/ 2012613 w 4713748"/>
                  <a:gd name="connsiteY6401" fmla="*/ 1327843 h 2722945"/>
                  <a:gd name="connsiteX6402" fmla="*/ 2001489 w 4713748"/>
                  <a:gd name="connsiteY6402" fmla="*/ 1363836 h 2722945"/>
                  <a:gd name="connsiteX6403" fmla="*/ 2001769 w 4713748"/>
                  <a:gd name="connsiteY6403" fmla="*/ 1364116 h 2722945"/>
                  <a:gd name="connsiteX6404" fmla="*/ 2003735 w 4713748"/>
                  <a:gd name="connsiteY6404" fmla="*/ 1358930 h 2722945"/>
                  <a:gd name="connsiteX6405" fmla="*/ 2016840 w 4713748"/>
                  <a:gd name="connsiteY6405" fmla="*/ 1321238 h 2722945"/>
                  <a:gd name="connsiteX6406" fmla="*/ 2021776 w 4713748"/>
                  <a:gd name="connsiteY6406" fmla="*/ 1313523 h 2722945"/>
                  <a:gd name="connsiteX6407" fmla="*/ 2021491 w 4713748"/>
                  <a:gd name="connsiteY6407" fmla="*/ 1314520 h 2722945"/>
                  <a:gd name="connsiteX6408" fmla="*/ 2014833 w 4713748"/>
                  <a:gd name="connsiteY6408" fmla="*/ 1334505 h 2722945"/>
                  <a:gd name="connsiteX6409" fmla="*/ 2003713 w 4713748"/>
                  <a:gd name="connsiteY6409" fmla="*/ 1366061 h 2722945"/>
                  <a:gd name="connsiteX6410" fmla="*/ 2012644 w 4713748"/>
                  <a:gd name="connsiteY6410" fmla="*/ 1374993 h 2722945"/>
                  <a:gd name="connsiteX6411" fmla="*/ 2028170 w 4713748"/>
                  <a:gd name="connsiteY6411" fmla="*/ 1390521 h 2722945"/>
                  <a:gd name="connsiteX6412" fmla="*/ 2028170 w 4713748"/>
                  <a:gd name="connsiteY6412" fmla="*/ 1392739 h 2722945"/>
                  <a:gd name="connsiteX6413" fmla="*/ 2028170 w 4713748"/>
                  <a:gd name="connsiteY6413" fmla="*/ 1394957 h 2722945"/>
                  <a:gd name="connsiteX6414" fmla="*/ 2032606 w 4713748"/>
                  <a:gd name="connsiteY6414" fmla="*/ 1399394 h 2722945"/>
                  <a:gd name="connsiteX6415" fmla="*/ 2030388 w 4713748"/>
                  <a:gd name="connsiteY6415" fmla="*/ 1399394 h 2722945"/>
                  <a:gd name="connsiteX6416" fmla="*/ 2041477 w 4713748"/>
                  <a:gd name="connsiteY6416" fmla="*/ 1408267 h 2722945"/>
                  <a:gd name="connsiteX6417" fmla="*/ 2050349 w 4713748"/>
                  <a:gd name="connsiteY6417" fmla="*/ 1417140 h 2722945"/>
                  <a:gd name="connsiteX6418" fmla="*/ 2081400 w 4713748"/>
                  <a:gd name="connsiteY6418" fmla="*/ 1452632 h 2722945"/>
                  <a:gd name="connsiteX6419" fmla="*/ 2130194 w 4713748"/>
                  <a:gd name="connsiteY6419" fmla="*/ 1499215 h 2722945"/>
                  <a:gd name="connsiteX6420" fmla="*/ 2165681 w 4713748"/>
                  <a:gd name="connsiteY6420" fmla="*/ 1534708 h 2722945"/>
                  <a:gd name="connsiteX6421" fmla="*/ 2187860 w 4713748"/>
                  <a:gd name="connsiteY6421" fmla="*/ 1554672 h 2722945"/>
                  <a:gd name="connsiteX6422" fmla="*/ 2218911 w 4713748"/>
                  <a:gd name="connsiteY6422" fmla="*/ 1583509 h 2722945"/>
                  <a:gd name="connsiteX6423" fmla="*/ 2238873 w 4713748"/>
                  <a:gd name="connsiteY6423" fmla="*/ 1601255 h 2722945"/>
                  <a:gd name="connsiteX6424" fmla="*/ 2247744 w 4713748"/>
                  <a:gd name="connsiteY6424" fmla="*/ 1607910 h 2722945"/>
                  <a:gd name="connsiteX6425" fmla="*/ 2261052 w 4713748"/>
                  <a:gd name="connsiteY6425" fmla="*/ 1619001 h 2722945"/>
                  <a:gd name="connsiteX6426" fmla="*/ 2274359 w 4713748"/>
                  <a:gd name="connsiteY6426" fmla="*/ 1638966 h 2722945"/>
                  <a:gd name="connsiteX6427" fmla="*/ 2296539 w 4713748"/>
                  <a:gd name="connsiteY6427" fmla="*/ 1661148 h 2722945"/>
                  <a:gd name="connsiteX6428" fmla="*/ 2300975 w 4713748"/>
                  <a:gd name="connsiteY6428" fmla="*/ 1663366 h 2722945"/>
                  <a:gd name="connsiteX6429" fmla="*/ 2312064 w 4713748"/>
                  <a:gd name="connsiteY6429" fmla="*/ 1672239 h 2722945"/>
                  <a:gd name="connsiteX6430" fmla="*/ 2345333 w 4713748"/>
                  <a:gd name="connsiteY6430" fmla="*/ 1703295 h 2722945"/>
                  <a:gd name="connsiteX6431" fmla="*/ 2445140 w 4713748"/>
                  <a:gd name="connsiteY6431" fmla="*/ 1807553 h 2722945"/>
                  <a:gd name="connsiteX6432" fmla="*/ 2442922 w 4713748"/>
                  <a:gd name="connsiteY6432" fmla="*/ 1805335 h 2722945"/>
                  <a:gd name="connsiteX6433" fmla="*/ 2441536 w 4713748"/>
                  <a:gd name="connsiteY6433" fmla="*/ 1803948 h 2722945"/>
                  <a:gd name="connsiteX6434" fmla="*/ 2436267 w 4713748"/>
                  <a:gd name="connsiteY6434" fmla="*/ 1798680 h 2722945"/>
                  <a:gd name="connsiteX6435" fmla="*/ 2436268 w 4713748"/>
                  <a:gd name="connsiteY6435" fmla="*/ 1798680 h 2722945"/>
                  <a:gd name="connsiteX6436" fmla="*/ 2431832 w 4713748"/>
                  <a:gd name="connsiteY6436" fmla="*/ 1794244 h 2722945"/>
                  <a:gd name="connsiteX6437" fmla="*/ 2418524 w 4713748"/>
                  <a:gd name="connsiteY6437" fmla="*/ 1778716 h 2722945"/>
                  <a:gd name="connsiteX6438" fmla="*/ 2398563 w 4713748"/>
                  <a:gd name="connsiteY6438" fmla="*/ 1758751 h 2722945"/>
                  <a:gd name="connsiteX6439" fmla="*/ 2367512 w 4713748"/>
                  <a:gd name="connsiteY6439" fmla="*/ 1729914 h 2722945"/>
                  <a:gd name="connsiteX6440" fmla="*/ 2356423 w 4713748"/>
                  <a:gd name="connsiteY6440" fmla="*/ 1718823 h 2722945"/>
                  <a:gd name="connsiteX6441" fmla="*/ 2367512 w 4713748"/>
                  <a:gd name="connsiteY6441" fmla="*/ 1729914 h 2722945"/>
                  <a:gd name="connsiteX6442" fmla="*/ 2431832 w 4713748"/>
                  <a:gd name="connsiteY6442" fmla="*/ 1794244 h 2722945"/>
                  <a:gd name="connsiteX6443" fmla="*/ 2436267 w 4713748"/>
                  <a:gd name="connsiteY6443" fmla="*/ 1798680 h 2722945"/>
                  <a:gd name="connsiteX6444" fmla="*/ 2434327 w 4713748"/>
                  <a:gd name="connsiteY6444" fmla="*/ 1796774 h 2722945"/>
                  <a:gd name="connsiteX6445" fmla="*/ 2312064 w 4713748"/>
                  <a:gd name="connsiteY6445" fmla="*/ 1676676 h 2722945"/>
                  <a:gd name="connsiteX6446" fmla="*/ 2354205 w 4713748"/>
                  <a:gd name="connsiteY6446" fmla="*/ 1718823 h 2722945"/>
                  <a:gd name="connsiteX6447" fmla="*/ 2436268 w 4713748"/>
                  <a:gd name="connsiteY6447" fmla="*/ 1800898 h 2722945"/>
                  <a:gd name="connsiteX6448" fmla="*/ 2456229 w 4713748"/>
                  <a:gd name="connsiteY6448" fmla="*/ 1820863 h 2722945"/>
                  <a:gd name="connsiteX6449" fmla="*/ 2468314 w 4713748"/>
                  <a:gd name="connsiteY6449" fmla="*/ 1834809 h 2722945"/>
                  <a:gd name="connsiteX6450" fmla="*/ 2474327 w 4713748"/>
                  <a:gd name="connsiteY6450" fmla="*/ 1840817 h 2722945"/>
                  <a:gd name="connsiteX6451" fmla="*/ 2487648 w 4713748"/>
                  <a:gd name="connsiteY6451" fmla="*/ 1847474 h 2722945"/>
                  <a:gd name="connsiteX6452" fmla="*/ 2508997 w 4713748"/>
                  <a:gd name="connsiteY6452" fmla="*/ 1860327 h 2722945"/>
                  <a:gd name="connsiteX6453" fmla="*/ 2507973 w 4713748"/>
                  <a:gd name="connsiteY6453" fmla="*/ 1859130 h 2722945"/>
                  <a:gd name="connsiteX6454" fmla="*/ 2494651 w 4713748"/>
                  <a:gd name="connsiteY6454" fmla="*/ 1841341 h 2722945"/>
                  <a:gd name="connsiteX6455" fmla="*/ 2494651 w 4713748"/>
                  <a:gd name="connsiteY6455" fmla="*/ 1839117 h 2722945"/>
                  <a:gd name="connsiteX6456" fmla="*/ 2494651 w 4713748"/>
                  <a:gd name="connsiteY6456" fmla="*/ 1836894 h 2722945"/>
                  <a:gd name="connsiteX6457" fmla="*/ 2492431 w 4713748"/>
                  <a:gd name="connsiteY6457" fmla="*/ 1832446 h 2722945"/>
                  <a:gd name="connsiteX6458" fmla="*/ 2483550 w 4713748"/>
                  <a:gd name="connsiteY6458" fmla="*/ 1821328 h 2722945"/>
                  <a:gd name="connsiteX6459" fmla="*/ 2476889 w 4713748"/>
                  <a:gd name="connsiteY6459" fmla="*/ 1812433 h 2722945"/>
                  <a:gd name="connsiteX6460" fmla="*/ 2450245 w 4713748"/>
                  <a:gd name="connsiteY6460" fmla="*/ 1774631 h 2722945"/>
                  <a:gd name="connsiteX6461" fmla="*/ 2410280 w 4713748"/>
                  <a:gd name="connsiteY6461" fmla="*/ 1723487 h 2722945"/>
                  <a:gd name="connsiteX6462" fmla="*/ 2379196 w 4713748"/>
                  <a:gd name="connsiteY6462" fmla="*/ 1683461 h 2722945"/>
                  <a:gd name="connsiteX6463" fmla="*/ 2361433 w 4713748"/>
                  <a:gd name="connsiteY6463" fmla="*/ 1663448 h 2722945"/>
                  <a:gd name="connsiteX6464" fmla="*/ 2334790 w 4713748"/>
                  <a:gd name="connsiteY6464" fmla="*/ 1632316 h 2722945"/>
                  <a:gd name="connsiteX6465" fmla="*/ 2317027 w 4713748"/>
                  <a:gd name="connsiteY6465" fmla="*/ 1610080 h 2722945"/>
                  <a:gd name="connsiteX6466" fmla="*/ 2308146 w 4713748"/>
                  <a:gd name="connsiteY6466" fmla="*/ 1603409 h 2722945"/>
                  <a:gd name="connsiteX6467" fmla="*/ 2299265 w 4713748"/>
                  <a:gd name="connsiteY6467" fmla="*/ 1592290 h 2722945"/>
                  <a:gd name="connsiteX6468" fmla="*/ 2288163 w 4713748"/>
                  <a:gd name="connsiteY6468" fmla="*/ 1570054 h 2722945"/>
                  <a:gd name="connsiteX6469" fmla="*/ 2268181 w 4713748"/>
                  <a:gd name="connsiteY6469" fmla="*/ 1547817 h 2722945"/>
                  <a:gd name="connsiteX6470" fmla="*/ 2265960 w 4713748"/>
                  <a:gd name="connsiteY6470" fmla="*/ 1543370 h 2722945"/>
                  <a:gd name="connsiteX6471" fmla="*/ 2257079 w 4713748"/>
                  <a:gd name="connsiteY6471" fmla="*/ 1532251 h 2722945"/>
                  <a:gd name="connsiteX6472" fmla="*/ 2225995 w 4713748"/>
                  <a:gd name="connsiteY6472" fmla="*/ 1501120 h 2722945"/>
                  <a:gd name="connsiteX6473" fmla="*/ 2143844 w 4713748"/>
                  <a:gd name="connsiteY6473" fmla="*/ 1387713 h 2722945"/>
                  <a:gd name="connsiteX6474" fmla="*/ 2146064 w 4713748"/>
                  <a:gd name="connsiteY6474" fmla="*/ 1389937 h 2722945"/>
                  <a:gd name="connsiteX6475" fmla="*/ 2154945 w 4713748"/>
                  <a:gd name="connsiteY6475" fmla="*/ 1401055 h 2722945"/>
                  <a:gd name="connsiteX6476" fmla="*/ 2166047 w 4713748"/>
                  <a:gd name="connsiteY6476" fmla="*/ 1416621 h 2722945"/>
                  <a:gd name="connsiteX6477" fmla="*/ 2183809 w 4713748"/>
                  <a:gd name="connsiteY6477" fmla="*/ 1438857 h 2722945"/>
                  <a:gd name="connsiteX6478" fmla="*/ 2208233 w 4713748"/>
                  <a:gd name="connsiteY6478" fmla="*/ 1469989 h 2722945"/>
                  <a:gd name="connsiteX6479" fmla="*/ 2217114 w 4713748"/>
                  <a:gd name="connsiteY6479" fmla="*/ 1481107 h 2722945"/>
                  <a:gd name="connsiteX6480" fmla="*/ 2208233 w 4713748"/>
                  <a:gd name="connsiteY6480" fmla="*/ 1469989 h 2722945"/>
                  <a:gd name="connsiteX6481" fmla="*/ 2154945 w 4713748"/>
                  <a:gd name="connsiteY6481" fmla="*/ 1401055 h 2722945"/>
                  <a:gd name="connsiteX6482" fmla="*/ 2152725 w 4713748"/>
                  <a:gd name="connsiteY6482" fmla="*/ 1396608 h 2722945"/>
                  <a:gd name="connsiteX6483" fmla="*/ 2254859 w 4713748"/>
                  <a:gd name="connsiteY6483" fmla="*/ 1527804 h 2722945"/>
                  <a:gd name="connsiteX6484" fmla="*/ 2221554 w 4713748"/>
                  <a:gd name="connsiteY6484" fmla="*/ 1483331 h 2722945"/>
                  <a:gd name="connsiteX6485" fmla="*/ 2150505 w 4713748"/>
                  <a:gd name="connsiteY6485" fmla="*/ 1392160 h 2722945"/>
                  <a:gd name="connsiteX6486" fmla="*/ 2134963 w 4713748"/>
                  <a:gd name="connsiteY6486" fmla="*/ 1372147 h 2722945"/>
                  <a:gd name="connsiteX6487" fmla="*/ 2111046 w 4713748"/>
                  <a:gd name="connsiteY6487" fmla="*/ 1335129 h 2722945"/>
                  <a:gd name="connsiteX6488" fmla="*/ 2113384 w 4713748"/>
                  <a:gd name="connsiteY6488" fmla="*/ 1338132 h 2722945"/>
                  <a:gd name="connsiteX6489" fmla="*/ 2132743 w 4713748"/>
                  <a:gd name="connsiteY6489" fmla="*/ 1363253 h 2722945"/>
                  <a:gd name="connsiteX6490" fmla="*/ 2150505 w 4713748"/>
                  <a:gd name="connsiteY6490" fmla="*/ 1387713 h 2722945"/>
                  <a:gd name="connsiteX6491" fmla="*/ 2132743 w 4713748"/>
                  <a:gd name="connsiteY6491" fmla="*/ 1363253 h 2722945"/>
                  <a:gd name="connsiteX6492" fmla="*/ 2110540 w 4713748"/>
                  <a:gd name="connsiteY6492" fmla="*/ 1334345 h 2722945"/>
                  <a:gd name="connsiteX6493" fmla="*/ 2111046 w 4713748"/>
                  <a:gd name="connsiteY6493" fmla="*/ 1335129 h 2722945"/>
                  <a:gd name="connsiteX6494" fmla="*/ 2089447 w 4713748"/>
                  <a:gd name="connsiteY6494" fmla="*/ 1307383 h 2722945"/>
                  <a:gd name="connsiteX6495" fmla="*/ 2075144 w 4713748"/>
                  <a:gd name="connsiteY6495" fmla="*/ 1288441 h 2722945"/>
                  <a:gd name="connsiteX6496" fmla="*/ 2070321 w 4713748"/>
                  <a:gd name="connsiteY6496" fmla="*/ 1290095 h 2722945"/>
                  <a:gd name="connsiteX6497" fmla="*/ 2065604 w 4713748"/>
                  <a:gd name="connsiteY6497" fmla="*/ 1291760 h 2722945"/>
                  <a:gd name="connsiteX6498" fmla="*/ 2035674 w 4713748"/>
                  <a:gd name="connsiteY6498" fmla="*/ 1302329 h 2722945"/>
                  <a:gd name="connsiteX6499" fmla="*/ 2038465 w 4713748"/>
                  <a:gd name="connsiteY6499" fmla="*/ 1300494 h 2722945"/>
                  <a:gd name="connsiteX6500" fmla="*/ 2044519 w 4713748"/>
                  <a:gd name="connsiteY6500" fmla="*/ 1297867 h 2722945"/>
                  <a:gd name="connsiteX6501" fmla="*/ 2055519 w 4713748"/>
                  <a:gd name="connsiteY6501" fmla="*/ 1293944 h 2722945"/>
                  <a:gd name="connsiteX6502" fmla="*/ 2074787 w 4713748"/>
                  <a:gd name="connsiteY6502" fmla="*/ 1287967 h 2722945"/>
                  <a:gd name="connsiteX6503" fmla="*/ 2673177 w 4713748"/>
                  <a:gd name="connsiteY6503" fmla="*/ 1285968 h 2722945"/>
                  <a:gd name="connsiteX6504" fmla="*/ 2671777 w 4713748"/>
                  <a:gd name="connsiteY6504" fmla="*/ 1294381 h 2722945"/>
                  <a:gd name="connsiteX6505" fmla="*/ 2671777 w 4713748"/>
                  <a:gd name="connsiteY6505" fmla="*/ 1290392 h 2722945"/>
                  <a:gd name="connsiteX6506" fmla="*/ 2672960 w 4713748"/>
                  <a:gd name="connsiteY6506" fmla="*/ 1286478 h 2722945"/>
                  <a:gd name="connsiteX6507" fmla="*/ 2676212 w 4713748"/>
                  <a:gd name="connsiteY6507" fmla="*/ 1278827 h 2722945"/>
                  <a:gd name="connsiteX6508" fmla="*/ 2673177 w 4713748"/>
                  <a:gd name="connsiteY6508" fmla="*/ 1285968 h 2722945"/>
                  <a:gd name="connsiteX6509" fmla="*/ 2673718 w 4713748"/>
                  <a:gd name="connsiteY6509" fmla="*/ 1282716 h 2722945"/>
                  <a:gd name="connsiteX6510" fmla="*/ 2673995 w 4713748"/>
                  <a:gd name="connsiteY6510" fmla="*/ 1281049 h 2722945"/>
                  <a:gd name="connsiteX6511" fmla="*/ 2676212 w 4713748"/>
                  <a:gd name="connsiteY6511" fmla="*/ 1278827 h 2722945"/>
                  <a:gd name="connsiteX6512" fmla="*/ 2101957 w 4713748"/>
                  <a:gd name="connsiteY6512" fmla="*/ 1277286 h 2722945"/>
                  <a:gd name="connsiteX6513" fmla="*/ 2093981 w 4713748"/>
                  <a:gd name="connsiteY6513" fmla="*/ 1281287 h 2722945"/>
                  <a:gd name="connsiteX6514" fmla="*/ 2086804 w 4713748"/>
                  <a:gd name="connsiteY6514" fmla="*/ 1282740 h 2722945"/>
                  <a:gd name="connsiteX6515" fmla="*/ 2176821 w 4713748"/>
                  <a:gd name="connsiteY6515" fmla="*/ 1229814 h 2722945"/>
                  <a:gd name="connsiteX6516" fmla="*/ 2164034 w 4713748"/>
                  <a:gd name="connsiteY6516" fmla="*/ 1247910 h 2722945"/>
                  <a:gd name="connsiteX6517" fmla="*/ 2156518 w 4713748"/>
                  <a:gd name="connsiteY6517" fmla="*/ 1253511 h 2722945"/>
                  <a:gd name="connsiteX6518" fmla="*/ 2182004 w 4713748"/>
                  <a:gd name="connsiteY6518" fmla="*/ 1222413 h 2722945"/>
                  <a:gd name="connsiteX6519" fmla="*/ 2181296 w 4713748"/>
                  <a:gd name="connsiteY6519" fmla="*/ 1223481 h 2722945"/>
                  <a:gd name="connsiteX6520" fmla="*/ 2131912 w 4713748"/>
                  <a:gd name="connsiteY6520" fmla="*/ 1266503 h 2722945"/>
                  <a:gd name="connsiteX6521" fmla="*/ 2101957 w 4713748"/>
                  <a:gd name="connsiteY6521" fmla="*/ 1277286 h 2722945"/>
                  <a:gd name="connsiteX6522" fmla="*/ 2122826 w 4713748"/>
                  <a:gd name="connsiteY6522" fmla="*/ 1266815 h 2722945"/>
                  <a:gd name="connsiteX6523" fmla="*/ 2176302 w 4713748"/>
                  <a:gd name="connsiteY6523" fmla="*/ 1225979 h 2722945"/>
                  <a:gd name="connsiteX6524" fmla="*/ 2938312 w 4713748"/>
                  <a:gd name="connsiteY6524" fmla="*/ 1214620 h 2722945"/>
                  <a:gd name="connsiteX6525" fmla="*/ 2940296 w 4713748"/>
                  <a:gd name="connsiteY6525" fmla="*/ 1214877 h 2722945"/>
                  <a:gd name="connsiteX6526" fmla="*/ 3075755 w 4713748"/>
                  <a:gd name="connsiteY6526" fmla="*/ 1232363 h 2722945"/>
                  <a:gd name="connsiteX6527" fmla="*/ 3104609 w 4713748"/>
                  <a:gd name="connsiteY6527" fmla="*/ 1236804 h 2722945"/>
                  <a:gd name="connsiteX6528" fmla="*/ 3115706 w 4713748"/>
                  <a:gd name="connsiteY6528" fmla="*/ 1270111 h 2722945"/>
                  <a:gd name="connsiteX6529" fmla="*/ 3142340 w 4713748"/>
                  <a:gd name="connsiteY6529" fmla="*/ 1334505 h 2722945"/>
                  <a:gd name="connsiteX6530" fmla="*/ 3208093 w 4713748"/>
                  <a:gd name="connsiteY6530" fmla="*/ 1355322 h 2722945"/>
                  <a:gd name="connsiteX6531" fmla="*/ 3256740 w 4713748"/>
                  <a:gd name="connsiteY6531" fmla="*/ 1372543 h 2722945"/>
                  <a:gd name="connsiteX6532" fmla="*/ 3253870 w 4713748"/>
                  <a:gd name="connsiteY6532" fmla="*/ 1373363 h 2722945"/>
                  <a:gd name="connsiteX6533" fmla="*/ 3239998 w 4713748"/>
                  <a:gd name="connsiteY6533" fmla="*/ 1367812 h 2722945"/>
                  <a:gd name="connsiteX6534" fmla="*/ 3188950 w 4713748"/>
                  <a:gd name="connsiteY6534" fmla="*/ 1352268 h 2722945"/>
                  <a:gd name="connsiteX6535" fmla="*/ 3137901 w 4713748"/>
                  <a:gd name="connsiteY6535" fmla="*/ 1336725 h 2722945"/>
                  <a:gd name="connsiteX6536" fmla="*/ 3115706 w 4713748"/>
                  <a:gd name="connsiteY6536" fmla="*/ 1278993 h 2722945"/>
                  <a:gd name="connsiteX6537" fmla="*/ 3106828 w 4713748"/>
                  <a:gd name="connsiteY6537" fmla="*/ 1250127 h 2722945"/>
                  <a:gd name="connsiteX6538" fmla="*/ 3102389 w 4713748"/>
                  <a:gd name="connsiteY6538" fmla="*/ 1236804 h 2722945"/>
                  <a:gd name="connsiteX6539" fmla="*/ 3093511 w 4713748"/>
                  <a:gd name="connsiteY6539" fmla="*/ 1236804 h 2722945"/>
                  <a:gd name="connsiteX6540" fmla="*/ 3033585 w 4713748"/>
                  <a:gd name="connsiteY6540" fmla="*/ 1227922 h 2722945"/>
                  <a:gd name="connsiteX6541" fmla="*/ 2941822 w 4713748"/>
                  <a:gd name="connsiteY6541" fmla="*/ 1216369 h 2722945"/>
                  <a:gd name="connsiteX6542" fmla="*/ 2937833 w 4713748"/>
                  <a:gd name="connsiteY6542" fmla="*/ 1214382 h 2722945"/>
                  <a:gd name="connsiteX6543" fmla="*/ 2938312 w 4713748"/>
                  <a:gd name="connsiteY6543" fmla="*/ 1214620 h 2722945"/>
                  <a:gd name="connsiteX6544" fmla="*/ 2938146 w 4713748"/>
                  <a:gd name="connsiteY6544" fmla="*/ 1214599 h 2722945"/>
                  <a:gd name="connsiteX6545" fmla="*/ 2312871 w 4713748"/>
                  <a:gd name="connsiteY6545" fmla="*/ 1179073 h 2722945"/>
                  <a:gd name="connsiteX6546" fmla="*/ 2307066 w 4713748"/>
                  <a:gd name="connsiteY6546" fmla="*/ 1182377 h 2722945"/>
                  <a:gd name="connsiteX6547" fmla="*/ 2261475 w 4713748"/>
                  <a:gd name="connsiteY6547" fmla="*/ 1189341 h 2722945"/>
                  <a:gd name="connsiteX6548" fmla="*/ 2229538 w 4713748"/>
                  <a:gd name="connsiteY6548" fmla="*/ 1192684 h 2722945"/>
                  <a:gd name="connsiteX6549" fmla="*/ 2235604 w 4713748"/>
                  <a:gd name="connsiteY6549" fmla="*/ 1188890 h 2722945"/>
                  <a:gd name="connsiteX6550" fmla="*/ 2271732 w 4713748"/>
                  <a:gd name="connsiteY6550" fmla="*/ 1179102 h 2722945"/>
                  <a:gd name="connsiteX6551" fmla="*/ 2317266 w 4713748"/>
                  <a:gd name="connsiteY6551" fmla="*/ 1176570 h 2722945"/>
                  <a:gd name="connsiteX6552" fmla="*/ 2314466 w 4713748"/>
                  <a:gd name="connsiteY6552" fmla="*/ 1179071 h 2722945"/>
                  <a:gd name="connsiteX6553" fmla="*/ 2312871 w 4713748"/>
                  <a:gd name="connsiteY6553" fmla="*/ 1179073 h 2722945"/>
                  <a:gd name="connsiteX6554" fmla="*/ 2324165 w 4713748"/>
                  <a:gd name="connsiteY6554" fmla="*/ 1175438 h 2722945"/>
                  <a:gd name="connsiteX6555" fmla="*/ 2315229 w 4713748"/>
                  <a:gd name="connsiteY6555" fmla="*/ 1182819 h 2722945"/>
                  <a:gd name="connsiteX6556" fmla="*/ 2276734 w 4713748"/>
                  <a:gd name="connsiteY6556" fmla="*/ 1187953 h 2722945"/>
                  <a:gd name="connsiteX6557" fmla="*/ 2235674 w 4713748"/>
                  <a:gd name="connsiteY6557" fmla="*/ 1193782 h 2722945"/>
                  <a:gd name="connsiteX6558" fmla="*/ 2223564 w 4713748"/>
                  <a:gd name="connsiteY6558" fmla="*/ 1196420 h 2722945"/>
                  <a:gd name="connsiteX6559" fmla="*/ 2228863 w 4713748"/>
                  <a:gd name="connsiteY6559" fmla="*/ 1193106 h 2722945"/>
                  <a:gd name="connsiteX6560" fmla="*/ 2274515 w 4713748"/>
                  <a:gd name="connsiteY6560" fmla="*/ 1187953 h 2722945"/>
                  <a:gd name="connsiteX6561" fmla="*/ 2303854 w 4713748"/>
                  <a:gd name="connsiteY6561" fmla="*/ 1184206 h 2722945"/>
                  <a:gd name="connsiteX6562" fmla="*/ 2307066 w 4713748"/>
                  <a:gd name="connsiteY6562" fmla="*/ 1182377 h 2722945"/>
                  <a:gd name="connsiteX6563" fmla="*/ 2313946 w 4713748"/>
                  <a:gd name="connsiteY6563" fmla="*/ 1181327 h 2722945"/>
                  <a:gd name="connsiteX6564" fmla="*/ 2344949 w 4713748"/>
                  <a:gd name="connsiteY6564" fmla="*/ 1158271 h 2722945"/>
                  <a:gd name="connsiteX6565" fmla="*/ 2337359 w 4713748"/>
                  <a:gd name="connsiteY6565" fmla="*/ 1167835 h 2722945"/>
                  <a:gd name="connsiteX6566" fmla="*/ 2324165 w 4713748"/>
                  <a:gd name="connsiteY6566" fmla="*/ 1175438 h 2722945"/>
                  <a:gd name="connsiteX6567" fmla="*/ 2533518 w 4713748"/>
                  <a:gd name="connsiteY6567" fmla="*/ 1129463 h 2722945"/>
                  <a:gd name="connsiteX6568" fmla="*/ 2530867 w 4713748"/>
                  <a:gd name="connsiteY6568" fmla="*/ 1130221 h 2722945"/>
                  <a:gd name="connsiteX6569" fmla="*/ 2523099 w 4713748"/>
                  <a:gd name="connsiteY6569" fmla="*/ 1132441 h 2722945"/>
                  <a:gd name="connsiteX6570" fmla="*/ 2519175 w 4713748"/>
                  <a:gd name="connsiteY6570" fmla="*/ 1132021 h 2722945"/>
                  <a:gd name="connsiteX6571" fmla="*/ 2845529 w 4713748"/>
                  <a:gd name="connsiteY6571" fmla="*/ 1125726 h 2722945"/>
                  <a:gd name="connsiteX6572" fmla="*/ 2847147 w 4713748"/>
                  <a:gd name="connsiteY6572" fmla="*/ 1125780 h 2722945"/>
                  <a:gd name="connsiteX6573" fmla="*/ 2850988 w 4713748"/>
                  <a:gd name="connsiteY6573" fmla="*/ 1130477 h 2722945"/>
                  <a:gd name="connsiteX6574" fmla="*/ 2403246 w 4713748"/>
                  <a:gd name="connsiteY6574" fmla="*/ 1119119 h 2722945"/>
                  <a:gd name="connsiteX6575" fmla="*/ 2374739 w 4713748"/>
                  <a:gd name="connsiteY6575" fmla="*/ 1129250 h 2722945"/>
                  <a:gd name="connsiteX6576" fmla="*/ 2353119 w 4713748"/>
                  <a:gd name="connsiteY6576" fmla="*/ 1150506 h 2722945"/>
                  <a:gd name="connsiteX6577" fmla="*/ 2359171 w 4713748"/>
                  <a:gd name="connsiteY6577" fmla="*/ 1175657 h 2722945"/>
                  <a:gd name="connsiteX6578" fmla="*/ 2436943 w 4713748"/>
                  <a:gd name="connsiteY6578" fmla="*/ 1452568 h 2722945"/>
                  <a:gd name="connsiteX6579" fmla="*/ 2490249 w 4713748"/>
                  <a:gd name="connsiteY6579" fmla="*/ 1639259 h 2722945"/>
                  <a:gd name="connsiteX6580" fmla="*/ 2494691 w 4713748"/>
                  <a:gd name="connsiteY6580" fmla="*/ 1650372 h 2722945"/>
                  <a:gd name="connsiteX6581" fmla="*/ 2501355 w 4713748"/>
                  <a:gd name="connsiteY6581" fmla="*/ 1677042 h 2722945"/>
                  <a:gd name="connsiteX6582" fmla="*/ 2516902 w 4713748"/>
                  <a:gd name="connsiteY6582" fmla="*/ 1725937 h 2722945"/>
                  <a:gd name="connsiteX6583" fmla="*/ 2525786 w 4713748"/>
                  <a:gd name="connsiteY6583" fmla="*/ 1748163 h 2722945"/>
                  <a:gd name="connsiteX6584" fmla="*/ 2536892 w 4713748"/>
                  <a:gd name="connsiteY6584" fmla="*/ 1788168 h 2722945"/>
                  <a:gd name="connsiteX6585" fmla="*/ 2541334 w 4713748"/>
                  <a:gd name="connsiteY6585" fmla="*/ 1790390 h 2722945"/>
                  <a:gd name="connsiteX6586" fmla="*/ 2543555 w 4713748"/>
                  <a:gd name="connsiteY6586" fmla="*/ 1799280 h 2722945"/>
                  <a:gd name="connsiteX6587" fmla="*/ 2544055 w 4713748"/>
                  <a:gd name="connsiteY6587" fmla="*/ 1800781 h 2722945"/>
                  <a:gd name="connsiteX6588" fmla="*/ 2543098 w 4713748"/>
                  <a:gd name="connsiteY6588" fmla="*/ 1782493 h 2722945"/>
                  <a:gd name="connsiteX6589" fmla="*/ 2525232 w 4713748"/>
                  <a:gd name="connsiteY6589" fmla="*/ 1570297 h 2722945"/>
                  <a:gd name="connsiteX6590" fmla="*/ 2509839 w 4713748"/>
                  <a:gd name="connsiteY6590" fmla="*/ 1368099 h 2722945"/>
                  <a:gd name="connsiteX6591" fmla="*/ 2507640 w 4713748"/>
                  <a:gd name="connsiteY6591" fmla="*/ 1356989 h 2722945"/>
                  <a:gd name="connsiteX6592" fmla="*/ 2505441 w 4713748"/>
                  <a:gd name="connsiteY6592" fmla="*/ 1325882 h 2722945"/>
                  <a:gd name="connsiteX6593" fmla="*/ 2501043 w 4713748"/>
                  <a:gd name="connsiteY6593" fmla="*/ 1274777 h 2722945"/>
                  <a:gd name="connsiteX6594" fmla="*/ 2496645 w 4713748"/>
                  <a:gd name="connsiteY6594" fmla="*/ 1250336 h 2722945"/>
                  <a:gd name="connsiteX6595" fmla="*/ 2492248 w 4713748"/>
                  <a:gd name="connsiteY6595" fmla="*/ 1208118 h 2722945"/>
                  <a:gd name="connsiteX6596" fmla="*/ 2490049 w 4713748"/>
                  <a:gd name="connsiteY6596" fmla="*/ 1203675 h 2722945"/>
                  <a:gd name="connsiteX6597" fmla="*/ 2490049 w 4713748"/>
                  <a:gd name="connsiteY6597" fmla="*/ 1194787 h 2722945"/>
                  <a:gd name="connsiteX6598" fmla="*/ 2487850 w 4713748"/>
                  <a:gd name="connsiteY6598" fmla="*/ 1181455 h 2722945"/>
                  <a:gd name="connsiteX6599" fmla="*/ 2485872 w 4713748"/>
                  <a:gd name="connsiteY6599" fmla="*/ 1129491 h 2722945"/>
                  <a:gd name="connsiteX6600" fmla="*/ 2459973 w 4713748"/>
                  <a:gd name="connsiteY6600" fmla="*/ 1126886 h 2722945"/>
                  <a:gd name="connsiteX6601" fmla="*/ 2403246 w 4713748"/>
                  <a:gd name="connsiteY6601" fmla="*/ 1119119 h 2722945"/>
                  <a:gd name="connsiteX6602" fmla="*/ 2384851 w 4713748"/>
                  <a:gd name="connsiteY6602" fmla="*/ 1118252 h 2722945"/>
                  <a:gd name="connsiteX6603" fmla="*/ 2383346 w 4713748"/>
                  <a:gd name="connsiteY6603" fmla="*/ 1120134 h 2722945"/>
                  <a:gd name="connsiteX6604" fmla="*/ 2382215 w 4713748"/>
                  <a:gd name="connsiteY6604" fmla="*/ 1120710 h 2722945"/>
                  <a:gd name="connsiteX6605" fmla="*/ 2392981 w 4713748"/>
                  <a:gd name="connsiteY6605" fmla="*/ 1115233 h 2722945"/>
                  <a:gd name="connsiteX6606" fmla="*/ 2414343 w 4713748"/>
                  <a:gd name="connsiteY6606" fmla="*/ 1116898 h 2722945"/>
                  <a:gd name="connsiteX6607" fmla="*/ 2456514 w 4713748"/>
                  <a:gd name="connsiteY6607" fmla="*/ 1123560 h 2722945"/>
                  <a:gd name="connsiteX6608" fmla="*/ 2477667 w 4713748"/>
                  <a:gd name="connsiteY6608" fmla="*/ 1126285 h 2722945"/>
                  <a:gd name="connsiteX6609" fmla="*/ 2433555 w 4713748"/>
                  <a:gd name="connsiteY6609" fmla="*/ 1121720 h 2722945"/>
                  <a:gd name="connsiteX6610" fmla="*/ 2416809 w 4713748"/>
                  <a:gd name="connsiteY6610" fmla="*/ 1119237 h 2722945"/>
                  <a:gd name="connsiteX6611" fmla="*/ 2398807 w 4713748"/>
                  <a:gd name="connsiteY6611" fmla="*/ 1116343 h 2722945"/>
                  <a:gd name="connsiteX6612" fmla="*/ 2398097 w 4713748"/>
                  <a:gd name="connsiteY6612" fmla="*/ 1116410 h 2722945"/>
                  <a:gd name="connsiteX6613" fmla="*/ 2392501 w 4713748"/>
                  <a:gd name="connsiteY6613" fmla="*/ 1115477 h 2722945"/>
                  <a:gd name="connsiteX6614" fmla="*/ 2387709 w 4713748"/>
                  <a:gd name="connsiteY6614" fmla="*/ 1114678 h 2722945"/>
                  <a:gd name="connsiteX6615" fmla="*/ 2392501 w 4713748"/>
                  <a:gd name="connsiteY6615" fmla="*/ 1115477 h 2722945"/>
                  <a:gd name="connsiteX6616" fmla="*/ 2388976 w 4713748"/>
                  <a:gd name="connsiteY6616" fmla="*/ 1117270 h 2722945"/>
                  <a:gd name="connsiteX6617" fmla="*/ 2385559 w 4713748"/>
                  <a:gd name="connsiteY6617" fmla="*/ 1117592 h 2722945"/>
                  <a:gd name="connsiteX6618" fmla="*/ 2384851 w 4713748"/>
                  <a:gd name="connsiteY6618" fmla="*/ 1118252 h 2722945"/>
                  <a:gd name="connsiteX6619" fmla="*/ 2593942 w 4713748"/>
                  <a:gd name="connsiteY6619" fmla="*/ 1112938 h 2722945"/>
                  <a:gd name="connsiteX6620" fmla="*/ 2574767 w 4713748"/>
                  <a:gd name="connsiteY6620" fmla="*/ 1117673 h 2722945"/>
                  <a:gd name="connsiteX6621" fmla="*/ 2585245 w 4713748"/>
                  <a:gd name="connsiteY6621" fmla="*/ 1114678 h 2722945"/>
                  <a:gd name="connsiteX6622" fmla="*/ 2589407 w 4713748"/>
                  <a:gd name="connsiteY6622" fmla="*/ 1113845 h 2722945"/>
                  <a:gd name="connsiteX6623" fmla="*/ 2625196 w 4713748"/>
                  <a:gd name="connsiteY6623" fmla="*/ 1108016 h 2722945"/>
                  <a:gd name="connsiteX6624" fmla="*/ 2616318 w 4713748"/>
                  <a:gd name="connsiteY6624" fmla="*/ 1110237 h 2722945"/>
                  <a:gd name="connsiteX6625" fmla="*/ 2598830 w 4713748"/>
                  <a:gd name="connsiteY6625" fmla="*/ 1114611 h 2722945"/>
                  <a:gd name="connsiteX6626" fmla="*/ 2600729 w 4713748"/>
                  <a:gd name="connsiteY6626" fmla="*/ 1124068 h 2722945"/>
                  <a:gd name="connsiteX6627" fmla="*/ 2582903 w 4713748"/>
                  <a:gd name="connsiteY6627" fmla="*/ 1456991 h 2722945"/>
                  <a:gd name="connsiteX6628" fmla="*/ 2573990 w 4713748"/>
                  <a:gd name="connsiteY6628" fmla="*/ 1654526 h 2722945"/>
                  <a:gd name="connsiteX6629" fmla="*/ 2573990 w 4713748"/>
                  <a:gd name="connsiteY6629" fmla="*/ 1663404 h 2722945"/>
                  <a:gd name="connsiteX6630" fmla="*/ 2571762 w 4713748"/>
                  <a:gd name="connsiteY6630" fmla="*/ 1692257 h 2722945"/>
                  <a:gd name="connsiteX6631" fmla="*/ 2571762 w 4713748"/>
                  <a:gd name="connsiteY6631" fmla="*/ 1743305 h 2722945"/>
                  <a:gd name="connsiteX6632" fmla="*/ 2571762 w 4713748"/>
                  <a:gd name="connsiteY6632" fmla="*/ 1767720 h 2722945"/>
                  <a:gd name="connsiteX6633" fmla="*/ 2573642 w 4713748"/>
                  <a:gd name="connsiteY6633" fmla="*/ 1772401 h 2722945"/>
                  <a:gd name="connsiteX6634" fmla="*/ 2573515 w 4713748"/>
                  <a:gd name="connsiteY6634" fmla="*/ 1779161 h 2722945"/>
                  <a:gd name="connsiteX6635" fmla="*/ 2576421 w 4713748"/>
                  <a:gd name="connsiteY6635" fmla="*/ 1767655 h 2722945"/>
                  <a:gd name="connsiteX6636" fmla="*/ 2589726 w 4713748"/>
                  <a:gd name="connsiteY6636" fmla="*/ 1703219 h 2722945"/>
                  <a:gd name="connsiteX6637" fmla="*/ 2598597 w 4713748"/>
                  <a:gd name="connsiteY6637" fmla="*/ 1654336 h 2722945"/>
                  <a:gd name="connsiteX6638" fmla="*/ 2603032 w 4713748"/>
                  <a:gd name="connsiteY6638" fmla="*/ 1625451 h 2722945"/>
                  <a:gd name="connsiteX6639" fmla="*/ 2609685 w 4713748"/>
                  <a:gd name="connsiteY6639" fmla="*/ 1585456 h 2722945"/>
                  <a:gd name="connsiteX6640" fmla="*/ 2614120 w 4713748"/>
                  <a:gd name="connsiteY6640" fmla="*/ 1556570 h 2722945"/>
                  <a:gd name="connsiteX6641" fmla="*/ 2616337 w 4713748"/>
                  <a:gd name="connsiteY6641" fmla="*/ 1545461 h 2722945"/>
                  <a:gd name="connsiteX6642" fmla="*/ 2618555 w 4713748"/>
                  <a:gd name="connsiteY6642" fmla="*/ 1532129 h 2722945"/>
                  <a:gd name="connsiteX6643" fmla="*/ 2627425 w 4713748"/>
                  <a:gd name="connsiteY6643" fmla="*/ 1509909 h 2722945"/>
                  <a:gd name="connsiteX6644" fmla="*/ 2631861 w 4713748"/>
                  <a:gd name="connsiteY6644" fmla="*/ 1478802 h 2722945"/>
                  <a:gd name="connsiteX6645" fmla="*/ 2631861 w 4713748"/>
                  <a:gd name="connsiteY6645" fmla="*/ 1474358 h 2722945"/>
                  <a:gd name="connsiteX6646" fmla="*/ 2636296 w 4713748"/>
                  <a:gd name="connsiteY6646" fmla="*/ 1461027 h 2722945"/>
                  <a:gd name="connsiteX6647" fmla="*/ 2640731 w 4713748"/>
                  <a:gd name="connsiteY6647" fmla="*/ 1416588 h 2722945"/>
                  <a:gd name="connsiteX6648" fmla="*/ 2668486 w 4713748"/>
                  <a:gd name="connsiteY6648" fmla="*/ 1301290 h 2722945"/>
                  <a:gd name="connsiteX6649" fmla="*/ 2671509 w 4713748"/>
                  <a:gd name="connsiteY6649" fmla="*/ 1291280 h 2722945"/>
                  <a:gd name="connsiteX6650" fmla="*/ 2671257 w 4713748"/>
                  <a:gd name="connsiteY6650" fmla="*/ 1292541 h 2722945"/>
                  <a:gd name="connsiteX6651" fmla="*/ 2667619 w 4713748"/>
                  <a:gd name="connsiteY6651" fmla="*/ 1310768 h 2722945"/>
                  <a:gd name="connsiteX6652" fmla="*/ 2664015 w 4713748"/>
                  <a:gd name="connsiteY6652" fmla="*/ 1328826 h 2722945"/>
                  <a:gd name="connsiteX6653" fmla="*/ 2660689 w 4713748"/>
                  <a:gd name="connsiteY6653" fmla="*/ 1343264 h 2722945"/>
                  <a:gd name="connsiteX6654" fmla="*/ 2651819 w 4713748"/>
                  <a:gd name="connsiteY6654" fmla="*/ 1383259 h 2722945"/>
                  <a:gd name="connsiteX6655" fmla="*/ 2649601 w 4713748"/>
                  <a:gd name="connsiteY6655" fmla="*/ 1396590 h 2722945"/>
                  <a:gd name="connsiteX6656" fmla="*/ 2651819 w 4713748"/>
                  <a:gd name="connsiteY6656" fmla="*/ 1383259 h 2722945"/>
                  <a:gd name="connsiteX6657" fmla="*/ 2660239 w 4713748"/>
                  <a:gd name="connsiteY6657" fmla="*/ 1345763 h 2722945"/>
                  <a:gd name="connsiteX6658" fmla="*/ 2663794 w 4713748"/>
                  <a:gd name="connsiteY6658" fmla="*/ 1329931 h 2722945"/>
                  <a:gd name="connsiteX6659" fmla="*/ 2663656 w 4713748"/>
                  <a:gd name="connsiteY6659" fmla="*/ 1330622 h 2722945"/>
                  <a:gd name="connsiteX6660" fmla="*/ 2638513 w 4713748"/>
                  <a:gd name="connsiteY6660" fmla="*/ 1456583 h 2722945"/>
                  <a:gd name="connsiteX6661" fmla="*/ 2651819 w 4713748"/>
                  <a:gd name="connsiteY6661" fmla="*/ 1401034 h 2722945"/>
                  <a:gd name="connsiteX6662" fmla="*/ 2673995 w 4713748"/>
                  <a:gd name="connsiteY6662" fmla="*/ 1287715 h 2722945"/>
                  <a:gd name="connsiteX6663" fmla="*/ 2680648 w 4713748"/>
                  <a:gd name="connsiteY6663" fmla="*/ 1261052 h 2722945"/>
                  <a:gd name="connsiteX6664" fmla="*/ 2691882 w 4713748"/>
                  <a:gd name="connsiteY6664" fmla="*/ 1225405 h 2722945"/>
                  <a:gd name="connsiteX6665" fmla="*/ 2685083 w 4713748"/>
                  <a:gd name="connsiteY6665" fmla="*/ 1252164 h 2722945"/>
                  <a:gd name="connsiteX6666" fmla="*/ 2678430 w 4713748"/>
                  <a:gd name="connsiteY6666" fmla="*/ 1283271 h 2722945"/>
                  <a:gd name="connsiteX6667" fmla="*/ 2685083 w 4713748"/>
                  <a:gd name="connsiteY6667" fmla="*/ 1252164 h 2722945"/>
                  <a:gd name="connsiteX6668" fmla="*/ 2693953 w 4713748"/>
                  <a:gd name="connsiteY6668" fmla="*/ 1218835 h 2722945"/>
                  <a:gd name="connsiteX6669" fmla="*/ 2691882 w 4713748"/>
                  <a:gd name="connsiteY6669" fmla="*/ 1225405 h 2722945"/>
                  <a:gd name="connsiteX6670" fmla="*/ 2692740 w 4713748"/>
                  <a:gd name="connsiteY6670" fmla="*/ 1222029 h 2722945"/>
                  <a:gd name="connsiteX6671" fmla="*/ 2709719 w 4713748"/>
                  <a:gd name="connsiteY6671" fmla="*/ 1148427 h 2722945"/>
                  <a:gd name="connsiteX6672" fmla="*/ 2710552 w 4713748"/>
                  <a:gd name="connsiteY6672" fmla="*/ 1145161 h 2722945"/>
                  <a:gd name="connsiteX6673" fmla="*/ 2685123 w 4713748"/>
                  <a:gd name="connsiteY6673" fmla="*/ 1132441 h 2722945"/>
                  <a:gd name="connsiteX6674" fmla="*/ 2625196 w 4713748"/>
                  <a:gd name="connsiteY6674" fmla="*/ 1108016 h 2722945"/>
                  <a:gd name="connsiteX6675" fmla="*/ 2631855 w 4713748"/>
                  <a:gd name="connsiteY6675" fmla="*/ 1103575 h 2722945"/>
                  <a:gd name="connsiteX6676" fmla="*/ 2606816 w 4713748"/>
                  <a:gd name="connsiteY6676" fmla="*/ 1110362 h 2722945"/>
                  <a:gd name="connsiteX6677" fmla="*/ 2593942 w 4713748"/>
                  <a:gd name="connsiteY6677" fmla="*/ 1112938 h 2722945"/>
                  <a:gd name="connsiteX6678" fmla="*/ 2490049 w 4713748"/>
                  <a:gd name="connsiteY6678" fmla="*/ 1099243 h 2722945"/>
                  <a:gd name="connsiteX6679" fmla="*/ 2498844 w 4713748"/>
                  <a:gd name="connsiteY6679" fmla="*/ 1105909 h 2722945"/>
                  <a:gd name="connsiteX6680" fmla="*/ 2503242 w 4713748"/>
                  <a:gd name="connsiteY6680" fmla="*/ 1108131 h 2722945"/>
                  <a:gd name="connsiteX6681" fmla="*/ 2503242 w 4713748"/>
                  <a:gd name="connsiteY6681" fmla="*/ 1112575 h 2722945"/>
                  <a:gd name="connsiteX6682" fmla="*/ 2505441 w 4713748"/>
                  <a:gd name="connsiteY6682" fmla="*/ 1114796 h 2722945"/>
                  <a:gd name="connsiteX6683" fmla="*/ 2507296 w 4713748"/>
                  <a:gd name="connsiteY6683" fmla="*/ 1124170 h 2722945"/>
                  <a:gd name="connsiteX6684" fmla="*/ 2508146 w 4713748"/>
                  <a:gd name="connsiteY6684" fmla="*/ 1128461 h 2722945"/>
                  <a:gd name="connsiteX6685" fmla="*/ 2544184 w 4713748"/>
                  <a:gd name="connsiteY6685" fmla="*/ 1125225 h 2722945"/>
                  <a:gd name="connsiteX6686" fmla="*/ 2574767 w 4713748"/>
                  <a:gd name="connsiteY6686" fmla="*/ 1117673 h 2722945"/>
                  <a:gd name="connsiteX6687" fmla="*/ 2549317 w 4713748"/>
                  <a:gd name="connsiteY6687" fmla="*/ 1124947 h 2722945"/>
                  <a:gd name="connsiteX6688" fmla="*/ 2548378 w 4713748"/>
                  <a:gd name="connsiteY6688" fmla="*/ 1125216 h 2722945"/>
                  <a:gd name="connsiteX6689" fmla="*/ 2528544 w 4713748"/>
                  <a:gd name="connsiteY6689" fmla="*/ 1129180 h 2722945"/>
                  <a:gd name="connsiteX6690" fmla="*/ 2508149 w 4713748"/>
                  <a:gd name="connsiteY6690" fmla="*/ 1128479 h 2722945"/>
                  <a:gd name="connsiteX6691" fmla="*/ 2508626 w 4713748"/>
                  <a:gd name="connsiteY6691" fmla="*/ 1130890 h 2722945"/>
                  <a:gd name="connsiteX6692" fmla="*/ 2519175 w 4713748"/>
                  <a:gd name="connsiteY6692" fmla="*/ 1132021 h 2722945"/>
                  <a:gd name="connsiteX6693" fmla="*/ 2516232 w 4713748"/>
                  <a:gd name="connsiteY6693" fmla="*/ 1132546 h 2722945"/>
                  <a:gd name="connsiteX6694" fmla="*/ 2508806 w 4713748"/>
                  <a:gd name="connsiteY6694" fmla="*/ 1131799 h 2722945"/>
                  <a:gd name="connsiteX6695" fmla="*/ 2509839 w 4713748"/>
                  <a:gd name="connsiteY6695" fmla="*/ 1137016 h 2722945"/>
                  <a:gd name="connsiteX6696" fmla="*/ 2509839 w 4713748"/>
                  <a:gd name="connsiteY6696" fmla="*/ 1159236 h 2722945"/>
                  <a:gd name="connsiteX6697" fmla="*/ 2507640 w 4713748"/>
                  <a:gd name="connsiteY6697" fmla="*/ 1161457 h 2722945"/>
                  <a:gd name="connsiteX6698" fmla="*/ 2507640 w 4713748"/>
                  <a:gd name="connsiteY6698" fmla="*/ 1170345 h 2722945"/>
                  <a:gd name="connsiteX6699" fmla="*/ 2505441 w 4713748"/>
                  <a:gd name="connsiteY6699" fmla="*/ 1168123 h 2722945"/>
                  <a:gd name="connsiteX6700" fmla="*/ 2507640 w 4713748"/>
                  <a:gd name="connsiteY6700" fmla="*/ 1183677 h 2722945"/>
                  <a:gd name="connsiteX6701" fmla="*/ 2507640 w 4713748"/>
                  <a:gd name="connsiteY6701" fmla="*/ 1197009 h 2722945"/>
                  <a:gd name="connsiteX6702" fmla="*/ 2509839 w 4713748"/>
                  <a:gd name="connsiteY6702" fmla="*/ 1243670 h 2722945"/>
                  <a:gd name="connsiteX6703" fmla="*/ 2514237 w 4713748"/>
                  <a:gd name="connsiteY6703" fmla="*/ 1310328 h 2722945"/>
                  <a:gd name="connsiteX6704" fmla="*/ 2518635 w 4713748"/>
                  <a:gd name="connsiteY6704" fmla="*/ 1363655 h 2722945"/>
                  <a:gd name="connsiteX6705" fmla="*/ 2523033 w 4713748"/>
                  <a:gd name="connsiteY6705" fmla="*/ 1392540 h 2722945"/>
                  <a:gd name="connsiteX6706" fmla="*/ 2527431 w 4713748"/>
                  <a:gd name="connsiteY6706" fmla="*/ 1434758 h 2722945"/>
                  <a:gd name="connsiteX6707" fmla="*/ 2529629 w 4713748"/>
                  <a:gd name="connsiteY6707" fmla="*/ 1463643 h 2722945"/>
                  <a:gd name="connsiteX6708" fmla="*/ 2531828 w 4713748"/>
                  <a:gd name="connsiteY6708" fmla="*/ 1474753 h 2722945"/>
                  <a:gd name="connsiteX6709" fmla="*/ 2534027 w 4713748"/>
                  <a:gd name="connsiteY6709" fmla="*/ 1490306 h 2722945"/>
                  <a:gd name="connsiteX6710" fmla="*/ 2531828 w 4713748"/>
                  <a:gd name="connsiteY6710" fmla="*/ 1514748 h 2722945"/>
                  <a:gd name="connsiteX6711" fmla="*/ 2534027 w 4713748"/>
                  <a:gd name="connsiteY6711" fmla="*/ 1545855 h 2722945"/>
                  <a:gd name="connsiteX6712" fmla="*/ 2536226 w 4713748"/>
                  <a:gd name="connsiteY6712" fmla="*/ 1550299 h 2722945"/>
                  <a:gd name="connsiteX6713" fmla="*/ 2536226 w 4713748"/>
                  <a:gd name="connsiteY6713" fmla="*/ 1565853 h 2722945"/>
                  <a:gd name="connsiteX6714" fmla="*/ 2542823 w 4713748"/>
                  <a:gd name="connsiteY6714" fmla="*/ 1612514 h 2722945"/>
                  <a:gd name="connsiteX6715" fmla="*/ 2549420 w 4713748"/>
                  <a:gd name="connsiteY6715" fmla="*/ 1759162 h 2722945"/>
                  <a:gd name="connsiteX6716" fmla="*/ 2549420 w 4713748"/>
                  <a:gd name="connsiteY6716" fmla="*/ 1754719 h 2722945"/>
                  <a:gd name="connsiteX6717" fmla="*/ 2547221 w 4713748"/>
                  <a:gd name="connsiteY6717" fmla="*/ 1741387 h 2722945"/>
                  <a:gd name="connsiteX6718" fmla="*/ 2547221 w 4713748"/>
                  <a:gd name="connsiteY6718" fmla="*/ 1719167 h 2722945"/>
                  <a:gd name="connsiteX6719" fmla="*/ 2545022 w 4713748"/>
                  <a:gd name="connsiteY6719" fmla="*/ 1690282 h 2722945"/>
                  <a:gd name="connsiteX6720" fmla="*/ 2542823 w 4713748"/>
                  <a:gd name="connsiteY6720" fmla="*/ 1648065 h 2722945"/>
                  <a:gd name="connsiteX6721" fmla="*/ 2540624 w 4713748"/>
                  <a:gd name="connsiteY6721" fmla="*/ 1632511 h 2722945"/>
                  <a:gd name="connsiteX6722" fmla="*/ 2542823 w 4713748"/>
                  <a:gd name="connsiteY6722" fmla="*/ 1648065 h 2722945"/>
                  <a:gd name="connsiteX6723" fmla="*/ 2547221 w 4713748"/>
                  <a:gd name="connsiteY6723" fmla="*/ 1741387 h 2722945"/>
                  <a:gd name="connsiteX6724" fmla="*/ 2547221 w 4713748"/>
                  <a:gd name="connsiteY6724" fmla="*/ 1745831 h 2722945"/>
                  <a:gd name="connsiteX6725" fmla="*/ 2538382 w 4713748"/>
                  <a:gd name="connsiteY6725" fmla="*/ 1628237 h 2722945"/>
                  <a:gd name="connsiteX6726" fmla="*/ 2538263 w 4713748"/>
                  <a:gd name="connsiteY6726" fmla="*/ 1626653 h 2722945"/>
                  <a:gd name="connsiteX6727" fmla="*/ 2537051 w 4713748"/>
                  <a:gd name="connsiteY6727" fmla="*/ 1599460 h 2722945"/>
                  <a:gd name="connsiteX6728" fmla="*/ 2534027 w 4713748"/>
                  <a:gd name="connsiteY6728" fmla="*/ 1570297 h 2722945"/>
                  <a:gd name="connsiteX6729" fmla="*/ 2538263 w 4713748"/>
                  <a:gd name="connsiteY6729" fmla="*/ 1626653 h 2722945"/>
                  <a:gd name="connsiteX6730" fmla="*/ 2538425 w 4713748"/>
                  <a:gd name="connsiteY6730" fmla="*/ 1630289 h 2722945"/>
                  <a:gd name="connsiteX6731" fmla="*/ 2547221 w 4713748"/>
                  <a:gd name="connsiteY6731" fmla="*/ 1748053 h 2722945"/>
                  <a:gd name="connsiteX6732" fmla="*/ 2549420 w 4713748"/>
                  <a:gd name="connsiteY6732" fmla="*/ 1774716 h 2722945"/>
                  <a:gd name="connsiteX6733" fmla="*/ 2549420 w 4713748"/>
                  <a:gd name="connsiteY6733" fmla="*/ 1818309 h 2722945"/>
                  <a:gd name="connsiteX6734" fmla="*/ 2551974 w 4713748"/>
                  <a:gd name="connsiteY6734" fmla="*/ 1828535 h 2722945"/>
                  <a:gd name="connsiteX6735" fmla="*/ 2553936 w 4713748"/>
                  <a:gd name="connsiteY6735" fmla="*/ 1818768 h 2722945"/>
                  <a:gd name="connsiteX6736" fmla="*/ 2558392 w 4713748"/>
                  <a:gd name="connsiteY6736" fmla="*/ 1772159 h 2722945"/>
                  <a:gd name="connsiteX6737" fmla="*/ 2562849 w 4713748"/>
                  <a:gd name="connsiteY6737" fmla="*/ 1707794 h 2722945"/>
                  <a:gd name="connsiteX6738" fmla="*/ 2565077 w 4713748"/>
                  <a:gd name="connsiteY6738" fmla="*/ 1656745 h 2722945"/>
                  <a:gd name="connsiteX6739" fmla="*/ 2565077 w 4713748"/>
                  <a:gd name="connsiteY6739" fmla="*/ 1627892 h 2722945"/>
                  <a:gd name="connsiteX6740" fmla="*/ 2565077 w 4713748"/>
                  <a:gd name="connsiteY6740" fmla="*/ 1585722 h 2722945"/>
                  <a:gd name="connsiteX6741" fmla="*/ 2565077 w 4713748"/>
                  <a:gd name="connsiteY6741" fmla="*/ 1559088 h 2722945"/>
                  <a:gd name="connsiteX6742" fmla="*/ 2565077 w 4713748"/>
                  <a:gd name="connsiteY6742" fmla="*/ 1547990 h 2722945"/>
                  <a:gd name="connsiteX6743" fmla="*/ 2565077 w 4713748"/>
                  <a:gd name="connsiteY6743" fmla="*/ 1532454 h 2722945"/>
                  <a:gd name="connsiteX6744" fmla="*/ 2569533 w 4713748"/>
                  <a:gd name="connsiteY6744" fmla="*/ 1508040 h 2722945"/>
                  <a:gd name="connsiteX6745" fmla="*/ 2571762 w 4713748"/>
                  <a:gd name="connsiteY6745" fmla="*/ 1479186 h 2722945"/>
                  <a:gd name="connsiteX6746" fmla="*/ 2569533 w 4713748"/>
                  <a:gd name="connsiteY6746" fmla="*/ 1474747 h 2722945"/>
                  <a:gd name="connsiteX6747" fmla="*/ 2571762 w 4713748"/>
                  <a:gd name="connsiteY6747" fmla="*/ 1459211 h 2722945"/>
                  <a:gd name="connsiteX6748" fmla="*/ 2569533 w 4713748"/>
                  <a:gd name="connsiteY6748" fmla="*/ 1414821 h 2722945"/>
                  <a:gd name="connsiteX6749" fmla="*/ 2582903 w 4713748"/>
                  <a:gd name="connsiteY6749" fmla="*/ 1272774 h 2722945"/>
                  <a:gd name="connsiteX6750" fmla="*/ 2582903 w 4713748"/>
                  <a:gd name="connsiteY6750" fmla="*/ 1277213 h 2722945"/>
                  <a:gd name="connsiteX6751" fmla="*/ 2580675 w 4713748"/>
                  <a:gd name="connsiteY6751" fmla="*/ 1290530 h 2722945"/>
                  <a:gd name="connsiteX6752" fmla="*/ 2578447 w 4713748"/>
                  <a:gd name="connsiteY6752" fmla="*/ 1310505 h 2722945"/>
                  <a:gd name="connsiteX6753" fmla="*/ 2578447 w 4713748"/>
                  <a:gd name="connsiteY6753" fmla="*/ 1334920 h 2722945"/>
                  <a:gd name="connsiteX6754" fmla="*/ 2578099 w 4713748"/>
                  <a:gd name="connsiteY6754" fmla="*/ 1341856 h 2722945"/>
                  <a:gd name="connsiteX6755" fmla="*/ 2576218 w 4713748"/>
                  <a:gd name="connsiteY6755" fmla="*/ 1379309 h 2722945"/>
                  <a:gd name="connsiteX6756" fmla="*/ 2578447 w 4713748"/>
                  <a:gd name="connsiteY6756" fmla="*/ 1339359 h 2722945"/>
                  <a:gd name="connsiteX6757" fmla="*/ 2578447 w 4713748"/>
                  <a:gd name="connsiteY6757" fmla="*/ 1334920 h 2722945"/>
                  <a:gd name="connsiteX6758" fmla="*/ 2579204 w 4713748"/>
                  <a:gd name="connsiteY6758" fmla="*/ 1319834 h 2722945"/>
                  <a:gd name="connsiteX6759" fmla="*/ 2580675 w 4713748"/>
                  <a:gd name="connsiteY6759" fmla="*/ 1290530 h 2722945"/>
                  <a:gd name="connsiteX6760" fmla="*/ 2582755 w 4713748"/>
                  <a:gd name="connsiteY6760" fmla="*/ 1286387 h 2722945"/>
                  <a:gd name="connsiteX6761" fmla="*/ 2576218 w 4713748"/>
                  <a:gd name="connsiteY6761" fmla="*/ 1397065 h 2722945"/>
                  <a:gd name="connsiteX6762" fmla="*/ 2573990 w 4713748"/>
                  <a:gd name="connsiteY6762" fmla="*/ 1454772 h 2722945"/>
                  <a:gd name="connsiteX6763" fmla="*/ 2582903 w 4713748"/>
                  <a:gd name="connsiteY6763" fmla="*/ 1286091 h 2722945"/>
                  <a:gd name="connsiteX6764" fmla="*/ 2582755 w 4713748"/>
                  <a:gd name="connsiteY6764" fmla="*/ 1286387 h 2722945"/>
                  <a:gd name="connsiteX6765" fmla="*/ 2582903 w 4713748"/>
                  <a:gd name="connsiteY6765" fmla="*/ 1283871 h 2722945"/>
                  <a:gd name="connsiteX6766" fmla="*/ 2585131 w 4713748"/>
                  <a:gd name="connsiteY6766" fmla="*/ 1257238 h 2722945"/>
                  <a:gd name="connsiteX6767" fmla="*/ 2588474 w 4713748"/>
                  <a:gd name="connsiteY6767" fmla="*/ 1236707 h 2722945"/>
                  <a:gd name="connsiteX6768" fmla="*/ 2591652 w 4713748"/>
                  <a:gd name="connsiteY6768" fmla="*/ 1214023 h 2722945"/>
                  <a:gd name="connsiteX6769" fmla="*/ 2591607 w 4713748"/>
                  <a:gd name="connsiteY6769" fmla="*/ 1214721 h 2722945"/>
                  <a:gd name="connsiteX6770" fmla="*/ 2589588 w 4713748"/>
                  <a:gd name="connsiteY6770" fmla="*/ 1246140 h 2722945"/>
                  <a:gd name="connsiteX6771" fmla="*/ 2587360 w 4713748"/>
                  <a:gd name="connsiteY6771" fmla="*/ 1277213 h 2722945"/>
                  <a:gd name="connsiteX6772" fmla="*/ 2589588 w 4713748"/>
                  <a:gd name="connsiteY6772" fmla="*/ 1246140 h 2722945"/>
                  <a:gd name="connsiteX6773" fmla="*/ 2591816 w 4713748"/>
                  <a:gd name="connsiteY6773" fmla="*/ 1212848 h 2722945"/>
                  <a:gd name="connsiteX6774" fmla="*/ 2591652 w 4713748"/>
                  <a:gd name="connsiteY6774" fmla="*/ 1214023 h 2722945"/>
                  <a:gd name="connsiteX6775" fmla="*/ 2594045 w 4713748"/>
                  <a:gd name="connsiteY6775" fmla="*/ 1176226 h 2722945"/>
                  <a:gd name="connsiteX6776" fmla="*/ 2596482 w 4713748"/>
                  <a:gd name="connsiteY6776" fmla="*/ 1139397 h 2722945"/>
                  <a:gd name="connsiteX6777" fmla="*/ 2598367 w 4713748"/>
                  <a:gd name="connsiteY6777" fmla="*/ 1114727 h 2722945"/>
                  <a:gd name="connsiteX6778" fmla="*/ 2595233 w 4713748"/>
                  <a:gd name="connsiteY6778" fmla="*/ 1115510 h 2722945"/>
                  <a:gd name="connsiteX6779" fmla="*/ 2554172 w 4713748"/>
                  <a:gd name="connsiteY6779" fmla="*/ 1125780 h 2722945"/>
                  <a:gd name="connsiteX6780" fmla="*/ 2533518 w 4713748"/>
                  <a:gd name="connsiteY6780" fmla="*/ 1129463 h 2722945"/>
                  <a:gd name="connsiteX6781" fmla="*/ 2548378 w 4713748"/>
                  <a:gd name="connsiteY6781" fmla="*/ 1125216 h 2722945"/>
                  <a:gd name="connsiteX6782" fmla="*/ 2562218 w 4713748"/>
                  <a:gd name="connsiteY6782" fmla="*/ 1122449 h 2722945"/>
                  <a:gd name="connsiteX6783" fmla="*/ 2606816 w 4713748"/>
                  <a:gd name="connsiteY6783" fmla="*/ 1110362 h 2722945"/>
                  <a:gd name="connsiteX6784" fmla="*/ 2618538 w 4713748"/>
                  <a:gd name="connsiteY6784" fmla="*/ 1108016 h 2722945"/>
                  <a:gd name="connsiteX6785" fmla="*/ 2631855 w 4713748"/>
                  <a:gd name="connsiteY6785" fmla="*/ 1103575 h 2722945"/>
                  <a:gd name="connsiteX6786" fmla="*/ 2647391 w 4713748"/>
                  <a:gd name="connsiteY6786" fmla="*/ 1110237 h 2722945"/>
                  <a:gd name="connsiteX6787" fmla="*/ 2707318 w 4713748"/>
                  <a:gd name="connsiteY6787" fmla="*/ 1139103 h 2722945"/>
                  <a:gd name="connsiteX6788" fmla="*/ 2711540 w 4713748"/>
                  <a:gd name="connsiteY6788" fmla="*/ 1141287 h 2722945"/>
                  <a:gd name="connsiteX6789" fmla="*/ 2716129 w 4713748"/>
                  <a:gd name="connsiteY6789" fmla="*/ 1123291 h 2722945"/>
                  <a:gd name="connsiteX6790" fmla="*/ 2716129 w 4713748"/>
                  <a:gd name="connsiteY6790" fmla="*/ 1134401 h 2722945"/>
                  <a:gd name="connsiteX6791" fmla="*/ 2714019 w 4713748"/>
                  <a:gd name="connsiteY6791" fmla="*/ 1142570 h 2722945"/>
                  <a:gd name="connsiteX6792" fmla="*/ 2722404 w 4713748"/>
                  <a:gd name="connsiteY6792" fmla="*/ 1146909 h 2722945"/>
                  <a:gd name="connsiteX6793" fmla="*/ 2773903 w 4713748"/>
                  <a:gd name="connsiteY6793" fmla="*/ 1139103 h 2722945"/>
                  <a:gd name="connsiteX6794" fmla="*/ 2840488 w 4713748"/>
                  <a:gd name="connsiteY6794" fmla="*/ 1121339 h 2722945"/>
                  <a:gd name="connsiteX6795" fmla="*/ 2845529 w 4713748"/>
                  <a:gd name="connsiteY6795" fmla="*/ 1125726 h 2722945"/>
                  <a:gd name="connsiteX6796" fmla="*/ 2838823 w 4713748"/>
                  <a:gd name="connsiteY6796" fmla="*/ 1125503 h 2722945"/>
                  <a:gd name="connsiteX6797" fmla="*/ 2820512 w 4713748"/>
                  <a:gd name="connsiteY6797" fmla="*/ 1130221 h 2722945"/>
                  <a:gd name="connsiteX6798" fmla="*/ 2753927 w 4713748"/>
                  <a:gd name="connsiteY6798" fmla="*/ 1145764 h 2722945"/>
                  <a:gd name="connsiteX6799" fmla="*/ 2738391 w 4713748"/>
                  <a:gd name="connsiteY6799" fmla="*/ 1150205 h 2722945"/>
                  <a:gd name="connsiteX6800" fmla="*/ 2725074 w 4713748"/>
                  <a:gd name="connsiteY6800" fmla="*/ 1150205 h 2722945"/>
                  <a:gd name="connsiteX6801" fmla="*/ 2716196 w 4713748"/>
                  <a:gd name="connsiteY6801" fmla="*/ 1147985 h 2722945"/>
                  <a:gd name="connsiteX6802" fmla="*/ 2713029 w 4713748"/>
                  <a:gd name="connsiteY6802" fmla="*/ 1146401 h 2722945"/>
                  <a:gd name="connsiteX6803" fmla="*/ 2711538 w 4713748"/>
                  <a:gd name="connsiteY6803" fmla="*/ 1152172 h 2722945"/>
                  <a:gd name="connsiteX6804" fmla="*/ 2647384 w 4713748"/>
                  <a:gd name="connsiteY6804" fmla="*/ 1461027 h 2722945"/>
                  <a:gd name="connsiteX6805" fmla="*/ 2609685 w 4713748"/>
                  <a:gd name="connsiteY6805" fmla="*/ 1652114 h 2722945"/>
                  <a:gd name="connsiteX6806" fmla="*/ 2607467 w 4713748"/>
                  <a:gd name="connsiteY6806" fmla="*/ 1663224 h 2722945"/>
                  <a:gd name="connsiteX6807" fmla="*/ 2600814 w 4713748"/>
                  <a:gd name="connsiteY6807" fmla="*/ 1692109 h 2722945"/>
                  <a:gd name="connsiteX6808" fmla="*/ 2591944 w 4713748"/>
                  <a:gd name="connsiteY6808" fmla="*/ 1740992 h 2722945"/>
                  <a:gd name="connsiteX6809" fmla="*/ 2589726 w 4713748"/>
                  <a:gd name="connsiteY6809" fmla="*/ 1765433 h 2722945"/>
                  <a:gd name="connsiteX6810" fmla="*/ 2583073 w 4713748"/>
                  <a:gd name="connsiteY6810" fmla="*/ 1805428 h 2722945"/>
                  <a:gd name="connsiteX6811" fmla="*/ 2585291 w 4713748"/>
                  <a:gd name="connsiteY6811" fmla="*/ 1809872 h 2722945"/>
                  <a:gd name="connsiteX6812" fmla="*/ 2584299 w 4713748"/>
                  <a:gd name="connsiteY6812" fmla="*/ 1813848 h 2722945"/>
                  <a:gd name="connsiteX6813" fmla="*/ 2586264 w 4713748"/>
                  <a:gd name="connsiteY6813" fmla="*/ 1808292 h 2722945"/>
                  <a:gd name="connsiteX6814" fmla="*/ 2587649 w 4713748"/>
                  <a:gd name="connsiteY6814" fmla="*/ 1801345 h 2722945"/>
                  <a:gd name="connsiteX6815" fmla="*/ 2594295 w 4713748"/>
                  <a:gd name="connsiteY6815" fmla="*/ 1792454 h 2722945"/>
                  <a:gd name="connsiteX6816" fmla="*/ 2616449 w 4713748"/>
                  <a:gd name="connsiteY6816" fmla="*/ 1750220 h 2722945"/>
                  <a:gd name="connsiteX6817" fmla="*/ 2643034 w 4713748"/>
                  <a:gd name="connsiteY6817" fmla="*/ 1692426 h 2722945"/>
                  <a:gd name="connsiteX6818" fmla="*/ 2665188 w 4713748"/>
                  <a:gd name="connsiteY6818" fmla="*/ 1645746 h 2722945"/>
                  <a:gd name="connsiteX6819" fmla="*/ 2676264 w 4713748"/>
                  <a:gd name="connsiteY6819" fmla="*/ 1619072 h 2722945"/>
                  <a:gd name="connsiteX6820" fmla="*/ 2691772 w 4713748"/>
                  <a:gd name="connsiteY6820" fmla="*/ 1581284 h 2722945"/>
                  <a:gd name="connsiteX6821" fmla="*/ 2702849 w 4713748"/>
                  <a:gd name="connsiteY6821" fmla="*/ 1556832 h 2722945"/>
                  <a:gd name="connsiteX6822" fmla="*/ 2705065 w 4713748"/>
                  <a:gd name="connsiteY6822" fmla="*/ 1545718 h 2722945"/>
                  <a:gd name="connsiteX6823" fmla="*/ 2711711 w 4713748"/>
                  <a:gd name="connsiteY6823" fmla="*/ 1532381 h 2722945"/>
                  <a:gd name="connsiteX6824" fmla="*/ 2725003 w 4713748"/>
                  <a:gd name="connsiteY6824" fmla="*/ 1512375 h 2722945"/>
                  <a:gd name="connsiteX6825" fmla="*/ 2736080 w 4713748"/>
                  <a:gd name="connsiteY6825" fmla="*/ 1485701 h 2722945"/>
                  <a:gd name="connsiteX6826" fmla="*/ 2738296 w 4713748"/>
                  <a:gd name="connsiteY6826" fmla="*/ 1481256 h 2722945"/>
                  <a:gd name="connsiteX6827" fmla="*/ 2744942 w 4713748"/>
                  <a:gd name="connsiteY6827" fmla="*/ 1467918 h 2722945"/>
                  <a:gd name="connsiteX6828" fmla="*/ 2760449 w 4713748"/>
                  <a:gd name="connsiteY6828" fmla="*/ 1425684 h 2722945"/>
                  <a:gd name="connsiteX6829" fmla="*/ 2824696 w 4713748"/>
                  <a:gd name="connsiteY6829" fmla="*/ 1298982 h 2722945"/>
                  <a:gd name="connsiteX6830" fmla="*/ 2822480 w 4713748"/>
                  <a:gd name="connsiteY6830" fmla="*/ 1303428 h 2722945"/>
                  <a:gd name="connsiteX6831" fmla="*/ 2818050 w 4713748"/>
                  <a:gd name="connsiteY6831" fmla="*/ 1314542 h 2722945"/>
                  <a:gd name="connsiteX6832" fmla="*/ 2806973 w 4713748"/>
                  <a:gd name="connsiteY6832" fmla="*/ 1334548 h 2722945"/>
                  <a:gd name="connsiteX6833" fmla="*/ 2795896 w 4713748"/>
                  <a:gd name="connsiteY6833" fmla="*/ 1358999 h 2722945"/>
                  <a:gd name="connsiteX6834" fmla="*/ 2795635 w 4713748"/>
                  <a:gd name="connsiteY6834" fmla="*/ 1359522 h 2722945"/>
                  <a:gd name="connsiteX6835" fmla="*/ 2794996 w 4713748"/>
                  <a:gd name="connsiteY6835" fmla="*/ 1360805 h 2722945"/>
                  <a:gd name="connsiteX6836" fmla="*/ 2784311 w 4713748"/>
                  <a:gd name="connsiteY6836" fmla="*/ 1382246 h 2722945"/>
                  <a:gd name="connsiteX6837" fmla="*/ 2783157 w 4713748"/>
                  <a:gd name="connsiteY6837" fmla="*/ 1384562 h 2722945"/>
                  <a:gd name="connsiteX6838" fmla="*/ 2782300 w 4713748"/>
                  <a:gd name="connsiteY6838" fmla="*/ 1386283 h 2722945"/>
                  <a:gd name="connsiteX6839" fmla="*/ 2778796 w 4713748"/>
                  <a:gd name="connsiteY6839" fmla="*/ 1393314 h 2722945"/>
                  <a:gd name="connsiteX6840" fmla="*/ 2778173 w 4713748"/>
                  <a:gd name="connsiteY6840" fmla="*/ 1394565 h 2722945"/>
                  <a:gd name="connsiteX6841" fmla="*/ 2771526 w 4713748"/>
                  <a:gd name="connsiteY6841" fmla="*/ 1410124 h 2722945"/>
                  <a:gd name="connsiteX6842" fmla="*/ 2778173 w 4713748"/>
                  <a:gd name="connsiteY6842" fmla="*/ 1394565 h 2722945"/>
                  <a:gd name="connsiteX6843" fmla="*/ 2782300 w 4713748"/>
                  <a:gd name="connsiteY6843" fmla="*/ 1386283 h 2722945"/>
                  <a:gd name="connsiteX6844" fmla="*/ 2784311 w 4713748"/>
                  <a:gd name="connsiteY6844" fmla="*/ 1382246 h 2722945"/>
                  <a:gd name="connsiteX6845" fmla="*/ 2795635 w 4713748"/>
                  <a:gd name="connsiteY6845" fmla="*/ 1359522 h 2722945"/>
                  <a:gd name="connsiteX6846" fmla="*/ 2804887 w 4713748"/>
                  <a:gd name="connsiteY6846" fmla="*/ 1340956 h 2722945"/>
                  <a:gd name="connsiteX6847" fmla="*/ 2818050 w 4713748"/>
                  <a:gd name="connsiteY6847" fmla="*/ 1314542 h 2722945"/>
                  <a:gd name="connsiteX6848" fmla="*/ 2820265 w 4713748"/>
                  <a:gd name="connsiteY6848" fmla="*/ 1312319 h 2722945"/>
                  <a:gd name="connsiteX6849" fmla="*/ 2747157 w 4713748"/>
                  <a:gd name="connsiteY6849" fmla="*/ 1463473 h 2722945"/>
                  <a:gd name="connsiteX6850" fmla="*/ 2773742 w 4713748"/>
                  <a:gd name="connsiteY6850" fmla="*/ 1412347 h 2722945"/>
                  <a:gd name="connsiteX6851" fmla="*/ 2822480 w 4713748"/>
                  <a:gd name="connsiteY6851" fmla="*/ 1310096 h 2722945"/>
                  <a:gd name="connsiteX6852" fmla="*/ 2833557 w 4713748"/>
                  <a:gd name="connsiteY6852" fmla="*/ 1285645 h 2722945"/>
                  <a:gd name="connsiteX6853" fmla="*/ 2855711 w 4713748"/>
                  <a:gd name="connsiteY6853" fmla="*/ 1245634 h 2722945"/>
                  <a:gd name="connsiteX6854" fmla="*/ 2840204 w 4713748"/>
                  <a:gd name="connsiteY6854" fmla="*/ 1278977 h 2722945"/>
                  <a:gd name="connsiteX6855" fmla="*/ 2826911 w 4713748"/>
                  <a:gd name="connsiteY6855" fmla="*/ 1305651 h 2722945"/>
                  <a:gd name="connsiteX6856" fmla="*/ 2840204 w 4713748"/>
                  <a:gd name="connsiteY6856" fmla="*/ 1278977 h 2722945"/>
                  <a:gd name="connsiteX6857" fmla="*/ 2888181 w 4713748"/>
                  <a:gd name="connsiteY6857" fmla="*/ 1181762 h 2722945"/>
                  <a:gd name="connsiteX6858" fmla="*/ 2890562 w 4713748"/>
                  <a:gd name="connsiteY6858" fmla="*/ 1177173 h 2722945"/>
                  <a:gd name="connsiteX6859" fmla="*/ 2867122 w 4713748"/>
                  <a:gd name="connsiteY6859" fmla="*/ 1150205 h 2722945"/>
                  <a:gd name="connsiteX6860" fmla="*/ 2858695 w 4713748"/>
                  <a:gd name="connsiteY6860" fmla="*/ 1139901 h 2722945"/>
                  <a:gd name="connsiteX6861" fmla="*/ 2850988 w 4713748"/>
                  <a:gd name="connsiteY6861" fmla="*/ 1130477 h 2722945"/>
                  <a:gd name="connsiteX6862" fmla="*/ 2862614 w 4713748"/>
                  <a:gd name="connsiteY6862" fmla="*/ 1140595 h 2722945"/>
                  <a:gd name="connsiteX6863" fmla="*/ 2891859 w 4713748"/>
                  <a:gd name="connsiteY6863" fmla="*/ 1174671 h 2722945"/>
                  <a:gd name="connsiteX6864" fmla="*/ 2900019 w 4713748"/>
                  <a:gd name="connsiteY6864" fmla="*/ 1158943 h 2722945"/>
                  <a:gd name="connsiteX6865" fmla="*/ 2897804 w 4713748"/>
                  <a:gd name="connsiteY6865" fmla="*/ 1170057 h 2722945"/>
                  <a:gd name="connsiteX6866" fmla="*/ 2894119 w 4713748"/>
                  <a:gd name="connsiteY6866" fmla="*/ 1177304 h 2722945"/>
                  <a:gd name="connsiteX6867" fmla="*/ 2908530 w 4713748"/>
                  <a:gd name="connsiteY6867" fmla="*/ 1194094 h 2722945"/>
                  <a:gd name="connsiteX6868" fmla="*/ 2937833 w 4713748"/>
                  <a:gd name="connsiteY6868" fmla="*/ 1214382 h 2722945"/>
                  <a:gd name="connsiteX6869" fmla="*/ 2911512 w 4713748"/>
                  <a:gd name="connsiteY6869" fmla="*/ 1201276 h 2722945"/>
                  <a:gd name="connsiteX6870" fmla="*/ 2905963 w 4713748"/>
                  <a:gd name="connsiteY6870" fmla="*/ 1194893 h 2722945"/>
                  <a:gd name="connsiteX6871" fmla="*/ 2892848 w 4713748"/>
                  <a:gd name="connsiteY6871" fmla="*/ 1179803 h 2722945"/>
                  <a:gd name="connsiteX6872" fmla="*/ 2889440 w 4713748"/>
                  <a:gd name="connsiteY6872" fmla="*/ 1186507 h 2722945"/>
                  <a:gd name="connsiteX6873" fmla="*/ 2756019 w 4713748"/>
                  <a:gd name="connsiteY6873" fmla="*/ 1470141 h 2722945"/>
                  <a:gd name="connsiteX6874" fmla="*/ 2674049 w 4713748"/>
                  <a:gd name="connsiteY6874" fmla="*/ 1647969 h 2722945"/>
                  <a:gd name="connsiteX6875" fmla="*/ 2669618 w 4713748"/>
                  <a:gd name="connsiteY6875" fmla="*/ 1656860 h 2722945"/>
                  <a:gd name="connsiteX6876" fmla="*/ 2658541 w 4713748"/>
                  <a:gd name="connsiteY6876" fmla="*/ 1683535 h 2722945"/>
                  <a:gd name="connsiteX6877" fmla="*/ 2636387 w 4713748"/>
                  <a:gd name="connsiteY6877" fmla="*/ 1730214 h 2722945"/>
                  <a:gd name="connsiteX6878" fmla="*/ 2629741 w 4713748"/>
                  <a:gd name="connsiteY6878" fmla="*/ 1752443 h 2722945"/>
                  <a:gd name="connsiteX6879" fmla="*/ 2624203 w 4713748"/>
                  <a:gd name="connsiteY6879" fmla="*/ 1766336 h 2722945"/>
                  <a:gd name="connsiteX6880" fmla="*/ 2612270 w 4713748"/>
                  <a:gd name="connsiteY6880" fmla="*/ 1789737 h 2722945"/>
                  <a:gd name="connsiteX6881" fmla="*/ 2618456 w 4713748"/>
                  <a:gd name="connsiteY6881" fmla="*/ 1781428 h 2722945"/>
                  <a:gd name="connsiteX6882" fmla="*/ 2738804 w 4713748"/>
                  <a:gd name="connsiteY6882" fmla="*/ 1607614 h 2722945"/>
                  <a:gd name="connsiteX6883" fmla="*/ 2854160 w 4713748"/>
                  <a:gd name="connsiteY6883" fmla="*/ 1443240 h 2722945"/>
                  <a:gd name="connsiteX6884" fmla="*/ 2858597 w 4713748"/>
                  <a:gd name="connsiteY6884" fmla="*/ 1434355 h 2722945"/>
                  <a:gd name="connsiteX6885" fmla="*/ 2876344 w 4713748"/>
                  <a:gd name="connsiteY6885" fmla="*/ 1409921 h 2722945"/>
                  <a:gd name="connsiteX6886" fmla="*/ 2905183 w 4713748"/>
                  <a:gd name="connsiteY6886" fmla="*/ 1365496 h 2722945"/>
                  <a:gd name="connsiteX6887" fmla="*/ 2918494 w 4713748"/>
                  <a:gd name="connsiteY6887" fmla="*/ 1345504 h 2722945"/>
                  <a:gd name="connsiteX6888" fmla="*/ 2940678 w 4713748"/>
                  <a:gd name="connsiteY6888" fmla="*/ 1309964 h 2722945"/>
                  <a:gd name="connsiteX6889" fmla="*/ 2940678 w 4713748"/>
                  <a:gd name="connsiteY6889" fmla="*/ 1305522 h 2722945"/>
                  <a:gd name="connsiteX6890" fmla="*/ 2945114 w 4713748"/>
                  <a:gd name="connsiteY6890" fmla="*/ 1298858 h 2722945"/>
                  <a:gd name="connsiteX6891" fmla="*/ 2953988 w 4713748"/>
                  <a:gd name="connsiteY6891" fmla="*/ 1285530 h 2722945"/>
                  <a:gd name="connsiteX6892" fmla="*/ 2987264 w 4713748"/>
                  <a:gd name="connsiteY6892" fmla="*/ 1238883 h 2722945"/>
                  <a:gd name="connsiteX6893" fmla="*/ 2987264 w 4713748"/>
                  <a:gd name="connsiteY6893" fmla="*/ 1241105 h 2722945"/>
                  <a:gd name="connsiteX6894" fmla="*/ 2989482 w 4713748"/>
                  <a:gd name="connsiteY6894" fmla="*/ 1238883 h 2722945"/>
                  <a:gd name="connsiteX6895" fmla="*/ 2993919 w 4713748"/>
                  <a:gd name="connsiteY6895" fmla="*/ 1236662 h 2722945"/>
                  <a:gd name="connsiteX6896" fmla="*/ 2993919 w 4713748"/>
                  <a:gd name="connsiteY6896" fmla="*/ 1241105 h 2722945"/>
                  <a:gd name="connsiteX6897" fmla="*/ 3007229 w 4713748"/>
                  <a:gd name="connsiteY6897" fmla="*/ 1225556 h 2722945"/>
                  <a:gd name="connsiteX6898" fmla="*/ 3009448 w 4713748"/>
                  <a:gd name="connsiteY6898" fmla="*/ 1236662 h 2722945"/>
                  <a:gd name="connsiteX6899" fmla="*/ 3011666 w 4713748"/>
                  <a:gd name="connsiteY6899" fmla="*/ 1238883 h 2722945"/>
                  <a:gd name="connsiteX6900" fmla="*/ 3009448 w 4713748"/>
                  <a:gd name="connsiteY6900" fmla="*/ 1245547 h 2722945"/>
                  <a:gd name="connsiteX6901" fmla="*/ 3009448 w 4713748"/>
                  <a:gd name="connsiteY6901" fmla="*/ 1247769 h 2722945"/>
                  <a:gd name="connsiteX6902" fmla="*/ 2998356 w 4713748"/>
                  <a:gd name="connsiteY6902" fmla="*/ 1265539 h 2722945"/>
                  <a:gd name="connsiteX6903" fmla="*/ 2982827 w 4713748"/>
                  <a:gd name="connsiteY6903" fmla="*/ 1283309 h 2722945"/>
                  <a:gd name="connsiteX6904" fmla="*/ 2980609 w 4713748"/>
                  <a:gd name="connsiteY6904" fmla="*/ 1283309 h 2722945"/>
                  <a:gd name="connsiteX6905" fmla="*/ 2976172 w 4713748"/>
                  <a:gd name="connsiteY6905" fmla="*/ 1289973 h 2722945"/>
                  <a:gd name="connsiteX6906" fmla="*/ 2976172 w 4713748"/>
                  <a:gd name="connsiteY6906" fmla="*/ 1287751 h 2722945"/>
                  <a:gd name="connsiteX6907" fmla="*/ 2967298 w 4713748"/>
                  <a:gd name="connsiteY6907" fmla="*/ 1301079 h 2722945"/>
                  <a:gd name="connsiteX6908" fmla="*/ 2960643 w 4713748"/>
                  <a:gd name="connsiteY6908" fmla="*/ 1309964 h 2722945"/>
                  <a:gd name="connsiteX6909" fmla="*/ 2929586 w 4713748"/>
                  <a:gd name="connsiteY6909" fmla="*/ 1347726 h 2722945"/>
                  <a:gd name="connsiteX6910" fmla="*/ 2891873 w 4713748"/>
                  <a:gd name="connsiteY6910" fmla="*/ 1403257 h 2722945"/>
                  <a:gd name="connsiteX6911" fmla="*/ 2863034 w 4713748"/>
                  <a:gd name="connsiteY6911" fmla="*/ 1445461 h 2722945"/>
                  <a:gd name="connsiteX6912" fmla="*/ 2847505 w 4713748"/>
                  <a:gd name="connsiteY6912" fmla="*/ 1469895 h 2722945"/>
                  <a:gd name="connsiteX6913" fmla="*/ 2823103 w 4713748"/>
                  <a:gd name="connsiteY6913" fmla="*/ 1505436 h 2722945"/>
                  <a:gd name="connsiteX6914" fmla="*/ 2807574 w 4713748"/>
                  <a:gd name="connsiteY6914" fmla="*/ 1529870 h 2722945"/>
                  <a:gd name="connsiteX6915" fmla="*/ 2803137 w 4713748"/>
                  <a:gd name="connsiteY6915" fmla="*/ 1538755 h 2722945"/>
                  <a:gd name="connsiteX6916" fmla="*/ 2794264 w 4713748"/>
                  <a:gd name="connsiteY6916" fmla="*/ 1552082 h 2722945"/>
                  <a:gd name="connsiteX6917" fmla="*/ 2778735 w 4713748"/>
                  <a:gd name="connsiteY6917" fmla="*/ 1569852 h 2722945"/>
                  <a:gd name="connsiteX6918" fmla="*/ 2758769 w 4713748"/>
                  <a:gd name="connsiteY6918" fmla="*/ 1594286 h 2722945"/>
                  <a:gd name="connsiteX6919" fmla="*/ 2758769 w 4713748"/>
                  <a:gd name="connsiteY6919" fmla="*/ 1598729 h 2722945"/>
                  <a:gd name="connsiteX6920" fmla="*/ 2749896 w 4713748"/>
                  <a:gd name="connsiteY6920" fmla="*/ 1612057 h 2722945"/>
                  <a:gd name="connsiteX6921" fmla="*/ 2725494 w 4713748"/>
                  <a:gd name="connsiteY6921" fmla="*/ 1652039 h 2722945"/>
                  <a:gd name="connsiteX6922" fmla="*/ 2638976 w 4713748"/>
                  <a:gd name="connsiteY6922" fmla="*/ 1767545 h 2722945"/>
                  <a:gd name="connsiteX6923" fmla="*/ 2636758 w 4713748"/>
                  <a:gd name="connsiteY6923" fmla="*/ 1767545 h 2722945"/>
                  <a:gd name="connsiteX6924" fmla="*/ 2641195 w 4713748"/>
                  <a:gd name="connsiteY6924" fmla="*/ 1763103 h 2722945"/>
                  <a:gd name="connsiteX6925" fmla="*/ 2647850 w 4713748"/>
                  <a:gd name="connsiteY6925" fmla="*/ 1751996 h 2722945"/>
                  <a:gd name="connsiteX6926" fmla="*/ 2645631 w 4713748"/>
                  <a:gd name="connsiteY6926" fmla="*/ 1756439 h 2722945"/>
                  <a:gd name="connsiteX6927" fmla="*/ 2658110 w 4713748"/>
                  <a:gd name="connsiteY6927" fmla="*/ 1738669 h 2722945"/>
                  <a:gd name="connsiteX6928" fmla="*/ 2661730 w 4713748"/>
                  <a:gd name="connsiteY6928" fmla="*/ 1733513 h 2722945"/>
                  <a:gd name="connsiteX6929" fmla="*/ 2678907 w 4713748"/>
                  <a:gd name="connsiteY6929" fmla="*/ 1712014 h 2722945"/>
                  <a:gd name="connsiteX6930" fmla="*/ 2701091 w 4713748"/>
                  <a:gd name="connsiteY6930" fmla="*/ 1678695 h 2722945"/>
                  <a:gd name="connsiteX6931" fmla="*/ 2709965 w 4713748"/>
                  <a:gd name="connsiteY6931" fmla="*/ 1665367 h 2722945"/>
                  <a:gd name="connsiteX6932" fmla="*/ 2701091 w 4713748"/>
                  <a:gd name="connsiteY6932" fmla="*/ 1678695 h 2722945"/>
                  <a:gd name="connsiteX6933" fmla="*/ 2678630 w 4713748"/>
                  <a:gd name="connsiteY6933" fmla="*/ 1709619 h 2722945"/>
                  <a:gd name="connsiteX6934" fmla="*/ 2674990 w 4713748"/>
                  <a:gd name="connsiteY6934" fmla="*/ 1714631 h 2722945"/>
                  <a:gd name="connsiteX6935" fmla="*/ 2687746 w 4713748"/>
                  <a:gd name="connsiteY6935" fmla="*/ 1696465 h 2722945"/>
                  <a:gd name="connsiteX6936" fmla="*/ 2745459 w 4713748"/>
                  <a:gd name="connsiteY6936" fmla="*/ 1614278 h 2722945"/>
                  <a:gd name="connsiteX6937" fmla="*/ 2709965 w 4713748"/>
                  <a:gd name="connsiteY6937" fmla="*/ 1660924 h 2722945"/>
                  <a:gd name="connsiteX6938" fmla="*/ 2641195 w 4713748"/>
                  <a:gd name="connsiteY6938" fmla="*/ 1758660 h 2722945"/>
                  <a:gd name="connsiteX6939" fmla="*/ 2625666 w 4713748"/>
                  <a:gd name="connsiteY6939" fmla="*/ 1778652 h 2722945"/>
                  <a:gd name="connsiteX6940" fmla="*/ 2613636 w 4713748"/>
                  <a:gd name="connsiteY6940" fmla="*/ 1793477 h 2722945"/>
                  <a:gd name="connsiteX6941" fmla="*/ 2613860 w 4713748"/>
                  <a:gd name="connsiteY6941" fmla="*/ 1793927 h 2722945"/>
                  <a:gd name="connsiteX6942" fmla="*/ 2620786 w 4713748"/>
                  <a:gd name="connsiteY6942" fmla="*/ 1787979 h 2722945"/>
                  <a:gd name="connsiteX6943" fmla="*/ 2638536 w 4713748"/>
                  <a:gd name="connsiteY6943" fmla="*/ 1776865 h 2722945"/>
                  <a:gd name="connsiteX6944" fmla="*/ 2640755 w 4713748"/>
                  <a:gd name="connsiteY6944" fmla="*/ 1779088 h 2722945"/>
                  <a:gd name="connsiteX6945" fmla="*/ 2642974 w 4713748"/>
                  <a:gd name="connsiteY6945" fmla="*/ 1779088 h 2722945"/>
                  <a:gd name="connsiteX6946" fmla="*/ 2647411 w 4713748"/>
                  <a:gd name="connsiteY6946" fmla="*/ 1774642 h 2722945"/>
                  <a:gd name="connsiteX6947" fmla="*/ 2647411 w 4713748"/>
                  <a:gd name="connsiteY6947" fmla="*/ 1776865 h 2722945"/>
                  <a:gd name="connsiteX6948" fmla="*/ 2660724 w 4713748"/>
                  <a:gd name="connsiteY6948" fmla="*/ 1767974 h 2722945"/>
                  <a:gd name="connsiteX6949" fmla="*/ 2669599 w 4713748"/>
                  <a:gd name="connsiteY6949" fmla="*/ 1761305 h 2722945"/>
                  <a:gd name="connsiteX6950" fmla="*/ 2682830 w 4713748"/>
                  <a:gd name="connsiteY6950" fmla="*/ 1754493 h 2722945"/>
                  <a:gd name="connsiteX6951" fmla="*/ 2693079 w 4713748"/>
                  <a:gd name="connsiteY6951" fmla="*/ 1743596 h 2722945"/>
                  <a:gd name="connsiteX6952" fmla="*/ 2714424 w 4713748"/>
                  <a:gd name="connsiteY6952" fmla="*/ 1719134 h 2722945"/>
                  <a:gd name="connsiteX6953" fmla="*/ 2747687 w 4713748"/>
                  <a:gd name="connsiteY6953" fmla="*/ 1683554 h 2722945"/>
                  <a:gd name="connsiteX6954" fmla="*/ 2765428 w 4713748"/>
                  <a:gd name="connsiteY6954" fmla="*/ 1661316 h 2722945"/>
                  <a:gd name="connsiteX6955" fmla="*/ 2792039 w 4713748"/>
                  <a:gd name="connsiteY6955" fmla="*/ 1630183 h 2722945"/>
                  <a:gd name="connsiteX6956" fmla="*/ 2809780 w 4713748"/>
                  <a:gd name="connsiteY6956" fmla="*/ 1610169 h 2722945"/>
                  <a:gd name="connsiteX6957" fmla="*/ 2816433 w 4713748"/>
                  <a:gd name="connsiteY6957" fmla="*/ 1601274 h 2722945"/>
                  <a:gd name="connsiteX6958" fmla="*/ 2825303 w 4713748"/>
                  <a:gd name="connsiteY6958" fmla="*/ 1587931 h 2722945"/>
                  <a:gd name="connsiteX6959" fmla="*/ 2843044 w 4713748"/>
                  <a:gd name="connsiteY6959" fmla="*/ 1574589 h 2722945"/>
                  <a:gd name="connsiteX6960" fmla="*/ 2865220 w 4713748"/>
                  <a:gd name="connsiteY6960" fmla="*/ 1552351 h 2722945"/>
                  <a:gd name="connsiteX6961" fmla="*/ 2867438 w 4713748"/>
                  <a:gd name="connsiteY6961" fmla="*/ 1547903 h 2722945"/>
                  <a:gd name="connsiteX6962" fmla="*/ 2876308 w 4713748"/>
                  <a:gd name="connsiteY6962" fmla="*/ 1536785 h 2722945"/>
                  <a:gd name="connsiteX6963" fmla="*/ 2902919 w 4713748"/>
                  <a:gd name="connsiteY6963" fmla="*/ 1503428 h 2722945"/>
                  <a:gd name="connsiteX6964" fmla="*/ 2984312 w 4713748"/>
                  <a:gd name="connsiteY6964" fmla="*/ 1419619 h 2722945"/>
                  <a:gd name="connsiteX6965" fmla="*/ 2986090 w 4713748"/>
                  <a:gd name="connsiteY6965" fmla="*/ 1418048 h 2722945"/>
                  <a:gd name="connsiteX6966" fmla="*/ 2959469 w 4713748"/>
                  <a:gd name="connsiteY6966" fmla="*/ 1446720 h 2722945"/>
                  <a:gd name="connsiteX6967" fmla="*/ 2956141 w 4713748"/>
                  <a:gd name="connsiteY6967" fmla="*/ 1450057 h 2722945"/>
                  <a:gd name="connsiteX6968" fmla="*/ 2929530 w 4713748"/>
                  <a:gd name="connsiteY6968" fmla="*/ 1478966 h 2722945"/>
                  <a:gd name="connsiteX6969" fmla="*/ 2920660 w 4713748"/>
                  <a:gd name="connsiteY6969" fmla="*/ 1490085 h 2722945"/>
                  <a:gd name="connsiteX6970" fmla="*/ 2929530 w 4713748"/>
                  <a:gd name="connsiteY6970" fmla="*/ 1478966 h 2722945"/>
                  <a:gd name="connsiteX6971" fmla="*/ 2954790 w 4713748"/>
                  <a:gd name="connsiteY6971" fmla="*/ 1451760 h 2722945"/>
                  <a:gd name="connsiteX6972" fmla="*/ 2959469 w 4713748"/>
                  <a:gd name="connsiteY6972" fmla="*/ 1446720 h 2722945"/>
                  <a:gd name="connsiteX6973" fmla="*/ 2976100 w 4713748"/>
                  <a:gd name="connsiteY6973" fmla="*/ 1430043 h 2722945"/>
                  <a:gd name="connsiteX6974" fmla="*/ 2987166 w 4713748"/>
                  <a:gd name="connsiteY6974" fmla="*/ 1417097 h 2722945"/>
                  <a:gd name="connsiteX6975" fmla="*/ 2991081 w 4713748"/>
                  <a:gd name="connsiteY6975" fmla="*/ 1413637 h 2722945"/>
                  <a:gd name="connsiteX6976" fmla="*/ 2993841 w 4713748"/>
                  <a:gd name="connsiteY6976" fmla="*/ 1412253 h 2722945"/>
                  <a:gd name="connsiteX6977" fmla="*/ 2918074 w 4713748"/>
                  <a:gd name="connsiteY6977" fmla="*/ 1495679 h 2722945"/>
                  <a:gd name="connsiteX6978" fmla="*/ 2907063 w 4713748"/>
                  <a:gd name="connsiteY6978" fmla="*/ 1507803 h 2722945"/>
                  <a:gd name="connsiteX6979" fmla="*/ 2899870 w 4713748"/>
                  <a:gd name="connsiteY6979" fmla="*/ 1514825 h 2722945"/>
                  <a:gd name="connsiteX6980" fmla="*/ 2880743 w 4713748"/>
                  <a:gd name="connsiteY6980" fmla="*/ 1536785 h 2722945"/>
                  <a:gd name="connsiteX6981" fmla="*/ 2907063 w 4713748"/>
                  <a:gd name="connsiteY6981" fmla="*/ 1507803 h 2722945"/>
                  <a:gd name="connsiteX6982" fmla="*/ 2920660 w 4713748"/>
                  <a:gd name="connsiteY6982" fmla="*/ 1494533 h 2722945"/>
                  <a:gd name="connsiteX6983" fmla="*/ 2996058 w 4713748"/>
                  <a:gd name="connsiteY6983" fmla="*/ 1410029 h 2722945"/>
                  <a:gd name="connsiteX6984" fmla="*/ 3013799 w 4713748"/>
                  <a:gd name="connsiteY6984" fmla="*/ 1392239 h 2722945"/>
                  <a:gd name="connsiteX6985" fmla="*/ 3047063 w 4713748"/>
                  <a:gd name="connsiteY6985" fmla="*/ 1361106 h 2722945"/>
                  <a:gd name="connsiteX6986" fmla="*/ 3022669 w 4713748"/>
                  <a:gd name="connsiteY6986" fmla="*/ 1385568 h 2722945"/>
                  <a:gd name="connsiteX6987" fmla="*/ 3002711 w 4713748"/>
                  <a:gd name="connsiteY6987" fmla="*/ 1407805 h 2722945"/>
                  <a:gd name="connsiteX6988" fmla="*/ 3022669 w 4713748"/>
                  <a:gd name="connsiteY6988" fmla="*/ 1385568 h 2722945"/>
                  <a:gd name="connsiteX6989" fmla="*/ 3115808 w 4713748"/>
                  <a:gd name="connsiteY6989" fmla="*/ 1292169 h 2722945"/>
                  <a:gd name="connsiteX6990" fmla="*/ 3109155 w 4713748"/>
                  <a:gd name="connsiteY6990" fmla="*/ 1301064 h 2722945"/>
                  <a:gd name="connsiteX6991" fmla="*/ 2885178 w 4713748"/>
                  <a:gd name="connsiteY6991" fmla="*/ 1543456 h 2722945"/>
                  <a:gd name="connsiteX6992" fmla="*/ 2756558 w 4713748"/>
                  <a:gd name="connsiteY6992" fmla="*/ 1688001 h 2722945"/>
                  <a:gd name="connsiteX6993" fmla="*/ 2749905 w 4713748"/>
                  <a:gd name="connsiteY6993" fmla="*/ 1694673 h 2722945"/>
                  <a:gd name="connsiteX6994" fmla="*/ 2729947 w 4713748"/>
                  <a:gd name="connsiteY6994" fmla="*/ 1716911 h 2722945"/>
                  <a:gd name="connsiteX6995" fmla="*/ 2711735 w 4713748"/>
                  <a:gd name="connsiteY6995" fmla="*/ 1737608 h 2722945"/>
                  <a:gd name="connsiteX6996" fmla="*/ 2762786 w 4713748"/>
                  <a:gd name="connsiteY6996" fmla="*/ 1703511 h 2722945"/>
                  <a:gd name="connsiteX6997" fmla="*/ 2802724 w 4713748"/>
                  <a:gd name="connsiteY6997" fmla="*/ 1676837 h 2722945"/>
                  <a:gd name="connsiteX6998" fmla="*/ 2827130 w 4713748"/>
                  <a:gd name="connsiteY6998" fmla="*/ 1659054 h 2722945"/>
                  <a:gd name="connsiteX6999" fmla="*/ 2858192 w 4713748"/>
                  <a:gd name="connsiteY6999" fmla="*/ 1634603 h 2722945"/>
                  <a:gd name="connsiteX7000" fmla="*/ 2880380 w 4713748"/>
                  <a:gd name="connsiteY7000" fmla="*/ 1619043 h 2722945"/>
                  <a:gd name="connsiteX7001" fmla="*/ 2889255 w 4713748"/>
                  <a:gd name="connsiteY7001" fmla="*/ 1612374 h 2722945"/>
                  <a:gd name="connsiteX7002" fmla="*/ 2900349 w 4713748"/>
                  <a:gd name="connsiteY7002" fmla="*/ 1603483 h 2722945"/>
                  <a:gd name="connsiteX7003" fmla="*/ 2922536 w 4713748"/>
                  <a:gd name="connsiteY7003" fmla="*/ 1594592 h 2722945"/>
                  <a:gd name="connsiteX7004" fmla="*/ 2946942 w 4713748"/>
                  <a:gd name="connsiteY7004" fmla="*/ 1576809 h 2722945"/>
                  <a:gd name="connsiteX7005" fmla="*/ 2951380 w 4713748"/>
                  <a:gd name="connsiteY7005" fmla="*/ 1574586 h 2722945"/>
                  <a:gd name="connsiteX7006" fmla="*/ 2962474 w 4713748"/>
                  <a:gd name="connsiteY7006" fmla="*/ 1565695 h 2722945"/>
                  <a:gd name="connsiteX7007" fmla="*/ 2997974 w 4713748"/>
                  <a:gd name="connsiteY7007" fmla="*/ 1539020 h 2722945"/>
                  <a:gd name="connsiteX7008" fmla="*/ 3115567 w 4713748"/>
                  <a:gd name="connsiteY7008" fmla="*/ 1465666 h 2722945"/>
                  <a:gd name="connsiteX7009" fmla="*/ 3113349 w 4713748"/>
                  <a:gd name="connsiteY7009" fmla="*/ 1467889 h 2722945"/>
                  <a:gd name="connsiteX7010" fmla="*/ 3102255 w 4713748"/>
                  <a:gd name="connsiteY7010" fmla="*/ 1476781 h 2722945"/>
                  <a:gd name="connsiteX7011" fmla="*/ 3104474 w 4713748"/>
                  <a:gd name="connsiteY7011" fmla="*/ 1474558 h 2722945"/>
                  <a:gd name="connsiteX7012" fmla="*/ 3102324 w 4713748"/>
                  <a:gd name="connsiteY7012" fmla="*/ 1475982 h 2722945"/>
                  <a:gd name="connsiteX7013" fmla="*/ 3097595 w 4713748"/>
                  <a:gd name="connsiteY7013" fmla="*/ 1479115 h 2722945"/>
                  <a:gd name="connsiteX7014" fmla="*/ 3084505 w 4713748"/>
                  <a:gd name="connsiteY7014" fmla="*/ 1485672 h 2722945"/>
                  <a:gd name="connsiteX7015" fmla="*/ 3060099 w 4713748"/>
                  <a:gd name="connsiteY7015" fmla="*/ 1501232 h 2722945"/>
                  <a:gd name="connsiteX7016" fmla="*/ 3029036 w 4713748"/>
                  <a:gd name="connsiteY7016" fmla="*/ 1523460 h 2722945"/>
                  <a:gd name="connsiteX7017" fmla="*/ 3015724 w 4713748"/>
                  <a:gd name="connsiteY7017" fmla="*/ 1532352 h 2722945"/>
                  <a:gd name="connsiteX7018" fmla="*/ 3029036 w 4713748"/>
                  <a:gd name="connsiteY7018" fmla="*/ 1523460 h 2722945"/>
                  <a:gd name="connsiteX7019" fmla="*/ 3059925 w 4713748"/>
                  <a:gd name="connsiteY7019" fmla="*/ 1503767 h 2722945"/>
                  <a:gd name="connsiteX7020" fmla="*/ 3072108 w 4713748"/>
                  <a:gd name="connsiteY7020" fmla="*/ 1496000 h 2722945"/>
                  <a:gd name="connsiteX7021" fmla="*/ 3046440 w 4713748"/>
                  <a:gd name="connsiteY7021" fmla="*/ 1513006 h 2722945"/>
                  <a:gd name="connsiteX7022" fmla="*/ 2966911 w 4713748"/>
                  <a:gd name="connsiteY7022" fmla="*/ 1565695 h 2722945"/>
                  <a:gd name="connsiteX7023" fmla="*/ 3015724 w 4713748"/>
                  <a:gd name="connsiteY7023" fmla="*/ 1534575 h 2722945"/>
                  <a:gd name="connsiteX7024" fmla="*/ 3108911 w 4713748"/>
                  <a:gd name="connsiteY7024" fmla="*/ 1472335 h 2722945"/>
                  <a:gd name="connsiteX7025" fmla="*/ 3131099 w 4713748"/>
                  <a:gd name="connsiteY7025" fmla="*/ 1458998 h 2722945"/>
                  <a:gd name="connsiteX7026" fmla="*/ 3168817 w 4713748"/>
                  <a:gd name="connsiteY7026" fmla="*/ 1436769 h 2722945"/>
                  <a:gd name="connsiteX7027" fmla="*/ 3139974 w 4713748"/>
                  <a:gd name="connsiteY7027" fmla="*/ 1456775 h 2722945"/>
                  <a:gd name="connsiteX7028" fmla="*/ 3115567 w 4713748"/>
                  <a:gd name="connsiteY7028" fmla="*/ 1472335 h 2722945"/>
                  <a:gd name="connsiteX7029" fmla="*/ 3139974 w 4713748"/>
                  <a:gd name="connsiteY7029" fmla="*/ 1456775 h 2722945"/>
                  <a:gd name="connsiteX7030" fmla="*/ 3250911 w 4713748"/>
                  <a:gd name="connsiteY7030" fmla="*/ 1387867 h 2722945"/>
                  <a:gd name="connsiteX7031" fmla="*/ 3244255 w 4713748"/>
                  <a:gd name="connsiteY7031" fmla="*/ 1394535 h 2722945"/>
                  <a:gd name="connsiteX7032" fmla="*/ 2971349 w 4713748"/>
                  <a:gd name="connsiteY7032" fmla="*/ 1574586 h 2722945"/>
                  <a:gd name="connsiteX7033" fmla="*/ 2811599 w 4713748"/>
                  <a:gd name="connsiteY7033" fmla="*/ 1681283 h 2722945"/>
                  <a:gd name="connsiteX7034" fmla="*/ 2802724 w 4713748"/>
                  <a:gd name="connsiteY7034" fmla="*/ 1687951 h 2722945"/>
                  <a:gd name="connsiteX7035" fmla="*/ 2778317 w 4713748"/>
                  <a:gd name="connsiteY7035" fmla="*/ 1703511 h 2722945"/>
                  <a:gd name="connsiteX7036" fmla="*/ 2738380 w 4713748"/>
                  <a:gd name="connsiteY7036" fmla="*/ 1732408 h 2722945"/>
                  <a:gd name="connsiteX7037" fmla="*/ 2720630 w 4713748"/>
                  <a:gd name="connsiteY7037" fmla="*/ 1745745 h 2722945"/>
                  <a:gd name="connsiteX7038" fmla="*/ 2687349 w 4713748"/>
                  <a:gd name="connsiteY7038" fmla="*/ 1770196 h 2722945"/>
                  <a:gd name="connsiteX7039" fmla="*/ 2685130 w 4713748"/>
                  <a:gd name="connsiteY7039" fmla="*/ 1774642 h 2722945"/>
                  <a:gd name="connsiteX7040" fmla="*/ 2679027 w 4713748"/>
                  <a:gd name="connsiteY7040" fmla="*/ 1778719 h 2722945"/>
                  <a:gd name="connsiteX7041" fmla="*/ 2674230 w 4713748"/>
                  <a:gd name="connsiteY7041" fmla="*/ 1785570 h 2722945"/>
                  <a:gd name="connsiteX7042" fmla="*/ 2656766 w 4713748"/>
                  <a:gd name="connsiteY7042" fmla="*/ 1803638 h 2722945"/>
                  <a:gd name="connsiteX7043" fmla="*/ 2656766 w 4713748"/>
                  <a:gd name="connsiteY7043" fmla="*/ 1808086 h 2722945"/>
                  <a:gd name="connsiteX7044" fmla="*/ 2650113 w 4713748"/>
                  <a:gd name="connsiteY7044" fmla="*/ 1814757 h 2722945"/>
                  <a:gd name="connsiteX7045" fmla="*/ 2649594 w 4713748"/>
                  <a:gd name="connsiteY7045" fmla="*/ 1815408 h 2722945"/>
                  <a:gd name="connsiteX7046" fmla="*/ 2652336 w 4713748"/>
                  <a:gd name="connsiteY7046" fmla="*/ 1814491 h 2722945"/>
                  <a:gd name="connsiteX7047" fmla="*/ 2654554 w 4713748"/>
                  <a:gd name="connsiteY7047" fmla="*/ 1814491 h 2722945"/>
                  <a:gd name="connsiteX7048" fmla="*/ 2661208 w 4713748"/>
                  <a:gd name="connsiteY7048" fmla="*/ 1812268 h 2722945"/>
                  <a:gd name="connsiteX7049" fmla="*/ 2661208 w 4713748"/>
                  <a:gd name="connsiteY7049" fmla="*/ 1814491 h 2722945"/>
                  <a:gd name="connsiteX7050" fmla="*/ 2672297 w 4713748"/>
                  <a:gd name="connsiteY7050" fmla="*/ 1805599 h 2722945"/>
                  <a:gd name="connsiteX7051" fmla="*/ 2683386 w 4713748"/>
                  <a:gd name="connsiteY7051" fmla="*/ 1801153 h 2722945"/>
                  <a:gd name="connsiteX7052" fmla="*/ 2725526 w 4713748"/>
                  <a:gd name="connsiteY7052" fmla="*/ 1783369 h 2722945"/>
                  <a:gd name="connsiteX7053" fmla="*/ 2783190 w 4713748"/>
                  <a:gd name="connsiteY7053" fmla="*/ 1756692 h 2722945"/>
                  <a:gd name="connsiteX7054" fmla="*/ 2827548 w 4713748"/>
                  <a:gd name="connsiteY7054" fmla="*/ 1734462 h 2722945"/>
                  <a:gd name="connsiteX7055" fmla="*/ 2851944 w 4713748"/>
                  <a:gd name="connsiteY7055" fmla="*/ 1718901 h 2722945"/>
                  <a:gd name="connsiteX7056" fmla="*/ 2887430 w 4713748"/>
                  <a:gd name="connsiteY7056" fmla="*/ 1701117 h 2722945"/>
                  <a:gd name="connsiteX7057" fmla="*/ 2909609 w 4713748"/>
                  <a:gd name="connsiteY7057" fmla="*/ 1687779 h 2722945"/>
                  <a:gd name="connsiteX7058" fmla="*/ 2918480 w 4713748"/>
                  <a:gd name="connsiteY7058" fmla="*/ 1681109 h 2722945"/>
                  <a:gd name="connsiteX7059" fmla="*/ 2931788 w 4713748"/>
                  <a:gd name="connsiteY7059" fmla="*/ 1674440 h 2722945"/>
                  <a:gd name="connsiteX7060" fmla="*/ 2953966 w 4713748"/>
                  <a:gd name="connsiteY7060" fmla="*/ 1667771 h 2722945"/>
                  <a:gd name="connsiteX7061" fmla="*/ 2980581 w 4713748"/>
                  <a:gd name="connsiteY7061" fmla="*/ 1654433 h 2722945"/>
                  <a:gd name="connsiteX7062" fmla="*/ 2985016 w 4713748"/>
                  <a:gd name="connsiteY7062" fmla="*/ 1652210 h 2722945"/>
                  <a:gd name="connsiteX7063" fmla="*/ 2998324 w 4713748"/>
                  <a:gd name="connsiteY7063" fmla="*/ 1645541 h 2722945"/>
                  <a:gd name="connsiteX7064" fmla="*/ 3036027 w 4713748"/>
                  <a:gd name="connsiteY7064" fmla="*/ 1623311 h 2722945"/>
                  <a:gd name="connsiteX7065" fmla="*/ 3160228 w 4713748"/>
                  <a:gd name="connsiteY7065" fmla="*/ 1565512 h 2722945"/>
                  <a:gd name="connsiteX7066" fmla="*/ 3162446 w 4713748"/>
                  <a:gd name="connsiteY7066" fmla="*/ 1565512 h 2722945"/>
                  <a:gd name="connsiteX7067" fmla="*/ 3158010 w 4713748"/>
                  <a:gd name="connsiteY7067" fmla="*/ 1567735 h 2722945"/>
                  <a:gd name="connsiteX7068" fmla="*/ 3156624 w 4713748"/>
                  <a:gd name="connsiteY7068" fmla="*/ 1568568 h 2722945"/>
                  <a:gd name="connsiteX7069" fmla="*/ 3147230 w 4713748"/>
                  <a:gd name="connsiteY7069" fmla="*/ 1574218 h 2722945"/>
                  <a:gd name="connsiteX7070" fmla="*/ 3146712 w 4713748"/>
                  <a:gd name="connsiteY7070" fmla="*/ 1574474 h 2722945"/>
                  <a:gd name="connsiteX7071" fmla="*/ 3126960 w 4713748"/>
                  <a:gd name="connsiteY7071" fmla="*/ 1581073 h 2722945"/>
                  <a:gd name="connsiteX7072" fmla="*/ 3102563 w 4713748"/>
                  <a:gd name="connsiteY7072" fmla="*/ 1592188 h 2722945"/>
                  <a:gd name="connsiteX7073" fmla="*/ 3067077 w 4713748"/>
                  <a:gd name="connsiteY7073" fmla="*/ 1612195 h 2722945"/>
                  <a:gd name="connsiteX7074" fmla="*/ 3053770 w 4713748"/>
                  <a:gd name="connsiteY7074" fmla="*/ 1618865 h 2722945"/>
                  <a:gd name="connsiteX7075" fmla="*/ 3067077 w 4713748"/>
                  <a:gd name="connsiteY7075" fmla="*/ 1612195 h 2722945"/>
                  <a:gd name="connsiteX7076" fmla="*/ 3100761 w 4713748"/>
                  <a:gd name="connsiteY7076" fmla="*/ 1596252 h 2722945"/>
                  <a:gd name="connsiteX7077" fmla="*/ 3145288 w 4713748"/>
                  <a:gd name="connsiteY7077" fmla="*/ 1575177 h 2722945"/>
                  <a:gd name="connsiteX7078" fmla="*/ 3132782 w 4713748"/>
                  <a:gd name="connsiteY7078" fmla="*/ 1581351 h 2722945"/>
                  <a:gd name="connsiteX7079" fmla="*/ 3002759 w 4713748"/>
                  <a:gd name="connsiteY7079" fmla="*/ 1645541 h 2722945"/>
                  <a:gd name="connsiteX7080" fmla="*/ 3053770 w 4713748"/>
                  <a:gd name="connsiteY7080" fmla="*/ 1621088 h 2722945"/>
                  <a:gd name="connsiteX7081" fmla="*/ 3153574 w 4713748"/>
                  <a:gd name="connsiteY7081" fmla="*/ 1572181 h 2722945"/>
                  <a:gd name="connsiteX7082" fmla="*/ 3177971 w 4713748"/>
                  <a:gd name="connsiteY7082" fmla="*/ 1561066 h 2722945"/>
                  <a:gd name="connsiteX7083" fmla="*/ 3217892 w 4713748"/>
                  <a:gd name="connsiteY7083" fmla="*/ 1543281 h 2722945"/>
                  <a:gd name="connsiteX7084" fmla="*/ 3186842 w 4713748"/>
                  <a:gd name="connsiteY7084" fmla="*/ 1558843 h 2722945"/>
                  <a:gd name="connsiteX7085" fmla="*/ 3160228 w 4713748"/>
                  <a:gd name="connsiteY7085" fmla="*/ 1572181 h 2722945"/>
                  <a:gd name="connsiteX7086" fmla="*/ 3186842 w 4713748"/>
                  <a:gd name="connsiteY7086" fmla="*/ 1558843 h 2722945"/>
                  <a:gd name="connsiteX7087" fmla="*/ 3281968 w 4713748"/>
                  <a:gd name="connsiteY7087" fmla="*/ 1513826 h 2722945"/>
                  <a:gd name="connsiteX7088" fmla="*/ 3298264 w 4713748"/>
                  <a:gd name="connsiteY7088" fmla="*/ 1506152 h 2722945"/>
                  <a:gd name="connsiteX7089" fmla="*/ 3286608 w 4713748"/>
                  <a:gd name="connsiteY7089" fmla="*/ 1492158 h 2722945"/>
                  <a:gd name="connsiteX7090" fmla="*/ 3283230 w 4713748"/>
                  <a:gd name="connsiteY7090" fmla="*/ 1483758 h 2722945"/>
                  <a:gd name="connsiteX7091" fmla="*/ 3285498 w 4713748"/>
                  <a:gd name="connsiteY7091" fmla="*/ 1487162 h 2722945"/>
                  <a:gd name="connsiteX7092" fmla="*/ 3295486 w 4713748"/>
                  <a:gd name="connsiteY7092" fmla="*/ 1498820 h 2722945"/>
                  <a:gd name="connsiteX7093" fmla="*/ 3300480 w 4713748"/>
                  <a:gd name="connsiteY7093" fmla="*/ 1504648 h 2722945"/>
                  <a:gd name="connsiteX7094" fmla="*/ 3300761 w 4713748"/>
                  <a:gd name="connsiteY7094" fmla="*/ 1504976 h 2722945"/>
                  <a:gd name="connsiteX7095" fmla="*/ 3304389 w 4713748"/>
                  <a:gd name="connsiteY7095" fmla="*/ 1503267 h 2722945"/>
                  <a:gd name="connsiteX7096" fmla="*/ 3301649 w 4713748"/>
                  <a:gd name="connsiteY7096" fmla="*/ 1506013 h 2722945"/>
                  <a:gd name="connsiteX7097" fmla="*/ 3312340 w 4713748"/>
                  <a:gd name="connsiteY7097" fmla="*/ 1518492 h 2722945"/>
                  <a:gd name="connsiteX7098" fmla="*/ 3335437 w 4713748"/>
                  <a:gd name="connsiteY7098" fmla="*/ 1545450 h 2722945"/>
                  <a:gd name="connsiteX7099" fmla="*/ 3355412 w 4713748"/>
                  <a:gd name="connsiteY7099" fmla="*/ 1567654 h 2722945"/>
                  <a:gd name="connsiteX7100" fmla="*/ 3356522 w 4713748"/>
                  <a:gd name="connsiteY7100" fmla="*/ 1569042 h 2722945"/>
                  <a:gd name="connsiteX7101" fmla="*/ 3362116 w 4713748"/>
                  <a:gd name="connsiteY7101" fmla="*/ 1576039 h 2722945"/>
                  <a:gd name="connsiteX7102" fmla="*/ 3361793 w 4713748"/>
                  <a:gd name="connsiteY7102" fmla="*/ 1576259 h 2722945"/>
                  <a:gd name="connsiteX7103" fmla="*/ 3360048 w 4713748"/>
                  <a:gd name="connsiteY7103" fmla="*/ 1580499 h 2722945"/>
                  <a:gd name="connsiteX7104" fmla="*/ 3355412 w 4713748"/>
                  <a:gd name="connsiteY7104" fmla="*/ 1574316 h 2722945"/>
                  <a:gd name="connsiteX7105" fmla="*/ 3342095 w 4713748"/>
                  <a:gd name="connsiteY7105" fmla="*/ 1558772 h 2722945"/>
                  <a:gd name="connsiteX7106" fmla="*/ 3299742 w 4713748"/>
                  <a:gd name="connsiteY7106" fmla="*/ 1507925 h 2722945"/>
                  <a:gd name="connsiteX7107" fmla="*/ 3297736 w 4713748"/>
                  <a:gd name="connsiteY7107" fmla="*/ 1509936 h 2722945"/>
                  <a:gd name="connsiteX7108" fmla="*/ 3004977 w 4713748"/>
                  <a:gd name="connsiteY7108" fmla="*/ 1654433 h 2722945"/>
                  <a:gd name="connsiteX7109" fmla="*/ 2834201 w 4713748"/>
                  <a:gd name="connsiteY7109" fmla="*/ 1741131 h 2722945"/>
                  <a:gd name="connsiteX7110" fmla="*/ 2825330 w 4713748"/>
                  <a:gd name="connsiteY7110" fmla="*/ 1745577 h 2722945"/>
                  <a:gd name="connsiteX7111" fmla="*/ 2798716 w 4713748"/>
                  <a:gd name="connsiteY7111" fmla="*/ 1758916 h 2722945"/>
                  <a:gd name="connsiteX7112" fmla="*/ 2754358 w 4713748"/>
                  <a:gd name="connsiteY7112" fmla="*/ 1781146 h 2722945"/>
                  <a:gd name="connsiteX7113" fmla="*/ 2734397 w 4713748"/>
                  <a:gd name="connsiteY7113" fmla="*/ 1794484 h 2722945"/>
                  <a:gd name="connsiteX7114" fmla="*/ 2701129 w 4713748"/>
                  <a:gd name="connsiteY7114" fmla="*/ 1812268 h 2722945"/>
                  <a:gd name="connsiteX7115" fmla="*/ 2698912 w 4713748"/>
                  <a:gd name="connsiteY7115" fmla="*/ 1816714 h 2722945"/>
                  <a:gd name="connsiteX7116" fmla="*/ 2690040 w 4713748"/>
                  <a:gd name="connsiteY7116" fmla="*/ 1821160 h 2722945"/>
                  <a:gd name="connsiteX7117" fmla="*/ 2678951 w 4713748"/>
                  <a:gd name="connsiteY7117" fmla="*/ 1827830 h 2722945"/>
                  <a:gd name="connsiteX7118" fmla="*/ 2642892 w 4713748"/>
                  <a:gd name="connsiteY7118" fmla="*/ 1843544 h 2722945"/>
                  <a:gd name="connsiteX7119" fmla="*/ 2644967 w 4713748"/>
                  <a:gd name="connsiteY7119" fmla="*/ 1845618 h 2722945"/>
                  <a:gd name="connsiteX7120" fmla="*/ 2647187 w 4713748"/>
                  <a:gd name="connsiteY7120" fmla="*/ 1845618 h 2722945"/>
                  <a:gd name="connsiteX7121" fmla="*/ 2651627 w 4713748"/>
                  <a:gd name="connsiteY7121" fmla="*/ 1843400 h 2722945"/>
                  <a:gd name="connsiteX7122" fmla="*/ 2651627 w 4713748"/>
                  <a:gd name="connsiteY7122" fmla="*/ 1845618 h 2722945"/>
                  <a:gd name="connsiteX7123" fmla="*/ 2664946 w 4713748"/>
                  <a:gd name="connsiteY7123" fmla="*/ 1841182 h 2722945"/>
                  <a:gd name="connsiteX7124" fmla="*/ 2676046 w 4713748"/>
                  <a:gd name="connsiteY7124" fmla="*/ 1836745 h 2722945"/>
                  <a:gd name="connsiteX7125" fmla="*/ 2720443 w 4713748"/>
                  <a:gd name="connsiteY7125" fmla="*/ 1825653 h 2722945"/>
                  <a:gd name="connsiteX7126" fmla="*/ 2780380 w 4713748"/>
                  <a:gd name="connsiteY7126" fmla="*/ 1805687 h 2722945"/>
                  <a:gd name="connsiteX7127" fmla="*/ 2826998 w 4713748"/>
                  <a:gd name="connsiteY7127" fmla="*/ 1792377 h 2722945"/>
                  <a:gd name="connsiteX7128" fmla="*/ 2853636 w 4713748"/>
                  <a:gd name="connsiteY7128" fmla="*/ 1781285 h 2722945"/>
                  <a:gd name="connsiteX7129" fmla="*/ 2891374 w 4713748"/>
                  <a:gd name="connsiteY7129" fmla="*/ 1767975 h 2722945"/>
                  <a:gd name="connsiteX7130" fmla="*/ 2918013 w 4713748"/>
                  <a:gd name="connsiteY7130" fmla="*/ 1759101 h 2722945"/>
                  <a:gd name="connsiteX7131" fmla="*/ 2926892 w 4713748"/>
                  <a:gd name="connsiteY7131" fmla="*/ 1754664 h 2722945"/>
                  <a:gd name="connsiteX7132" fmla="*/ 2940211 w 4713748"/>
                  <a:gd name="connsiteY7132" fmla="*/ 1750227 h 2722945"/>
                  <a:gd name="connsiteX7133" fmla="*/ 2964630 w 4713748"/>
                  <a:gd name="connsiteY7133" fmla="*/ 1745791 h 2722945"/>
                  <a:gd name="connsiteX7134" fmla="*/ 2993489 w 4713748"/>
                  <a:gd name="connsiteY7134" fmla="*/ 1736917 h 2722945"/>
                  <a:gd name="connsiteX7135" fmla="*/ 2995708 w 4713748"/>
                  <a:gd name="connsiteY7135" fmla="*/ 1734699 h 2722945"/>
                  <a:gd name="connsiteX7136" fmla="*/ 3009028 w 4713748"/>
                  <a:gd name="connsiteY7136" fmla="*/ 1730262 h 2722945"/>
                  <a:gd name="connsiteX7137" fmla="*/ 3051205 w 4713748"/>
                  <a:gd name="connsiteY7137" fmla="*/ 1714733 h 2722945"/>
                  <a:gd name="connsiteX7138" fmla="*/ 3184398 w 4713748"/>
                  <a:gd name="connsiteY7138" fmla="*/ 1677021 h 2722945"/>
                  <a:gd name="connsiteX7139" fmla="*/ 3179959 w 4713748"/>
                  <a:gd name="connsiteY7139" fmla="*/ 1679239 h 2722945"/>
                  <a:gd name="connsiteX7140" fmla="*/ 3166639 w 4713748"/>
                  <a:gd name="connsiteY7140" fmla="*/ 1683676 h 2722945"/>
                  <a:gd name="connsiteX7141" fmla="*/ 3171079 w 4713748"/>
                  <a:gd name="connsiteY7141" fmla="*/ 1681457 h 2722945"/>
                  <a:gd name="connsiteX7142" fmla="*/ 3168617 w 4713748"/>
                  <a:gd name="connsiteY7142" fmla="*/ 1682255 h 2722945"/>
                  <a:gd name="connsiteX7143" fmla="*/ 3156069 w 4713748"/>
                  <a:gd name="connsiteY7143" fmla="*/ 1686317 h 2722945"/>
                  <a:gd name="connsiteX7144" fmla="*/ 3148880 w 4713748"/>
                  <a:gd name="connsiteY7144" fmla="*/ 1688113 h 2722945"/>
                  <a:gd name="connsiteX7145" fmla="*/ 3125574 w 4713748"/>
                  <a:gd name="connsiteY7145" fmla="*/ 1695876 h 2722945"/>
                  <a:gd name="connsiteX7146" fmla="*/ 3119155 w 4713748"/>
                  <a:gd name="connsiteY7146" fmla="*/ 1697783 h 2722945"/>
                  <a:gd name="connsiteX7147" fmla="*/ 3084504 w 4713748"/>
                  <a:gd name="connsiteY7147" fmla="*/ 1708078 h 2722945"/>
                  <a:gd name="connsiteX7148" fmla="*/ 3071184 w 4713748"/>
                  <a:gd name="connsiteY7148" fmla="*/ 1712515 h 2722945"/>
                  <a:gd name="connsiteX7149" fmla="*/ 3084504 w 4713748"/>
                  <a:gd name="connsiteY7149" fmla="*/ 1708078 h 2722945"/>
                  <a:gd name="connsiteX7150" fmla="*/ 3122242 w 4713748"/>
                  <a:gd name="connsiteY7150" fmla="*/ 1696986 h 2722945"/>
                  <a:gd name="connsiteX7151" fmla="*/ 3125574 w 4713748"/>
                  <a:gd name="connsiteY7151" fmla="*/ 1695876 h 2722945"/>
                  <a:gd name="connsiteX7152" fmla="*/ 3137309 w 4713748"/>
                  <a:gd name="connsiteY7152" fmla="*/ 1692390 h 2722945"/>
                  <a:gd name="connsiteX7153" fmla="*/ 3104587 w 4713748"/>
                  <a:gd name="connsiteY7153" fmla="*/ 1702983 h 2722945"/>
                  <a:gd name="connsiteX7154" fmla="*/ 3013467 w 4713748"/>
                  <a:gd name="connsiteY7154" fmla="*/ 1732480 h 2722945"/>
                  <a:gd name="connsiteX7155" fmla="*/ 3068965 w 4713748"/>
                  <a:gd name="connsiteY7155" fmla="*/ 1714733 h 2722945"/>
                  <a:gd name="connsiteX7156" fmla="*/ 3175519 w 4713748"/>
                  <a:gd name="connsiteY7156" fmla="*/ 1681457 h 2722945"/>
                  <a:gd name="connsiteX7157" fmla="*/ 3199937 w 4713748"/>
                  <a:gd name="connsiteY7157" fmla="*/ 1674802 h 2722945"/>
                  <a:gd name="connsiteX7158" fmla="*/ 3238760 w 4713748"/>
                  <a:gd name="connsiteY7158" fmla="*/ 1666634 h 2722945"/>
                  <a:gd name="connsiteX7159" fmla="*/ 3211037 w 4713748"/>
                  <a:gd name="connsiteY7159" fmla="*/ 1674802 h 2722945"/>
                  <a:gd name="connsiteX7160" fmla="*/ 3182178 w 4713748"/>
                  <a:gd name="connsiteY7160" fmla="*/ 1683676 h 2722945"/>
                  <a:gd name="connsiteX7161" fmla="*/ 3211037 w 4713748"/>
                  <a:gd name="connsiteY7161" fmla="*/ 1674802 h 2722945"/>
                  <a:gd name="connsiteX7162" fmla="*/ 3242115 w 4713748"/>
                  <a:gd name="connsiteY7162" fmla="*/ 1665929 h 2722945"/>
                  <a:gd name="connsiteX7163" fmla="*/ 3238760 w 4713748"/>
                  <a:gd name="connsiteY7163" fmla="*/ 1666634 h 2722945"/>
                  <a:gd name="connsiteX7164" fmla="*/ 3240450 w 4713748"/>
                  <a:gd name="connsiteY7164" fmla="*/ 1666137 h 2722945"/>
                  <a:gd name="connsiteX7165" fmla="*/ 3310931 w 4713748"/>
                  <a:gd name="connsiteY7165" fmla="*/ 1645478 h 2722945"/>
                  <a:gd name="connsiteX7166" fmla="*/ 3333872 w 4713748"/>
                  <a:gd name="connsiteY7166" fmla="*/ 1639681 h 2722945"/>
                  <a:gd name="connsiteX7167" fmla="*/ 3333662 w 4713748"/>
                  <a:gd name="connsiteY7167" fmla="*/ 1637226 h 2722945"/>
                  <a:gd name="connsiteX7168" fmla="*/ 3334974 w 4713748"/>
                  <a:gd name="connsiteY7168" fmla="*/ 1639403 h 2722945"/>
                  <a:gd name="connsiteX7169" fmla="*/ 3335350 w 4713748"/>
                  <a:gd name="connsiteY7169" fmla="*/ 1639308 h 2722945"/>
                  <a:gd name="connsiteX7170" fmla="*/ 3335017 w 4713748"/>
                  <a:gd name="connsiteY7170" fmla="*/ 1639474 h 2722945"/>
                  <a:gd name="connsiteX7171" fmla="*/ 3342858 w 4713748"/>
                  <a:gd name="connsiteY7171" fmla="*/ 1652483 h 2722945"/>
                  <a:gd name="connsiteX7172" fmla="*/ 3370949 w 4713748"/>
                  <a:gd name="connsiteY7172" fmla="*/ 1680898 h 2722945"/>
                  <a:gd name="connsiteX7173" fmla="*/ 3396854 w 4713748"/>
                  <a:gd name="connsiteY7173" fmla="*/ 1709626 h 2722945"/>
                  <a:gd name="connsiteX7174" fmla="*/ 3399456 w 4713748"/>
                  <a:gd name="connsiteY7174" fmla="*/ 1710457 h 2722945"/>
                  <a:gd name="connsiteX7175" fmla="*/ 3397583 w 4713748"/>
                  <a:gd name="connsiteY7175" fmla="*/ 1714206 h 2722945"/>
                  <a:gd name="connsiteX7176" fmla="*/ 3386485 w 4713748"/>
                  <a:gd name="connsiteY7176" fmla="*/ 1703103 h 2722945"/>
                  <a:gd name="connsiteX7177" fmla="*/ 3366510 w 4713748"/>
                  <a:gd name="connsiteY7177" fmla="*/ 1680898 h 2722945"/>
                  <a:gd name="connsiteX7178" fmla="*/ 3342095 w 4713748"/>
                  <a:gd name="connsiteY7178" fmla="*/ 1654253 h 2722945"/>
                  <a:gd name="connsiteX7179" fmla="*/ 3334292 w 4713748"/>
                  <a:gd name="connsiteY7179" fmla="*/ 1644573 h 2722945"/>
                  <a:gd name="connsiteX7180" fmla="*/ 3333903 w 4713748"/>
                  <a:gd name="connsiteY7180" fmla="*/ 1640031 h 2722945"/>
                  <a:gd name="connsiteX7181" fmla="*/ 3326470 w 4713748"/>
                  <a:gd name="connsiteY7181" fmla="*/ 1643745 h 2722945"/>
                  <a:gd name="connsiteX7182" fmla="*/ 3015687 w 4713748"/>
                  <a:gd name="connsiteY7182" fmla="*/ 1741354 h 2722945"/>
                  <a:gd name="connsiteX7183" fmla="*/ 2833657 w 4713748"/>
                  <a:gd name="connsiteY7183" fmla="*/ 1799032 h 2722945"/>
                  <a:gd name="connsiteX7184" fmla="*/ 2824778 w 4713748"/>
                  <a:gd name="connsiteY7184" fmla="*/ 1803469 h 2722945"/>
                  <a:gd name="connsiteX7185" fmla="*/ 2798139 w 4713748"/>
                  <a:gd name="connsiteY7185" fmla="*/ 1812342 h 2722945"/>
                  <a:gd name="connsiteX7186" fmla="*/ 2749302 w 4713748"/>
                  <a:gd name="connsiteY7186" fmla="*/ 1827871 h 2722945"/>
                  <a:gd name="connsiteX7187" fmla="*/ 2729323 w 4713748"/>
                  <a:gd name="connsiteY7187" fmla="*/ 1836745 h 2722945"/>
                  <a:gd name="connsiteX7188" fmla="*/ 2691585 w 4713748"/>
                  <a:gd name="connsiteY7188" fmla="*/ 1850055 h 2722945"/>
                  <a:gd name="connsiteX7189" fmla="*/ 2689365 w 4713748"/>
                  <a:gd name="connsiteY7189" fmla="*/ 1854492 h 2722945"/>
                  <a:gd name="connsiteX7190" fmla="*/ 2680485 w 4713748"/>
                  <a:gd name="connsiteY7190" fmla="*/ 1856710 h 2722945"/>
                  <a:gd name="connsiteX7191" fmla="*/ 2667166 w 4713748"/>
                  <a:gd name="connsiteY7191" fmla="*/ 1861147 h 2722945"/>
                  <a:gd name="connsiteX7192" fmla="*/ 2649928 w 4713748"/>
                  <a:gd name="connsiteY7192" fmla="*/ 1866171 h 2722945"/>
                  <a:gd name="connsiteX7193" fmla="*/ 2651832 w 4713748"/>
                  <a:gd name="connsiteY7193" fmla="*/ 1865981 h 2722945"/>
                  <a:gd name="connsiteX7194" fmla="*/ 2651832 w 4713748"/>
                  <a:gd name="connsiteY7194" fmla="*/ 1868201 h 2722945"/>
                  <a:gd name="connsiteX7195" fmla="*/ 2654050 w 4713748"/>
                  <a:gd name="connsiteY7195" fmla="*/ 1868201 h 2722945"/>
                  <a:gd name="connsiteX7196" fmla="*/ 2660704 w 4713748"/>
                  <a:gd name="connsiteY7196" fmla="*/ 1865981 h 2722945"/>
                  <a:gd name="connsiteX7197" fmla="*/ 2658486 w 4713748"/>
                  <a:gd name="connsiteY7197" fmla="*/ 1868201 h 2722945"/>
                  <a:gd name="connsiteX7198" fmla="*/ 2674012 w 4713748"/>
                  <a:gd name="connsiteY7198" fmla="*/ 1865981 h 2722945"/>
                  <a:gd name="connsiteX7199" fmla="*/ 2685103 w 4713748"/>
                  <a:gd name="connsiteY7199" fmla="*/ 1863760 h 2722945"/>
                  <a:gd name="connsiteX7200" fmla="*/ 2729465 w 4713748"/>
                  <a:gd name="connsiteY7200" fmla="*/ 1859319 h 2722945"/>
                  <a:gd name="connsiteX7201" fmla="*/ 2791571 w 4713748"/>
                  <a:gd name="connsiteY7201" fmla="*/ 1848217 h 2722945"/>
                  <a:gd name="connsiteX7202" fmla="*/ 2840369 w 4713748"/>
                  <a:gd name="connsiteY7202" fmla="*/ 1841556 h 2722945"/>
                  <a:gd name="connsiteX7203" fmla="*/ 2869204 w 4713748"/>
                  <a:gd name="connsiteY7203" fmla="*/ 1834895 h 2722945"/>
                  <a:gd name="connsiteX7204" fmla="*/ 2906912 w 4713748"/>
                  <a:gd name="connsiteY7204" fmla="*/ 1826013 h 2722945"/>
                  <a:gd name="connsiteX7205" fmla="*/ 2933529 w 4713748"/>
                  <a:gd name="connsiteY7205" fmla="*/ 1819352 h 2722945"/>
                  <a:gd name="connsiteX7206" fmla="*/ 2944619 w 4713748"/>
                  <a:gd name="connsiteY7206" fmla="*/ 1817131 h 2722945"/>
                  <a:gd name="connsiteX7207" fmla="*/ 2957928 w 4713748"/>
                  <a:gd name="connsiteY7207" fmla="*/ 1814911 h 2722945"/>
                  <a:gd name="connsiteX7208" fmla="*/ 2982327 w 4713748"/>
                  <a:gd name="connsiteY7208" fmla="*/ 1814911 h 2722945"/>
                  <a:gd name="connsiteX7209" fmla="*/ 3011162 w 4713748"/>
                  <a:gd name="connsiteY7209" fmla="*/ 1808249 h 2722945"/>
                  <a:gd name="connsiteX7210" fmla="*/ 3015598 w 4713748"/>
                  <a:gd name="connsiteY7210" fmla="*/ 1808249 h 2722945"/>
                  <a:gd name="connsiteX7211" fmla="*/ 3028907 w 4713748"/>
                  <a:gd name="connsiteY7211" fmla="*/ 1806029 h 2722945"/>
                  <a:gd name="connsiteX7212" fmla="*/ 3071050 w 4713748"/>
                  <a:gd name="connsiteY7212" fmla="*/ 1794927 h 2722945"/>
                  <a:gd name="connsiteX7213" fmla="*/ 3184901 w 4713748"/>
                  <a:gd name="connsiteY7213" fmla="*/ 1779314 h 2722945"/>
                  <a:gd name="connsiteX7214" fmla="*/ 3198829 w 4713748"/>
                  <a:gd name="connsiteY7214" fmla="*/ 1778049 h 2722945"/>
                  <a:gd name="connsiteX7215" fmla="*/ 3190827 w 4713748"/>
                  <a:gd name="connsiteY7215" fmla="*/ 1779384 h 2722945"/>
                  <a:gd name="connsiteX7216" fmla="*/ 3170865 w 4713748"/>
                  <a:gd name="connsiteY7216" fmla="*/ 1781604 h 2722945"/>
                  <a:gd name="connsiteX7217" fmla="*/ 3144247 w 4713748"/>
                  <a:gd name="connsiteY7217" fmla="*/ 1786045 h 2722945"/>
                  <a:gd name="connsiteX7218" fmla="*/ 3106540 w 4713748"/>
                  <a:gd name="connsiteY7218" fmla="*/ 1792706 h 2722945"/>
                  <a:gd name="connsiteX7219" fmla="*/ 3091013 w 4713748"/>
                  <a:gd name="connsiteY7219" fmla="*/ 1794927 h 2722945"/>
                  <a:gd name="connsiteX7220" fmla="*/ 3106540 w 4713748"/>
                  <a:gd name="connsiteY7220" fmla="*/ 1792706 h 2722945"/>
                  <a:gd name="connsiteX7221" fmla="*/ 3190827 w 4713748"/>
                  <a:gd name="connsiteY7221" fmla="*/ 1779384 h 2722945"/>
                  <a:gd name="connsiteX7222" fmla="*/ 3195263 w 4713748"/>
                  <a:gd name="connsiteY7222" fmla="*/ 1779384 h 2722945"/>
                  <a:gd name="connsiteX7223" fmla="*/ 3033343 w 4713748"/>
                  <a:gd name="connsiteY7223" fmla="*/ 1806029 h 2722945"/>
                  <a:gd name="connsiteX7224" fmla="*/ 3088795 w 4713748"/>
                  <a:gd name="connsiteY7224" fmla="*/ 1797147 h 2722945"/>
                  <a:gd name="connsiteX7225" fmla="*/ 3199700 w 4713748"/>
                  <a:gd name="connsiteY7225" fmla="*/ 1779384 h 2722945"/>
                  <a:gd name="connsiteX7226" fmla="*/ 3224099 w 4713748"/>
                  <a:gd name="connsiteY7226" fmla="*/ 1777163 h 2722945"/>
                  <a:gd name="connsiteX7227" fmla="*/ 3259465 w 4713748"/>
                  <a:gd name="connsiteY7227" fmla="*/ 1773623 h 2722945"/>
                  <a:gd name="connsiteX7228" fmla="*/ 3235189 w 4713748"/>
                  <a:gd name="connsiteY7228" fmla="*/ 1777163 h 2722945"/>
                  <a:gd name="connsiteX7229" fmla="*/ 3204136 w 4713748"/>
                  <a:gd name="connsiteY7229" fmla="*/ 1781604 h 2722945"/>
                  <a:gd name="connsiteX7230" fmla="*/ 3235189 w 4713748"/>
                  <a:gd name="connsiteY7230" fmla="*/ 1777163 h 2722945"/>
                  <a:gd name="connsiteX7231" fmla="*/ 3268460 w 4713748"/>
                  <a:gd name="connsiteY7231" fmla="*/ 1772722 h 2722945"/>
                  <a:gd name="connsiteX7232" fmla="*/ 3259465 w 4713748"/>
                  <a:gd name="connsiteY7232" fmla="*/ 1773623 h 2722945"/>
                  <a:gd name="connsiteX7233" fmla="*/ 3264925 w 4713748"/>
                  <a:gd name="connsiteY7233" fmla="*/ 1772827 h 2722945"/>
                  <a:gd name="connsiteX7234" fmla="*/ 3361620 w 4713748"/>
                  <a:gd name="connsiteY7234" fmla="*/ 1759400 h 2722945"/>
                  <a:gd name="connsiteX7235" fmla="*/ 3352748 w 4713748"/>
                  <a:gd name="connsiteY7235" fmla="*/ 1763841 h 2722945"/>
                  <a:gd name="connsiteX7236" fmla="*/ 3033343 w 4713748"/>
                  <a:gd name="connsiteY7236" fmla="*/ 1814911 h 2722945"/>
                  <a:gd name="connsiteX7237" fmla="*/ 2844805 w 4713748"/>
                  <a:gd name="connsiteY7237" fmla="*/ 1848217 h 2722945"/>
                  <a:gd name="connsiteX7238" fmla="*/ 2835933 w 4713748"/>
                  <a:gd name="connsiteY7238" fmla="*/ 1850438 h 2722945"/>
                  <a:gd name="connsiteX7239" fmla="*/ 2807098 w 4713748"/>
                  <a:gd name="connsiteY7239" fmla="*/ 1854878 h 2722945"/>
                  <a:gd name="connsiteX7240" fmla="*/ 2758300 w 4713748"/>
                  <a:gd name="connsiteY7240" fmla="*/ 1863760 h 2722945"/>
                  <a:gd name="connsiteX7241" fmla="*/ 2736119 w 4713748"/>
                  <a:gd name="connsiteY7241" fmla="*/ 1870421 h 2722945"/>
                  <a:gd name="connsiteX7242" fmla="*/ 2698411 w 4713748"/>
                  <a:gd name="connsiteY7242" fmla="*/ 1877083 h 2722945"/>
                  <a:gd name="connsiteX7243" fmla="*/ 2693975 w 4713748"/>
                  <a:gd name="connsiteY7243" fmla="*/ 1881524 h 2722945"/>
                  <a:gd name="connsiteX7244" fmla="*/ 2685103 w 4713748"/>
                  <a:gd name="connsiteY7244" fmla="*/ 1883745 h 2722945"/>
                  <a:gd name="connsiteX7245" fmla="*/ 2671794 w 4713748"/>
                  <a:gd name="connsiteY7245" fmla="*/ 1885965 h 2722945"/>
                  <a:gd name="connsiteX7246" fmla="*/ 2671553 w 4713748"/>
                  <a:gd name="connsiteY7246" fmla="*/ 1885995 h 2722945"/>
                  <a:gd name="connsiteX7247" fmla="*/ 2691978 w 4713748"/>
                  <a:gd name="connsiteY7247" fmla="*/ 1888483 h 2722945"/>
                  <a:gd name="connsiteX7248" fmla="*/ 2716105 w 4713748"/>
                  <a:gd name="connsiteY7248" fmla="*/ 1887936 h 2722945"/>
                  <a:gd name="connsiteX7249" fmla="*/ 2778225 w 4713748"/>
                  <a:gd name="connsiteY7249" fmla="*/ 1887936 h 2722945"/>
                  <a:gd name="connsiteX7250" fmla="*/ 2827033 w 4713748"/>
                  <a:gd name="connsiteY7250" fmla="*/ 1887936 h 2722945"/>
                  <a:gd name="connsiteX7251" fmla="*/ 2855875 w 4713748"/>
                  <a:gd name="connsiteY7251" fmla="*/ 1885747 h 2722945"/>
                  <a:gd name="connsiteX7252" fmla="*/ 2895809 w 4713748"/>
                  <a:gd name="connsiteY7252" fmla="*/ 1885747 h 2722945"/>
                  <a:gd name="connsiteX7253" fmla="*/ 2922432 w 4713748"/>
                  <a:gd name="connsiteY7253" fmla="*/ 1883557 h 2722945"/>
                  <a:gd name="connsiteX7254" fmla="*/ 2933525 w 4713748"/>
                  <a:gd name="connsiteY7254" fmla="*/ 1883557 h 2722945"/>
                  <a:gd name="connsiteX7255" fmla="*/ 2949054 w 4713748"/>
                  <a:gd name="connsiteY7255" fmla="*/ 1881368 h 2722945"/>
                  <a:gd name="connsiteX7256" fmla="*/ 2971240 w 4713748"/>
                  <a:gd name="connsiteY7256" fmla="*/ 1885747 h 2722945"/>
                  <a:gd name="connsiteX7257" fmla="*/ 3000082 w 4713748"/>
                  <a:gd name="connsiteY7257" fmla="*/ 1885747 h 2722945"/>
                  <a:gd name="connsiteX7258" fmla="*/ 3004519 w 4713748"/>
                  <a:gd name="connsiteY7258" fmla="*/ 1885747 h 2722945"/>
                  <a:gd name="connsiteX7259" fmla="*/ 3020049 w 4713748"/>
                  <a:gd name="connsiteY7259" fmla="*/ 1883557 h 2722945"/>
                  <a:gd name="connsiteX7260" fmla="*/ 3062201 w 4713748"/>
                  <a:gd name="connsiteY7260" fmla="*/ 1881368 h 2722945"/>
                  <a:gd name="connsiteX7261" fmla="*/ 3199753 w 4713748"/>
                  <a:gd name="connsiteY7261" fmla="*/ 1885747 h 2722945"/>
                  <a:gd name="connsiteX7262" fmla="*/ 3195315 w 4713748"/>
                  <a:gd name="connsiteY7262" fmla="*/ 1885747 h 2722945"/>
                  <a:gd name="connsiteX7263" fmla="*/ 3193929 w 4713748"/>
                  <a:gd name="connsiteY7263" fmla="*/ 1885747 h 2722945"/>
                  <a:gd name="connsiteX7264" fmla="*/ 3188660 w 4713748"/>
                  <a:gd name="connsiteY7264" fmla="*/ 1885747 h 2722945"/>
                  <a:gd name="connsiteX7265" fmla="*/ 3022267 w 4713748"/>
                  <a:gd name="connsiteY7265" fmla="*/ 1887936 h 2722945"/>
                  <a:gd name="connsiteX7266" fmla="*/ 3079950 w 4713748"/>
                  <a:gd name="connsiteY7266" fmla="*/ 1887936 h 2722945"/>
                  <a:gd name="connsiteX7267" fmla="*/ 3190878 w 4713748"/>
                  <a:gd name="connsiteY7267" fmla="*/ 1887936 h 2722945"/>
                  <a:gd name="connsiteX7268" fmla="*/ 3215283 w 4713748"/>
                  <a:gd name="connsiteY7268" fmla="*/ 1887936 h 2722945"/>
                  <a:gd name="connsiteX7269" fmla="*/ 3242779 w 4713748"/>
                  <a:gd name="connsiteY7269" fmla="*/ 1890649 h 2722945"/>
                  <a:gd name="connsiteX7270" fmla="*/ 3226375 w 4713748"/>
                  <a:gd name="connsiteY7270" fmla="*/ 1890125 h 2722945"/>
                  <a:gd name="connsiteX7271" fmla="*/ 3259654 w 4713748"/>
                  <a:gd name="connsiteY7271" fmla="*/ 1892314 h 2722945"/>
                  <a:gd name="connsiteX7272" fmla="*/ 3242779 w 4713748"/>
                  <a:gd name="connsiteY7272" fmla="*/ 1890649 h 2722945"/>
                  <a:gd name="connsiteX7273" fmla="*/ 3294873 w 4713748"/>
                  <a:gd name="connsiteY7273" fmla="*/ 1892314 h 2722945"/>
                  <a:gd name="connsiteX7274" fmla="*/ 3355052 w 4713748"/>
                  <a:gd name="connsiteY7274" fmla="*/ 1894503 h 2722945"/>
                  <a:gd name="connsiteX7275" fmla="*/ 3346178 w 4713748"/>
                  <a:gd name="connsiteY7275" fmla="*/ 1896692 h 2722945"/>
                  <a:gd name="connsiteX7276" fmla="*/ 3022267 w 4713748"/>
                  <a:gd name="connsiteY7276" fmla="*/ 1894503 h 2722945"/>
                  <a:gd name="connsiteX7277" fmla="*/ 2831470 w 4713748"/>
                  <a:gd name="connsiteY7277" fmla="*/ 1896692 h 2722945"/>
                  <a:gd name="connsiteX7278" fmla="*/ 2820378 w 4713748"/>
                  <a:gd name="connsiteY7278" fmla="*/ 1896692 h 2722945"/>
                  <a:gd name="connsiteX7279" fmla="*/ 2793755 w 4713748"/>
                  <a:gd name="connsiteY7279" fmla="*/ 1898882 h 2722945"/>
                  <a:gd name="connsiteX7280" fmla="*/ 2742728 w 4713748"/>
                  <a:gd name="connsiteY7280" fmla="*/ 1898882 h 2722945"/>
                  <a:gd name="connsiteX7281" fmla="*/ 2720542 w 4713748"/>
                  <a:gd name="connsiteY7281" fmla="*/ 1901071 h 2722945"/>
                  <a:gd name="connsiteX7282" fmla="*/ 2680608 w 4713748"/>
                  <a:gd name="connsiteY7282" fmla="*/ 1903260 h 2722945"/>
                  <a:gd name="connsiteX7283" fmla="*/ 2676171 w 4713748"/>
                  <a:gd name="connsiteY7283" fmla="*/ 1905449 h 2722945"/>
                  <a:gd name="connsiteX7284" fmla="*/ 2669515 w 4713748"/>
                  <a:gd name="connsiteY7284" fmla="*/ 1905449 h 2722945"/>
                  <a:gd name="connsiteX7285" fmla="*/ 2653985 w 4713748"/>
                  <a:gd name="connsiteY7285" fmla="*/ 1907638 h 2722945"/>
                  <a:gd name="connsiteX7286" fmla="*/ 2619383 w 4713748"/>
                  <a:gd name="connsiteY7286" fmla="*/ 1906216 h 2722945"/>
                  <a:gd name="connsiteX7287" fmla="*/ 2627602 w 4713748"/>
                  <a:gd name="connsiteY7287" fmla="*/ 1912110 h 2722945"/>
                  <a:gd name="connsiteX7288" fmla="*/ 2640871 w 4713748"/>
                  <a:gd name="connsiteY7288" fmla="*/ 1923212 h 2722945"/>
                  <a:gd name="connsiteX7289" fmla="*/ 2647505 w 4713748"/>
                  <a:gd name="connsiteY7289" fmla="*/ 1929873 h 2722945"/>
                  <a:gd name="connsiteX7290" fmla="*/ 2656351 w 4713748"/>
                  <a:gd name="connsiteY7290" fmla="*/ 1940976 h 2722945"/>
                  <a:gd name="connsiteX7291" fmla="*/ 2660774 w 4713748"/>
                  <a:gd name="connsiteY7291" fmla="*/ 1947637 h 2722945"/>
                  <a:gd name="connsiteX7292" fmla="*/ 2662986 w 4713748"/>
                  <a:gd name="connsiteY7292" fmla="*/ 1949857 h 2722945"/>
                  <a:gd name="connsiteX7293" fmla="*/ 2665197 w 4713748"/>
                  <a:gd name="connsiteY7293" fmla="*/ 1954298 h 2722945"/>
                  <a:gd name="connsiteX7294" fmla="*/ 2667409 w 4713748"/>
                  <a:gd name="connsiteY7294" fmla="*/ 1960959 h 2722945"/>
                  <a:gd name="connsiteX7295" fmla="*/ 2671832 w 4713748"/>
                  <a:gd name="connsiteY7295" fmla="*/ 1969841 h 2722945"/>
                  <a:gd name="connsiteX7296" fmla="*/ 2674043 w 4713748"/>
                  <a:gd name="connsiteY7296" fmla="*/ 1972062 h 2722945"/>
                  <a:gd name="connsiteX7297" fmla="*/ 2676255 w 4713748"/>
                  <a:gd name="connsiteY7297" fmla="*/ 1976502 h 2722945"/>
                  <a:gd name="connsiteX7298" fmla="*/ 2682889 w 4713748"/>
                  <a:gd name="connsiteY7298" fmla="*/ 1989825 h 2722945"/>
                  <a:gd name="connsiteX7299" fmla="*/ 2687312 w 4713748"/>
                  <a:gd name="connsiteY7299" fmla="*/ 2034234 h 2722945"/>
                  <a:gd name="connsiteX7300" fmla="*/ 2687312 w 4713748"/>
                  <a:gd name="connsiteY7300" fmla="*/ 2040895 h 2722945"/>
                  <a:gd name="connsiteX7301" fmla="*/ 2685101 w 4713748"/>
                  <a:gd name="connsiteY7301" fmla="*/ 2054218 h 2722945"/>
                  <a:gd name="connsiteX7302" fmla="*/ 2685101 w 4713748"/>
                  <a:gd name="connsiteY7302" fmla="*/ 2043115 h 2722945"/>
                  <a:gd name="connsiteX7303" fmla="*/ 2685101 w 4713748"/>
                  <a:gd name="connsiteY7303" fmla="*/ 2034234 h 2722945"/>
                  <a:gd name="connsiteX7304" fmla="*/ 2685101 w 4713748"/>
                  <a:gd name="connsiteY7304" fmla="*/ 2043115 h 2722945"/>
                  <a:gd name="connsiteX7305" fmla="*/ 2676255 w 4713748"/>
                  <a:gd name="connsiteY7305" fmla="*/ 2083083 h 2722945"/>
                  <a:gd name="connsiteX7306" fmla="*/ 2676255 w 4713748"/>
                  <a:gd name="connsiteY7306" fmla="*/ 2080863 h 2722945"/>
                  <a:gd name="connsiteX7307" fmla="*/ 2669620 w 4713748"/>
                  <a:gd name="connsiteY7307" fmla="*/ 1978723 h 2722945"/>
                  <a:gd name="connsiteX7308" fmla="*/ 2638659 w 4713748"/>
                  <a:gd name="connsiteY7308" fmla="*/ 1927653 h 2722945"/>
                  <a:gd name="connsiteX7309" fmla="*/ 2636448 w 4713748"/>
                  <a:gd name="connsiteY7309" fmla="*/ 1925432 h 2722945"/>
                  <a:gd name="connsiteX7310" fmla="*/ 2629813 w 4713748"/>
                  <a:gd name="connsiteY7310" fmla="*/ 1918771 h 2722945"/>
                  <a:gd name="connsiteX7311" fmla="*/ 2616544 w 4713748"/>
                  <a:gd name="connsiteY7311" fmla="*/ 1909889 h 2722945"/>
                  <a:gd name="connsiteX7312" fmla="*/ 2610511 w 4713748"/>
                  <a:gd name="connsiteY7312" fmla="*/ 1905851 h 2722945"/>
                  <a:gd name="connsiteX7313" fmla="*/ 2600739 w 4713748"/>
                  <a:gd name="connsiteY7313" fmla="*/ 1905449 h 2722945"/>
                  <a:gd name="connsiteX7314" fmla="*/ 2602797 w 4713748"/>
                  <a:gd name="connsiteY7314" fmla="*/ 1903419 h 2722945"/>
                  <a:gd name="connsiteX7315" fmla="*/ 2602537 w 4713748"/>
                  <a:gd name="connsiteY7315" fmla="*/ 1903260 h 2722945"/>
                  <a:gd name="connsiteX7316" fmla="*/ 2598521 w 4713748"/>
                  <a:gd name="connsiteY7316" fmla="*/ 1903260 h 2722945"/>
                  <a:gd name="connsiteX7317" fmla="*/ 2594084 w 4713748"/>
                  <a:gd name="connsiteY7317" fmla="*/ 1901071 h 2722945"/>
                  <a:gd name="connsiteX7318" fmla="*/ 2594148 w 4713748"/>
                  <a:gd name="connsiteY7318" fmla="*/ 1901008 h 2722945"/>
                  <a:gd name="connsiteX7319" fmla="*/ 2590006 w 4713748"/>
                  <a:gd name="connsiteY7319" fmla="*/ 1901008 h 2722945"/>
                  <a:gd name="connsiteX7320" fmla="*/ 2580115 w 4713748"/>
                  <a:gd name="connsiteY7320" fmla="*/ 1896752 h 2722945"/>
                  <a:gd name="connsiteX7321" fmla="*/ 2578554 w 4713748"/>
                  <a:gd name="connsiteY7321" fmla="*/ 1896692 h 2722945"/>
                  <a:gd name="connsiteX7322" fmla="*/ 2578884 w 4713748"/>
                  <a:gd name="connsiteY7322" fmla="*/ 1896222 h 2722945"/>
                  <a:gd name="connsiteX7323" fmla="*/ 2574525 w 4713748"/>
                  <a:gd name="connsiteY7323" fmla="*/ 1894346 h 2722945"/>
                  <a:gd name="connsiteX7324" fmla="*/ 2572314 w 4713748"/>
                  <a:gd name="connsiteY7324" fmla="*/ 1894346 h 2722945"/>
                  <a:gd name="connsiteX7325" fmla="*/ 2574525 w 4713748"/>
                  <a:gd name="connsiteY7325" fmla="*/ 1892126 h 2722945"/>
                  <a:gd name="connsiteX7326" fmla="*/ 2569650 w 4713748"/>
                  <a:gd name="connsiteY7326" fmla="*/ 1890495 h 2722945"/>
                  <a:gd name="connsiteX7327" fmla="*/ 2569533 w 4713748"/>
                  <a:gd name="connsiteY7327" fmla="*/ 1892011 h 2722945"/>
                  <a:gd name="connsiteX7328" fmla="*/ 2567305 w 4713748"/>
                  <a:gd name="connsiteY7328" fmla="*/ 1889792 h 2722945"/>
                  <a:gd name="connsiteX7329" fmla="*/ 2567305 w 4713748"/>
                  <a:gd name="connsiteY7329" fmla="*/ 1892011 h 2722945"/>
                  <a:gd name="connsiteX7330" fmla="*/ 2565077 w 4713748"/>
                  <a:gd name="connsiteY7330" fmla="*/ 1898670 h 2722945"/>
                  <a:gd name="connsiteX7331" fmla="*/ 2562849 w 4713748"/>
                  <a:gd name="connsiteY7331" fmla="*/ 1894231 h 2722945"/>
                  <a:gd name="connsiteX7332" fmla="*/ 2561522 w 4713748"/>
                  <a:gd name="connsiteY7332" fmla="*/ 1901972 h 2722945"/>
                  <a:gd name="connsiteX7333" fmla="*/ 2562156 w 4713748"/>
                  <a:gd name="connsiteY7333" fmla="*/ 1902606 h 2722945"/>
                  <a:gd name="connsiteX7334" fmla="*/ 2568287 w 4713748"/>
                  <a:gd name="connsiteY7334" fmla="*/ 1904533 h 2722945"/>
                  <a:gd name="connsiteX7335" fmla="*/ 2576335 w 4713748"/>
                  <a:gd name="connsiteY7335" fmla="*/ 1905920 h 2722945"/>
                  <a:gd name="connsiteX7336" fmla="*/ 2571895 w 4713748"/>
                  <a:gd name="connsiteY7336" fmla="*/ 1910083 h 2722945"/>
                  <a:gd name="connsiteX7337" fmla="*/ 2571341 w 4713748"/>
                  <a:gd name="connsiteY7337" fmla="*/ 1910394 h 2722945"/>
                  <a:gd name="connsiteX7338" fmla="*/ 2574116 w 4713748"/>
                  <a:gd name="connsiteY7338" fmla="*/ 1912704 h 2722945"/>
                  <a:gd name="connsiteX7339" fmla="*/ 2585717 w 4713748"/>
                  <a:gd name="connsiteY7339" fmla="*/ 1914205 h 2722945"/>
                  <a:gd name="connsiteX7340" fmla="*/ 2575921 w 4713748"/>
                  <a:gd name="connsiteY7340" fmla="*/ 1914205 h 2722945"/>
                  <a:gd name="connsiteX7341" fmla="*/ 2576381 w 4713748"/>
                  <a:gd name="connsiteY7341" fmla="*/ 1914588 h 2722945"/>
                  <a:gd name="connsiteX7342" fmla="*/ 2594177 w 4713748"/>
                  <a:gd name="connsiteY7342" fmla="*/ 1927915 h 2722945"/>
                  <a:gd name="connsiteX7343" fmla="*/ 2607524 w 4713748"/>
                  <a:gd name="connsiteY7343" fmla="*/ 1939020 h 2722945"/>
                  <a:gd name="connsiteX7344" fmla="*/ 2616422 w 4713748"/>
                  <a:gd name="connsiteY7344" fmla="*/ 1945683 h 2722945"/>
                  <a:gd name="connsiteX7345" fmla="*/ 2625320 w 4713748"/>
                  <a:gd name="connsiteY7345" fmla="*/ 1954568 h 2722945"/>
                  <a:gd name="connsiteX7346" fmla="*/ 2631994 w 4713748"/>
                  <a:gd name="connsiteY7346" fmla="*/ 1961231 h 2722945"/>
                  <a:gd name="connsiteX7347" fmla="*/ 2636443 w 4713748"/>
                  <a:gd name="connsiteY7347" fmla="*/ 1963452 h 2722945"/>
                  <a:gd name="connsiteX7348" fmla="*/ 2638667 w 4713748"/>
                  <a:gd name="connsiteY7348" fmla="*/ 1967894 h 2722945"/>
                  <a:gd name="connsiteX7349" fmla="*/ 2643116 w 4713748"/>
                  <a:gd name="connsiteY7349" fmla="*/ 1976779 h 2722945"/>
                  <a:gd name="connsiteX7350" fmla="*/ 2647565 w 4713748"/>
                  <a:gd name="connsiteY7350" fmla="*/ 1985663 h 2722945"/>
                  <a:gd name="connsiteX7351" fmla="*/ 2649789 w 4713748"/>
                  <a:gd name="connsiteY7351" fmla="*/ 1987884 h 2722945"/>
                  <a:gd name="connsiteX7352" fmla="*/ 2652014 w 4713748"/>
                  <a:gd name="connsiteY7352" fmla="*/ 1992326 h 2722945"/>
                  <a:gd name="connsiteX7353" fmla="*/ 2658687 w 4713748"/>
                  <a:gd name="connsiteY7353" fmla="*/ 2005653 h 2722945"/>
                  <a:gd name="connsiteX7354" fmla="*/ 2658687 w 4713748"/>
                  <a:gd name="connsiteY7354" fmla="*/ 2054516 h 2722945"/>
                  <a:gd name="connsiteX7355" fmla="*/ 2658687 w 4713748"/>
                  <a:gd name="connsiteY7355" fmla="*/ 2052295 h 2722945"/>
                  <a:gd name="connsiteX7356" fmla="*/ 2658687 w 4713748"/>
                  <a:gd name="connsiteY7356" fmla="*/ 2050074 h 2722945"/>
                  <a:gd name="connsiteX7357" fmla="*/ 2660912 w 4713748"/>
                  <a:gd name="connsiteY7357" fmla="*/ 2043411 h 2722945"/>
                  <a:gd name="connsiteX7358" fmla="*/ 2660912 w 4713748"/>
                  <a:gd name="connsiteY7358" fmla="*/ 2032306 h 2722945"/>
                  <a:gd name="connsiteX7359" fmla="*/ 2658687 w 4713748"/>
                  <a:gd name="connsiteY7359" fmla="*/ 2018979 h 2722945"/>
                  <a:gd name="connsiteX7360" fmla="*/ 2658687 w 4713748"/>
                  <a:gd name="connsiteY7360" fmla="*/ 2050074 h 2722945"/>
                  <a:gd name="connsiteX7361" fmla="*/ 2658494 w 4713748"/>
                  <a:gd name="connsiteY7361" fmla="*/ 2048819 h 2722945"/>
                  <a:gd name="connsiteX7362" fmla="*/ 2656463 w 4713748"/>
                  <a:gd name="connsiteY7362" fmla="*/ 2012316 h 2722945"/>
                  <a:gd name="connsiteX7363" fmla="*/ 2649789 w 4713748"/>
                  <a:gd name="connsiteY7363" fmla="*/ 1992326 h 2722945"/>
                  <a:gd name="connsiteX7364" fmla="*/ 2654757 w 4713748"/>
                  <a:gd name="connsiteY7364" fmla="*/ 2024569 h 2722945"/>
                  <a:gd name="connsiteX7365" fmla="*/ 2645340 w 4713748"/>
                  <a:gd name="connsiteY7365" fmla="*/ 1994547 h 2722945"/>
                  <a:gd name="connsiteX7366" fmla="*/ 2605300 w 4713748"/>
                  <a:gd name="connsiteY7366" fmla="*/ 1943462 h 2722945"/>
                  <a:gd name="connsiteX7367" fmla="*/ 2603075 w 4713748"/>
                  <a:gd name="connsiteY7367" fmla="*/ 1941241 h 2722945"/>
                  <a:gd name="connsiteX7368" fmla="*/ 2594177 w 4713748"/>
                  <a:gd name="connsiteY7368" fmla="*/ 1934578 h 2722945"/>
                  <a:gd name="connsiteX7369" fmla="*/ 2580830 w 4713748"/>
                  <a:gd name="connsiteY7369" fmla="*/ 1923473 h 2722945"/>
                  <a:gd name="connsiteX7370" fmla="*/ 2574156 w 4713748"/>
                  <a:gd name="connsiteY7370" fmla="*/ 1919030 h 2722945"/>
                  <a:gd name="connsiteX7371" fmla="*/ 2568595 w 4713748"/>
                  <a:gd name="connsiteY7371" fmla="*/ 1917365 h 2722945"/>
                  <a:gd name="connsiteX7372" fmla="*/ 2566157 w 4713748"/>
                  <a:gd name="connsiteY7372" fmla="*/ 1915174 h 2722945"/>
                  <a:gd name="connsiteX7373" fmla="*/ 2565234 w 4713748"/>
                  <a:gd name="connsiteY7373" fmla="*/ 1917020 h 2722945"/>
                  <a:gd name="connsiteX7374" fmla="*/ 2561754 w 4713748"/>
                  <a:gd name="connsiteY7374" fmla="*/ 1915860 h 2722945"/>
                  <a:gd name="connsiteX7375" fmla="*/ 2560886 w 4713748"/>
                  <a:gd name="connsiteY7375" fmla="*/ 1916675 h 2722945"/>
                  <a:gd name="connsiteX7376" fmla="*/ 2556445 w 4713748"/>
                  <a:gd name="connsiteY7376" fmla="*/ 1918896 h 2722945"/>
                  <a:gd name="connsiteX7377" fmla="*/ 2552004 w 4713748"/>
                  <a:gd name="connsiteY7377" fmla="*/ 1916675 h 2722945"/>
                  <a:gd name="connsiteX7378" fmla="*/ 2551683 w 4713748"/>
                  <a:gd name="connsiteY7378" fmla="*/ 1916675 h 2722945"/>
                  <a:gd name="connsiteX7379" fmla="*/ 2551619 w 4713748"/>
                  <a:gd name="connsiteY7379" fmla="*/ 1923587 h 2722945"/>
                  <a:gd name="connsiteX7380" fmla="*/ 2549908 w 4713748"/>
                  <a:gd name="connsiteY7380" fmla="*/ 1916675 h 2722945"/>
                  <a:gd name="connsiteX7381" fmla="*/ 2549784 w 4713748"/>
                  <a:gd name="connsiteY7381" fmla="*/ 1916675 h 2722945"/>
                  <a:gd name="connsiteX7382" fmla="*/ 2547286 w 4713748"/>
                  <a:gd name="connsiteY7382" fmla="*/ 1916119 h 2722945"/>
                  <a:gd name="connsiteX7383" fmla="*/ 2546327 w 4713748"/>
                  <a:gd name="connsiteY7383" fmla="*/ 1915906 h 2722945"/>
                  <a:gd name="connsiteX7384" fmla="*/ 2543647 w 4713748"/>
                  <a:gd name="connsiteY7384" fmla="*/ 1915608 h 2722945"/>
                  <a:gd name="connsiteX7385" fmla="*/ 2553818 w 4713748"/>
                  <a:gd name="connsiteY7385" fmla="*/ 1927339 h 2722945"/>
                  <a:gd name="connsiteX7386" fmla="*/ 2547164 w 4713748"/>
                  <a:gd name="connsiteY7386" fmla="*/ 1920684 h 2722945"/>
                  <a:gd name="connsiteX7387" fmla="*/ 2541768 w 4713748"/>
                  <a:gd name="connsiteY7387" fmla="*/ 1915400 h 2722945"/>
                  <a:gd name="connsiteX7388" fmla="*/ 2536373 w 4713748"/>
                  <a:gd name="connsiteY7388" fmla="*/ 1914800 h 2722945"/>
                  <a:gd name="connsiteX7389" fmla="*/ 2516393 w 4713748"/>
                  <a:gd name="connsiteY7389" fmla="*/ 1910360 h 2722945"/>
                  <a:gd name="connsiteX7390" fmla="*/ 2515520 w 4713748"/>
                  <a:gd name="connsiteY7390" fmla="*/ 1909488 h 2722945"/>
                  <a:gd name="connsiteX7391" fmla="*/ 2470255 w 4713748"/>
                  <a:gd name="connsiteY7391" fmla="*/ 1905859 h 2722945"/>
                  <a:gd name="connsiteX7392" fmla="*/ 2241442 w 4713748"/>
                  <a:gd name="connsiteY7392" fmla="*/ 1894190 h 2722945"/>
                  <a:gd name="connsiteX7393" fmla="*/ 2043761 w 4713748"/>
                  <a:gd name="connsiteY7393" fmla="*/ 1885294 h 2722945"/>
                  <a:gd name="connsiteX7394" fmla="*/ 2032655 w 4713748"/>
                  <a:gd name="connsiteY7394" fmla="*/ 1883070 h 2722945"/>
                  <a:gd name="connsiteX7395" fmla="*/ 2003781 w 4713748"/>
                  <a:gd name="connsiteY7395" fmla="*/ 1883070 h 2722945"/>
                  <a:gd name="connsiteX7396" fmla="*/ 1952695 w 4713748"/>
                  <a:gd name="connsiteY7396" fmla="*/ 1880846 h 2722945"/>
                  <a:gd name="connsiteX7397" fmla="*/ 1928262 w 4713748"/>
                  <a:gd name="connsiteY7397" fmla="*/ 1880846 h 2722945"/>
                  <a:gd name="connsiteX7398" fmla="*/ 1888282 w 4713748"/>
                  <a:gd name="connsiteY7398" fmla="*/ 1880846 h 2722945"/>
                  <a:gd name="connsiteX7399" fmla="*/ 1883840 w 4713748"/>
                  <a:gd name="connsiteY7399" fmla="*/ 1883070 h 2722945"/>
                  <a:gd name="connsiteX7400" fmla="*/ 1874955 w 4713748"/>
                  <a:gd name="connsiteY7400" fmla="*/ 1883070 h 2722945"/>
                  <a:gd name="connsiteX7401" fmla="*/ 1861628 w 4713748"/>
                  <a:gd name="connsiteY7401" fmla="*/ 1883070 h 2722945"/>
                  <a:gd name="connsiteX7402" fmla="*/ 1806100 w 4713748"/>
                  <a:gd name="connsiteY7402" fmla="*/ 1878622 h 2722945"/>
                  <a:gd name="connsiteX7403" fmla="*/ 1806100 w 4713748"/>
                  <a:gd name="connsiteY7403" fmla="*/ 1876398 h 2722945"/>
                  <a:gd name="connsiteX7404" fmla="*/ 1803879 w 4713748"/>
                  <a:gd name="connsiteY7404" fmla="*/ 1876398 h 2722945"/>
                  <a:gd name="connsiteX7405" fmla="*/ 1799437 w 4713748"/>
                  <a:gd name="connsiteY7405" fmla="*/ 1874174 h 2722945"/>
                  <a:gd name="connsiteX7406" fmla="*/ 1801658 w 4713748"/>
                  <a:gd name="connsiteY7406" fmla="*/ 1871950 h 2722945"/>
                  <a:gd name="connsiteX7407" fmla="*/ 1783889 w 4713748"/>
                  <a:gd name="connsiteY7407" fmla="*/ 1867502 h 2722945"/>
                  <a:gd name="connsiteX7408" fmla="*/ 1790552 w 4713748"/>
                  <a:gd name="connsiteY7408" fmla="*/ 1860831 h 2722945"/>
                  <a:gd name="connsiteX7409" fmla="*/ 1792773 w 4713748"/>
                  <a:gd name="connsiteY7409" fmla="*/ 1856383 h 2722945"/>
                  <a:gd name="connsiteX7410" fmla="*/ 1799437 w 4713748"/>
                  <a:gd name="connsiteY7410" fmla="*/ 1856383 h 2722945"/>
                  <a:gd name="connsiteX7411" fmla="*/ 1801658 w 4713748"/>
                  <a:gd name="connsiteY7411" fmla="*/ 1856383 h 2722945"/>
                  <a:gd name="connsiteX7412" fmla="*/ 1821648 w 4713748"/>
                  <a:gd name="connsiteY7412" fmla="*/ 1854159 h 2722945"/>
                  <a:gd name="connsiteX7413" fmla="*/ 1843859 w 4713748"/>
                  <a:gd name="connsiteY7413" fmla="*/ 1856383 h 2722945"/>
                  <a:gd name="connsiteX7414" fmla="*/ 1846081 w 4713748"/>
                  <a:gd name="connsiteY7414" fmla="*/ 1858607 h 2722945"/>
                  <a:gd name="connsiteX7415" fmla="*/ 1846081 w 4713748"/>
                  <a:gd name="connsiteY7415" fmla="*/ 1860831 h 2722945"/>
                  <a:gd name="connsiteX7416" fmla="*/ 1852744 w 4713748"/>
                  <a:gd name="connsiteY7416" fmla="*/ 1860831 h 2722945"/>
                  <a:gd name="connsiteX7417" fmla="*/ 1866071 w 4713748"/>
                  <a:gd name="connsiteY7417" fmla="*/ 1863054 h 2722945"/>
                  <a:gd name="connsiteX7418" fmla="*/ 1879397 w 4713748"/>
                  <a:gd name="connsiteY7418" fmla="*/ 1863054 h 2722945"/>
                  <a:gd name="connsiteX7419" fmla="*/ 1926041 w 4713748"/>
                  <a:gd name="connsiteY7419" fmla="*/ 1867502 h 2722945"/>
                  <a:gd name="connsiteX7420" fmla="*/ 1990454 w 4713748"/>
                  <a:gd name="connsiteY7420" fmla="*/ 1871950 h 2722945"/>
                  <a:gd name="connsiteX7421" fmla="*/ 2041540 w 4713748"/>
                  <a:gd name="connsiteY7421" fmla="*/ 1876398 h 2722945"/>
                  <a:gd name="connsiteX7422" fmla="*/ 2070415 w 4713748"/>
                  <a:gd name="connsiteY7422" fmla="*/ 1874174 h 2722945"/>
                  <a:gd name="connsiteX7423" fmla="*/ 2110395 w 4713748"/>
                  <a:gd name="connsiteY7423" fmla="*/ 1876398 h 2722945"/>
                  <a:gd name="connsiteX7424" fmla="*/ 2139270 w 4713748"/>
                  <a:gd name="connsiteY7424" fmla="*/ 1876398 h 2722945"/>
                  <a:gd name="connsiteX7425" fmla="*/ 2150375 w 4713748"/>
                  <a:gd name="connsiteY7425" fmla="*/ 1876398 h 2722945"/>
                  <a:gd name="connsiteX7426" fmla="*/ 2165923 w 4713748"/>
                  <a:gd name="connsiteY7426" fmla="*/ 1876398 h 2722945"/>
                  <a:gd name="connsiteX7427" fmla="*/ 2188135 w 4713748"/>
                  <a:gd name="connsiteY7427" fmla="*/ 1880846 h 2722945"/>
                  <a:gd name="connsiteX7428" fmla="*/ 2219230 w 4713748"/>
                  <a:gd name="connsiteY7428" fmla="*/ 1883070 h 2722945"/>
                  <a:gd name="connsiteX7429" fmla="*/ 2223673 w 4713748"/>
                  <a:gd name="connsiteY7429" fmla="*/ 1883070 h 2722945"/>
                  <a:gd name="connsiteX7430" fmla="*/ 2239221 w 4713748"/>
                  <a:gd name="connsiteY7430" fmla="*/ 1883070 h 2722945"/>
                  <a:gd name="connsiteX7431" fmla="*/ 2283643 w 4713748"/>
                  <a:gd name="connsiteY7431" fmla="*/ 1883070 h 2722945"/>
                  <a:gd name="connsiteX7432" fmla="*/ 2425795 w 4713748"/>
                  <a:gd name="connsiteY7432" fmla="*/ 1896414 h 2722945"/>
                  <a:gd name="connsiteX7433" fmla="*/ 2421353 w 4713748"/>
                  <a:gd name="connsiteY7433" fmla="*/ 1896414 h 2722945"/>
                  <a:gd name="connsiteX7434" fmla="*/ 2408026 w 4713748"/>
                  <a:gd name="connsiteY7434" fmla="*/ 1894190 h 2722945"/>
                  <a:gd name="connsiteX7435" fmla="*/ 2388036 w 4713748"/>
                  <a:gd name="connsiteY7435" fmla="*/ 1891966 h 2722945"/>
                  <a:gd name="connsiteX7436" fmla="*/ 2359162 w 4713748"/>
                  <a:gd name="connsiteY7436" fmla="*/ 1889742 h 2722945"/>
                  <a:gd name="connsiteX7437" fmla="*/ 2319181 w 4713748"/>
                  <a:gd name="connsiteY7437" fmla="*/ 1889742 h 2722945"/>
                  <a:gd name="connsiteX7438" fmla="*/ 2312370 w 4713748"/>
                  <a:gd name="connsiteY7438" fmla="*/ 1888768 h 2722945"/>
                  <a:gd name="connsiteX7439" fmla="*/ 2303633 w 4713748"/>
                  <a:gd name="connsiteY7439" fmla="*/ 1887518 h 2722945"/>
                  <a:gd name="connsiteX7440" fmla="*/ 2305577 w 4713748"/>
                  <a:gd name="connsiteY7440" fmla="*/ 1887796 h 2722945"/>
                  <a:gd name="connsiteX7441" fmla="*/ 2312370 w 4713748"/>
                  <a:gd name="connsiteY7441" fmla="*/ 1888768 h 2722945"/>
                  <a:gd name="connsiteX7442" fmla="*/ 2317238 w 4713748"/>
                  <a:gd name="connsiteY7442" fmla="*/ 1889464 h 2722945"/>
                  <a:gd name="connsiteX7443" fmla="*/ 2319181 w 4713748"/>
                  <a:gd name="connsiteY7443" fmla="*/ 1889742 h 2722945"/>
                  <a:gd name="connsiteX7444" fmla="*/ 2408026 w 4713748"/>
                  <a:gd name="connsiteY7444" fmla="*/ 1894190 h 2722945"/>
                  <a:gd name="connsiteX7445" fmla="*/ 2411889 w 4713748"/>
                  <a:gd name="connsiteY7445" fmla="*/ 1896124 h 2722945"/>
                  <a:gd name="connsiteX7446" fmla="*/ 2380826 w 4713748"/>
                  <a:gd name="connsiteY7446" fmla="*/ 1894329 h 2722945"/>
                  <a:gd name="connsiteX7447" fmla="*/ 2341254 w 4713748"/>
                  <a:gd name="connsiteY7447" fmla="*/ 1891723 h 2722945"/>
                  <a:gd name="connsiteX7448" fmla="*/ 2243663 w 4713748"/>
                  <a:gd name="connsiteY7448" fmla="*/ 1885294 h 2722945"/>
                  <a:gd name="connsiteX7449" fmla="*/ 2301412 w 4713748"/>
                  <a:gd name="connsiteY7449" fmla="*/ 1889742 h 2722945"/>
                  <a:gd name="connsiteX7450" fmla="*/ 2380826 w 4713748"/>
                  <a:gd name="connsiteY7450" fmla="*/ 1894329 h 2722945"/>
                  <a:gd name="connsiteX7451" fmla="*/ 2391368 w 4713748"/>
                  <a:gd name="connsiteY7451" fmla="*/ 1895024 h 2722945"/>
                  <a:gd name="connsiteX7452" fmla="*/ 2412469 w 4713748"/>
                  <a:gd name="connsiteY7452" fmla="*/ 1896414 h 2722945"/>
                  <a:gd name="connsiteX7453" fmla="*/ 2411889 w 4713748"/>
                  <a:gd name="connsiteY7453" fmla="*/ 1896124 h 2722945"/>
                  <a:gd name="connsiteX7454" fmla="*/ 2416911 w 4713748"/>
                  <a:gd name="connsiteY7454" fmla="*/ 1896414 h 2722945"/>
                  <a:gd name="connsiteX7455" fmla="*/ 2441343 w 4713748"/>
                  <a:gd name="connsiteY7455" fmla="*/ 1898638 h 2722945"/>
                  <a:gd name="connsiteX7456" fmla="*/ 2487987 w 4713748"/>
                  <a:gd name="connsiteY7456" fmla="*/ 1905310 h 2722945"/>
                  <a:gd name="connsiteX7457" fmla="*/ 2452449 w 4713748"/>
                  <a:gd name="connsiteY7457" fmla="*/ 1903086 h 2722945"/>
                  <a:gd name="connsiteX7458" fmla="*/ 2421353 w 4713748"/>
                  <a:gd name="connsiteY7458" fmla="*/ 1900862 h 2722945"/>
                  <a:gd name="connsiteX7459" fmla="*/ 2452449 w 4713748"/>
                  <a:gd name="connsiteY7459" fmla="*/ 1903086 h 2722945"/>
                  <a:gd name="connsiteX7460" fmla="*/ 2484204 w 4713748"/>
                  <a:gd name="connsiteY7460" fmla="*/ 1905136 h 2722945"/>
                  <a:gd name="connsiteX7461" fmla="*/ 2514173 w 4713748"/>
                  <a:gd name="connsiteY7461" fmla="*/ 1907189 h 2722945"/>
                  <a:gd name="connsiteX7462" fmla="*/ 2514173 w 4713748"/>
                  <a:gd name="connsiteY7462" fmla="*/ 1905920 h 2722945"/>
                  <a:gd name="connsiteX7463" fmla="*/ 2507512 w 4713748"/>
                  <a:gd name="connsiteY7463" fmla="*/ 1905920 h 2722945"/>
                  <a:gd name="connsiteX7464" fmla="*/ 2509733 w 4713748"/>
                  <a:gd name="connsiteY7464" fmla="*/ 1903700 h 2722945"/>
                  <a:gd name="connsiteX7465" fmla="*/ 2494192 w 4713748"/>
                  <a:gd name="connsiteY7465" fmla="*/ 1901480 h 2722945"/>
                  <a:gd name="connsiteX7466" fmla="*/ 2483092 w 4713748"/>
                  <a:gd name="connsiteY7466" fmla="*/ 1899260 h 2722945"/>
                  <a:gd name="connsiteX7467" fmla="*/ 2438690 w 4713748"/>
                  <a:gd name="connsiteY7467" fmla="*/ 1888160 h 2722945"/>
                  <a:gd name="connsiteX7468" fmla="*/ 2376528 w 4713748"/>
                  <a:gd name="connsiteY7468" fmla="*/ 1877060 h 2722945"/>
                  <a:gd name="connsiteX7469" fmla="*/ 2329906 w 4713748"/>
                  <a:gd name="connsiteY7469" fmla="*/ 1865960 h 2722945"/>
                  <a:gd name="connsiteX7470" fmla="*/ 2301045 w 4713748"/>
                  <a:gd name="connsiteY7470" fmla="*/ 1863740 h 2722945"/>
                  <a:gd name="connsiteX7471" fmla="*/ 2261084 w 4713748"/>
                  <a:gd name="connsiteY7471" fmla="*/ 1857080 h 2722945"/>
                  <a:gd name="connsiteX7472" fmla="*/ 2234443 w 4713748"/>
                  <a:gd name="connsiteY7472" fmla="*/ 1852640 h 2722945"/>
                  <a:gd name="connsiteX7473" fmla="*/ 2225563 w 4713748"/>
                  <a:gd name="connsiteY7473" fmla="*/ 1852640 h 2722945"/>
                  <a:gd name="connsiteX7474" fmla="*/ 2210022 w 4713748"/>
                  <a:gd name="connsiteY7474" fmla="*/ 1850420 h 2722945"/>
                  <a:gd name="connsiteX7475" fmla="*/ 2187822 w 4713748"/>
                  <a:gd name="connsiteY7475" fmla="*/ 1841540 h 2722945"/>
                  <a:gd name="connsiteX7476" fmla="*/ 2158961 w 4713748"/>
                  <a:gd name="connsiteY7476" fmla="*/ 1837100 h 2722945"/>
                  <a:gd name="connsiteX7477" fmla="*/ 2154520 w 4713748"/>
                  <a:gd name="connsiteY7477" fmla="*/ 1837100 h 2722945"/>
                  <a:gd name="connsiteX7478" fmla="*/ 2141200 w 4713748"/>
                  <a:gd name="connsiteY7478" fmla="*/ 1834880 h 2722945"/>
                  <a:gd name="connsiteX7479" fmla="*/ 2096798 w 4713748"/>
                  <a:gd name="connsiteY7479" fmla="*/ 1828220 h 2722945"/>
                  <a:gd name="connsiteX7480" fmla="*/ 1963594 w 4713748"/>
                  <a:gd name="connsiteY7480" fmla="*/ 1799360 h 2722945"/>
                  <a:gd name="connsiteX7481" fmla="*/ 1965814 w 4713748"/>
                  <a:gd name="connsiteY7481" fmla="*/ 1799360 h 2722945"/>
                  <a:gd name="connsiteX7482" fmla="*/ 1979134 w 4713748"/>
                  <a:gd name="connsiteY7482" fmla="*/ 1801580 h 2722945"/>
                  <a:gd name="connsiteX7483" fmla="*/ 1999115 w 4713748"/>
                  <a:gd name="connsiteY7483" fmla="*/ 1806020 h 2722945"/>
                  <a:gd name="connsiteX7484" fmla="*/ 2025756 w 4713748"/>
                  <a:gd name="connsiteY7484" fmla="*/ 1812680 h 2722945"/>
                  <a:gd name="connsiteX7485" fmla="*/ 2063497 w 4713748"/>
                  <a:gd name="connsiteY7485" fmla="*/ 1819340 h 2722945"/>
                  <a:gd name="connsiteX7486" fmla="*/ 2079038 w 4713748"/>
                  <a:gd name="connsiteY7486" fmla="*/ 1821560 h 2722945"/>
                  <a:gd name="connsiteX7487" fmla="*/ 2063497 w 4713748"/>
                  <a:gd name="connsiteY7487" fmla="*/ 1819340 h 2722945"/>
                  <a:gd name="connsiteX7488" fmla="*/ 1979134 w 4713748"/>
                  <a:gd name="connsiteY7488" fmla="*/ 1801580 h 2722945"/>
                  <a:gd name="connsiteX7489" fmla="*/ 1975983 w 4713748"/>
                  <a:gd name="connsiteY7489" fmla="*/ 1800004 h 2722945"/>
                  <a:gd name="connsiteX7490" fmla="*/ 2024991 w 4713748"/>
                  <a:gd name="connsiteY7490" fmla="*/ 1809006 h 2722945"/>
                  <a:gd name="connsiteX7491" fmla="*/ 2043066 w 4713748"/>
                  <a:gd name="connsiteY7491" fmla="*/ 1812472 h 2722945"/>
                  <a:gd name="connsiteX7492" fmla="*/ 2083266 w 4713748"/>
                  <a:gd name="connsiteY7492" fmla="*/ 1820181 h 2722945"/>
                  <a:gd name="connsiteX7493" fmla="*/ 2093193 w 4713748"/>
                  <a:gd name="connsiteY7493" fmla="*/ 1822085 h 2722945"/>
                  <a:gd name="connsiteX7494" fmla="*/ 2109009 w 4713748"/>
                  <a:gd name="connsiteY7494" fmla="*/ 1825722 h 2722945"/>
                  <a:gd name="connsiteX7495" fmla="*/ 2136760 w 4713748"/>
                  <a:gd name="connsiteY7495" fmla="*/ 1830440 h 2722945"/>
                  <a:gd name="connsiteX7496" fmla="*/ 2093193 w 4713748"/>
                  <a:gd name="connsiteY7496" fmla="*/ 1822085 h 2722945"/>
                  <a:gd name="connsiteX7497" fmla="*/ 2081258 w 4713748"/>
                  <a:gd name="connsiteY7497" fmla="*/ 1819340 h 2722945"/>
                  <a:gd name="connsiteX7498" fmla="*/ 2024991 w 4713748"/>
                  <a:gd name="connsiteY7498" fmla="*/ 1809006 h 2722945"/>
                  <a:gd name="connsiteX7499" fmla="*/ 1994953 w 4713748"/>
                  <a:gd name="connsiteY7499" fmla="*/ 1803245 h 2722945"/>
                  <a:gd name="connsiteX7500" fmla="*/ 1974694 w 4713748"/>
                  <a:gd name="connsiteY7500" fmla="*/ 1799360 h 2722945"/>
                  <a:gd name="connsiteX7501" fmla="*/ 1975983 w 4713748"/>
                  <a:gd name="connsiteY7501" fmla="*/ 1800004 h 2722945"/>
                  <a:gd name="connsiteX7502" fmla="*/ 1972474 w 4713748"/>
                  <a:gd name="connsiteY7502" fmla="*/ 1799360 h 2722945"/>
                  <a:gd name="connsiteX7503" fmla="*/ 1948053 w 4713748"/>
                  <a:gd name="connsiteY7503" fmla="*/ 1792700 h 2722945"/>
                  <a:gd name="connsiteX7504" fmla="*/ 1903652 w 4713748"/>
                  <a:gd name="connsiteY7504" fmla="*/ 1781600 h 2722945"/>
                  <a:gd name="connsiteX7505" fmla="*/ 1939173 w 4713748"/>
                  <a:gd name="connsiteY7505" fmla="*/ 1788260 h 2722945"/>
                  <a:gd name="connsiteX7506" fmla="*/ 1965814 w 4713748"/>
                  <a:gd name="connsiteY7506" fmla="*/ 1794920 h 2722945"/>
                  <a:gd name="connsiteX7507" fmla="*/ 1939173 w 4713748"/>
                  <a:gd name="connsiteY7507" fmla="*/ 1788260 h 2722945"/>
                  <a:gd name="connsiteX7508" fmla="*/ 1812629 w 4713748"/>
                  <a:gd name="connsiteY7508" fmla="*/ 1759400 h 2722945"/>
                  <a:gd name="connsiteX7509" fmla="*/ 1821509 w 4713748"/>
                  <a:gd name="connsiteY7509" fmla="*/ 1761620 h 2722945"/>
                  <a:gd name="connsiteX7510" fmla="*/ 2138980 w 4713748"/>
                  <a:gd name="connsiteY7510" fmla="*/ 1823780 h 2722945"/>
                  <a:gd name="connsiteX7511" fmla="*/ 2327686 w 4713748"/>
                  <a:gd name="connsiteY7511" fmla="*/ 1857080 h 2722945"/>
                  <a:gd name="connsiteX7512" fmla="*/ 2336567 w 4713748"/>
                  <a:gd name="connsiteY7512" fmla="*/ 1859300 h 2722945"/>
                  <a:gd name="connsiteX7513" fmla="*/ 2365428 w 4713748"/>
                  <a:gd name="connsiteY7513" fmla="*/ 1863740 h 2722945"/>
                  <a:gd name="connsiteX7514" fmla="*/ 2414269 w 4713748"/>
                  <a:gd name="connsiteY7514" fmla="*/ 1872620 h 2722945"/>
                  <a:gd name="connsiteX7515" fmla="*/ 2438690 w 4713748"/>
                  <a:gd name="connsiteY7515" fmla="*/ 1874840 h 2722945"/>
                  <a:gd name="connsiteX7516" fmla="*/ 2448888 w 4713748"/>
                  <a:gd name="connsiteY7516" fmla="*/ 1874840 h 2722945"/>
                  <a:gd name="connsiteX7517" fmla="*/ 2436541 w 4713748"/>
                  <a:gd name="connsiteY7517" fmla="*/ 1870019 h 2722945"/>
                  <a:gd name="connsiteX7518" fmla="*/ 2378810 w 4713748"/>
                  <a:gd name="connsiteY7518" fmla="*/ 1847802 h 2722945"/>
                  <a:gd name="connsiteX7519" fmla="*/ 2332181 w 4713748"/>
                  <a:gd name="connsiteY7519" fmla="*/ 1830028 h 2722945"/>
                  <a:gd name="connsiteX7520" fmla="*/ 2303315 w 4713748"/>
                  <a:gd name="connsiteY7520" fmla="*/ 1823363 h 2722945"/>
                  <a:gd name="connsiteX7521" fmla="*/ 2265568 w 4713748"/>
                  <a:gd name="connsiteY7521" fmla="*/ 1810033 h 2722945"/>
                  <a:gd name="connsiteX7522" fmla="*/ 2241143 w 4713748"/>
                  <a:gd name="connsiteY7522" fmla="*/ 1801146 h 2722945"/>
                  <a:gd name="connsiteX7523" fmla="*/ 2230041 w 4713748"/>
                  <a:gd name="connsiteY7523" fmla="*/ 1798925 h 2722945"/>
                  <a:gd name="connsiteX7524" fmla="*/ 2216718 w 4713748"/>
                  <a:gd name="connsiteY7524" fmla="*/ 1794481 h 2722945"/>
                  <a:gd name="connsiteX7525" fmla="*/ 2196734 w 4713748"/>
                  <a:gd name="connsiteY7525" fmla="*/ 1783373 h 2722945"/>
                  <a:gd name="connsiteX7526" fmla="*/ 2167868 w 4713748"/>
                  <a:gd name="connsiteY7526" fmla="*/ 1774486 h 2722945"/>
                  <a:gd name="connsiteX7527" fmla="*/ 2163427 w 4713748"/>
                  <a:gd name="connsiteY7527" fmla="*/ 1772264 h 2722945"/>
                  <a:gd name="connsiteX7528" fmla="*/ 2150105 w 4713748"/>
                  <a:gd name="connsiteY7528" fmla="*/ 1767821 h 2722945"/>
                  <a:gd name="connsiteX7529" fmla="*/ 2107916 w 4713748"/>
                  <a:gd name="connsiteY7529" fmla="*/ 1756713 h 2722945"/>
                  <a:gd name="connsiteX7530" fmla="*/ 2002376 w 4713748"/>
                  <a:gd name="connsiteY7530" fmla="*/ 1713598 h 2722945"/>
                  <a:gd name="connsiteX7531" fmla="*/ 1991102 w 4713748"/>
                  <a:gd name="connsiteY7531" fmla="*/ 1708125 h 2722945"/>
                  <a:gd name="connsiteX7532" fmla="*/ 1996894 w 4713748"/>
                  <a:gd name="connsiteY7532" fmla="*/ 1710057 h 2722945"/>
                  <a:gd name="connsiteX7533" fmla="*/ 2018413 w 4713748"/>
                  <a:gd name="connsiteY7533" fmla="*/ 1718430 h 2722945"/>
                  <a:gd name="connsiteX7534" fmla="*/ 2039083 w 4713748"/>
                  <a:gd name="connsiteY7534" fmla="*/ 1727831 h 2722945"/>
                  <a:gd name="connsiteX7535" fmla="*/ 2076830 w 4713748"/>
                  <a:gd name="connsiteY7535" fmla="*/ 1741161 h 2722945"/>
                  <a:gd name="connsiteX7536" fmla="*/ 2092373 w 4713748"/>
                  <a:gd name="connsiteY7536" fmla="*/ 1745604 h 2722945"/>
                  <a:gd name="connsiteX7537" fmla="*/ 2076830 w 4713748"/>
                  <a:gd name="connsiteY7537" fmla="*/ 1741161 h 2722945"/>
                  <a:gd name="connsiteX7538" fmla="*/ 2043107 w 4713748"/>
                  <a:gd name="connsiteY7538" fmla="*/ 1728039 h 2722945"/>
                  <a:gd name="connsiteX7539" fmla="*/ 2018413 w 4713748"/>
                  <a:gd name="connsiteY7539" fmla="*/ 1718430 h 2722945"/>
                  <a:gd name="connsiteX7540" fmla="*/ 2014658 w 4713748"/>
                  <a:gd name="connsiteY7540" fmla="*/ 1716722 h 2722945"/>
                  <a:gd name="connsiteX7541" fmla="*/ 1996894 w 4713748"/>
                  <a:gd name="connsiteY7541" fmla="*/ 1710057 h 2722945"/>
                  <a:gd name="connsiteX7542" fmla="*/ 1992454 w 4713748"/>
                  <a:gd name="connsiteY7542" fmla="*/ 1707836 h 2722945"/>
                  <a:gd name="connsiteX7543" fmla="*/ 2147884 w 4713748"/>
                  <a:gd name="connsiteY7543" fmla="*/ 1765599 h 2722945"/>
                  <a:gd name="connsiteX7544" fmla="*/ 2094594 w 4713748"/>
                  <a:gd name="connsiteY7544" fmla="*/ 1745604 h 2722945"/>
                  <a:gd name="connsiteX7545" fmla="*/ 1990233 w 4713748"/>
                  <a:gd name="connsiteY7545" fmla="*/ 1705614 h 2722945"/>
                  <a:gd name="connsiteX7546" fmla="*/ 1965808 w 4713748"/>
                  <a:gd name="connsiteY7546" fmla="*/ 1696727 h 2722945"/>
                  <a:gd name="connsiteX7547" fmla="*/ 1925840 w 4713748"/>
                  <a:gd name="connsiteY7547" fmla="*/ 1678954 h 2722945"/>
                  <a:gd name="connsiteX7548" fmla="*/ 1956926 w 4713748"/>
                  <a:gd name="connsiteY7548" fmla="*/ 1690062 h 2722945"/>
                  <a:gd name="connsiteX7549" fmla="*/ 1985792 w 4713748"/>
                  <a:gd name="connsiteY7549" fmla="*/ 1701170 h 2722945"/>
                  <a:gd name="connsiteX7550" fmla="*/ 1956926 w 4713748"/>
                  <a:gd name="connsiteY7550" fmla="*/ 1690062 h 2722945"/>
                  <a:gd name="connsiteX7551" fmla="*/ 1837023 w 4713748"/>
                  <a:gd name="connsiteY7551" fmla="*/ 1641185 h 2722945"/>
                  <a:gd name="connsiteX7552" fmla="*/ 1845905 w 4713748"/>
                  <a:gd name="connsiteY7552" fmla="*/ 1643407 h 2722945"/>
                  <a:gd name="connsiteX7553" fmla="*/ 2152325 w 4713748"/>
                  <a:gd name="connsiteY7553" fmla="*/ 1756713 h 2722945"/>
                  <a:gd name="connsiteX7554" fmla="*/ 2332181 w 4713748"/>
                  <a:gd name="connsiteY7554" fmla="*/ 1821142 h 2722945"/>
                  <a:gd name="connsiteX7555" fmla="*/ 2341063 w 4713748"/>
                  <a:gd name="connsiteY7555" fmla="*/ 1825585 h 2722945"/>
                  <a:gd name="connsiteX7556" fmla="*/ 2367708 w 4713748"/>
                  <a:gd name="connsiteY7556" fmla="*/ 1834472 h 2722945"/>
                  <a:gd name="connsiteX7557" fmla="*/ 2414337 w 4713748"/>
                  <a:gd name="connsiteY7557" fmla="*/ 1850023 h 2722945"/>
                  <a:gd name="connsiteX7558" fmla="*/ 2436541 w 4713748"/>
                  <a:gd name="connsiteY7558" fmla="*/ 1856688 h 2722945"/>
                  <a:gd name="connsiteX7559" fmla="*/ 2474289 w 4713748"/>
                  <a:gd name="connsiteY7559" fmla="*/ 1870019 h 2722945"/>
                  <a:gd name="connsiteX7560" fmla="*/ 2478730 w 4713748"/>
                  <a:gd name="connsiteY7560" fmla="*/ 1867797 h 2722945"/>
                  <a:gd name="connsiteX7561" fmla="*/ 2484970 w 4713748"/>
                  <a:gd name="connsiteY7561" fmla="*/ 1869358 h 2722945"/>
                  <a:gd name="connsiteX7562" fmla="*/ 2472106 w 4713748"/>
                  <a:gd name="connsiteY7562" fmla="*/ 1860787 h 2722945"/>
                  <a:gd name="connsiteX7563" fmla="*/ 2463225 w 4713748"/>
                  <a:gd name="connsiteY7563" fmla="*/ 1854131 h 2722945"/>
                  <a:gd name="connsiteX7564" fmla="*/ 2425482 w 4713748"/>
                  <a:gd name="connsiteY7564" fmla="*/ 1827504 h 2722945"/>
                  <a:gd name="connsiteX7565" fmla="*/ 2374416 w 4713748"/>
                  <a:gd name="connsiteY7565" fmla="*/ 1792002 h 2722945"/>
                  <a:gd name="connsiteX7566" fmla="*/ 2332232 w 4713748"/>
                  <a:gd name="connsiteY7566" fmla="*/ 1763157 h 2722945"/>
                  <a:gd name="connsiteX7567" fmla="*/ 2307810 w 4713748"/>
                  <a:gd name="connsiteY7567" fmla="*/ 1749843 h 2722945"/>
                  <a:gd name="connsiteX7568" fmla="*/ 2274506 w 4713748"/>
                  <a:gd name="connsiteY7568" fmla="*/ 1727655 h 2722945"/>
                  <a:gd name="connsiteX7569" fmla="*/ 2250084 w 4713748"/>
                  <a:gd name="connsiteY7569" fmla="*/ 1712123 h 2722945"/>
                  <a:gd name="connsiteX7570" fmla="*/ 2241203 w 4713748"/>
                  <a:gd name="connsiteY7570" fmla="*/ 1707685 h 2722945"/>
                  <a:gd name="connsiteX7571" fmla="*/ 2230102 w 4713748"/>
                  <a:gd name="connsiteY7571" fmla="*/ 1701028 h 2722945"/>
                  <a:gd name="connsiteX7572" fmla="*/ 2212340 w 4713748"/>
                  <a:gd name="connsiteY7572" fmla="*/ 1683277 h 2722945"/>
                  <a:gd name="connsiteX7573" fmla="*/ 2187917 w 4713748"/>
                  <a:gd name="connsiteY7573" fmla="*/ 1667745 h 2722945"/>
                  <a:gd name="connsiteX7574" fmla="*/ 2183477 w 4713748"/>
                  <a:gd name="connsiteY7574" fmla="*/ 1665526 h 2722945"/>
                  <a:gd name="connsiteX7575" fmla="*/ 2172376 w 4713748"/>
                  <a:gd name="connsiteY7575" fmla="*/ 1658870 h 2722945"/>
                  <a:gd name="connsiteX7576" fmla="*/ 2132412 w 4713748"/>
                  <a:gd name="connsiteY7576" fmla="*/ 1636681 h 2722945"/>
                  <a:gd name="connsiteX7577" fmla="*/ 2039370 w 4713748"/>
                  <a:gd name="connsiteY7577" fmla="*/ 1568658 h 2722945"/>
                  <a:gd name="connsiteX7578" fmla="*/ 2026233 w 4713748"/>
                  <a:gd name="connsiteY7578" fmla="*/ 1558367 h 2722945"/>
                  <a:gd name="connsiteX7579" fmla="*/ 2034722 w 4713748"/>
                  <a:gd name="connsiteY7579" fmla="*/ 1563458 h 2722945"/>
                  <a:gd name="connsiteX7580" fmla="*/ 2058034 w 4713748"/>
                  <a:gd name="connsiteY7580" fmla="*/ 1578990 h 2722945"/>
                  <a:gd name="connsiteX7581" fmla="*/ 2074686 w 4713748"/>
                  <a:gd name="connsiteY7581" fmla="*/ 1592303 h 2722945"/>
                  <a:gd name="connsiteX7582" fmla="*/ 2107067 w 4713748"/>
                  <a:gd name="connsiteY7582" fmla="*/ 1611720 h 2722945"/>
                  <a:gd name="connsiteX7583" fmla="*/ 2108572 w 4713748"/>
                  <a:gd name="connsiteY7583" fmla="*/ 1612739 h 2722945"/>
                  <a:gd name="connsiteX7584" fmla="*/ 2109377 w 4713748"/>
                  <a:gd name="connsiteY7584" fmla="*/ 1613383 h 2722945"/>
                  <a:gd name="connsiteX7585" fmla="*/ 2119090 w 4713748"/>
                  <a:gd name="connsiteY7585" fmla="*/ 1621149 h 2722945"/>
                  <a:gd name="connsiteX7586" fmla="*/ 2117703 w 4713748"/>
                  <a:gd name="connsiteY7586" fmla="*/ 1620039 h 2722945"/>
                  <a:gd name="connsiteX7587" fmla="*/ 2108572 w 4713748"/>
                  <a:gd name="connsiteY7587" fmla="*/ 1612739 h 2722945"/>
                  <a:gd name="connsiteX7588" fmla="*/ 2124719 w 4713748"/>
                  <a:gd name="connsiteY7588" fmla="*/ 1623671 h 2722945"/>
                  <a:gd name="connsiteX7589" fmla="*/ 2170156 w 4713748"/>
                  <a:gd name="connsiteY7589" fmla="*/ 1654432 h 2722945"/>
                  <a:gd name="connsiteX7590" fmla="*/ 2123531 w 4713748"/>
                  <a:gd name="connsiteY7590" fmla="*/ 1621149 h 2722945"/>
                  <a:gd name="connsiteX7591" fmla="*/ 2030281 w 4713748"/>
                  <a:gd name="connsiteY7591" fmla="*/ 1556801 h 2722945"/>
                  <a:gd name="connsiteX7592" fmla="*/ 2008079 w 4713748"/>
                  <a:gd name="connsiteY7592" fmla="*/ 1543488 h 2722945"/>
                  <a:gd name="connsiteX7593" fmla="*/ 1979683 w 4713748"/>
                  <a:gd name="connsiteY7593" fmla="*/ 1518893 h 2722945"/>
                  <a:gd name="connsiteX7594" fmla="*/ 2001418 w 4713748"/>
                  <a:gd name="connsiteY7594" fmla="*/ 1534613 h 2722945"/>
                  <a:gd name="connsiteX7595" fmla="*/ 2025841 w 4713748"/>
                  <a:gd name="connsiteY7595" fmla="*/ 1552364 h 2722945"/>
                  <a:gd name="connsiteX7596" fmla="*/ 2001418 w 4713748"/>
                  <a:gd name="connsiteY7596" fmla="*/ 1534613 h 2722945"/>
                  <a:gd name="connsiteX7597" fmla="*/ 1974776 w 4713748"/>
                  <a:gd name="connsiteY7597" fmla="*/ 1514643 h 2722945"/>
                  <a:gd name="connsiteX7598" fmla="*/ 1979683 w 4713748"/>
                  <a:gd name="connsiteY7598" fmla="*/ 1518893 h 2722945"/>
                  <a:gd name="connsiteX7599" fmla="*/ 1976059 w 4713748"/>
                  <a:gd name="connsiteY7599" fmla="*/ 1516272 h 2722945"/>
                  <a:gd name="connsiteX7600" fmla="*/ 1916183 w 4713748"/>
                  <a:gd name="connsiteY7600" fmla="*/ 1473767 h 2722945"/>
                  <a:gd name="connsiteX7601" fmla="*/ 1907813 w 4713748"/>
                  <a:gd name="connsiteY7601" fmla="*/ 1467376 h 2722945"/>
                  <a:gd name="connsiteX7602" fmla="*/ 1884001 w 4713748"/>
                  <a:gd name="connsiteY7602" fmla="*/ 1487130 h 2722945"/>
                  <a:gd name="connsiteX7603" fmla="*/ 1888258 w 4713748"/>
                  <a:gd name="connsiteY7603" fmla="*/ 1480956 h 2722945"/>
                  <a:gd name="connsiteX7604" fmla="*/ 1906886 w 4713748"/>
                  <a:gd name="connsiteY7604" fmla="*/ 1466668 h 2722945"/>
                  <a:gd name="connsiteX7605" fmla="*/ 1905739 w 4713748"/>
                  <a:gd name="connsiteY7605" fmla="*/ 1465792 h 2722945"/>
                  <a:gd name="connsiteX7606" fmla="*/ 1890055 w 4713748"/>
                  <a:gd name="connsiteY7606" fmla="*/ 1478350 h 2722945"/>
                  <a:gd name="connsiteX7607" fmla="*/ 1888258 w 4713748"/>
                  <a:gd name="connsiteY7607" fmla="*/ 1480956 h 2722945"/>
                  <a:gd name="connsiteX7608" fmla="*/ 1882213 w 4713748"/>
                  <a:gd name="connsiteY7608" fmla="*/ 1485593 h 2722945"/>
                  <a:gd name="connsiteX7609" fmla="*/ 1883882 w 4713748"/>
                  <a:gd name="connsiteY7609" fmla="*/ 1481056 h 2722945"/>
                  <a:gd name="connsiteX7610" fmla="*/ 1893038 w 4713748"/>
                  <a:gd name="connsiteY7610" fmla="*/ 1473839 h 2722945"/>
                  <a:gd name="connsiteX7611" fmla="*/ 1904473 w 4713748"/>
                  <a:gd name="connsiteY7611" fmla="*/ 1464826 h 2722945"/>
                  <a:gd name="connsiteX7612" fmla="*/ 1903062 w 4713748"/>
                  <a:gd name="connsiteY7612" fmla="*/ 1463748 h 2722945"/>
                  <a:gd name="connsiteX7613" fmla="*/ 1893038 w 4713748"/>
                  <a:gd name="connsiteY7613" fmla="*/ 1471619 h 2722945"/>
                  <a:gd name="connsiteX7614" fmla="*/ 1875554 w 4713748"/>
                  <a:gd name="connsiteY7614" fmla="*/ 1489350 h 2722945"/>
                  <a:gd name="connsiteX7615" fmla="*/ 1877224 w 4713748"/>
                  <a:gd name="connsiteY7615" fmla="*/ 1483276 h 2722945"/>
                  <a:gd name="connsiteX7616" fmla="*/ 1902127 w 4713748"/>
                  <a:gd name="connsiteY7616" fmla="*/ 1463034 h 2722945"/>
                  <a:gd name="connsiteX7617" fmla="*/ 1897068 w 4713748"/>
                  <a:gd name="connsiteY7617" fmla="*/ 1459171 h 2722945"/>
                  <a:gd name="connsiteX7618" fmla="*/ 1903144 w 4713748"/>
                  <a:gd name="connsiteY7618" fmla="*/ 1462207 h 2722945"/>
                  <a:gd name="connsiteX7619" fmla="*/ 1912736 w 4713748"/>
                  <a:gd name="connsiteY7619" fmla="*/ 1454410 h 2722945"/>
                  <a:gd name="connsiteX7620" fmla="*/ 1914955 w 4713748"/>
                  <a:gd name="connsiteY7620" fmla="*/ 1454410 h 2722945"/>
                  <a:gd name="connsiteX7621" fmla="*/ 1904293 w 4713748"/>
                  <a:gd name="connsiteY7621" fmla="*/ 1462781 h 2722945"/>
                  <a:gd name="connsiteX7622" fmla="*/ 1905949 w 4713748"/>
                  <a:gd name="connsiteY7622" fmla="*/ 1463609 h 2722945"/>
                  <a:gd name="connsiteX7623" fmla="*/ 1905984 w 4713748"/>
                  <a:gd name="connsiteY7623" fmla="*/ 1463635 h 2722945"/>
                  <a:gd name="connsiteX7624" fmla="*/ 1914782 w 4713748"/>
                  <a:gd name="connsiteY7624" fmla="*/ 1456700 h 2722945"/>
                  <a:gd name="connsiteX7625" fmla="*/ 1957126 w 4713748"/>
                  <a:gd name="connsiteY7625" fmla="*/ 1423324 h 2722945"/>
                  <a:gd name="connsiteX7626" fmla="*/ 1988696 w 4713748"/>
                  <a:gd name="connsiteY7626" fmla="*/ 1391463 h 2722945"/>
                  <a:gd name="connsiteX7627" fmla="*/ 1981540 w 4713748"/>
                  <a:gd name="connsiteY7627" fmla="*/ 1405560 h 2722945"/>
                  <a:gd name="connsiteX7628" fmla="*/ 1928272 w 4713748"/>
                  <a:gd name="connsiteY7628" fmla="*/ 1447749 h 2722945"/>
                  <a:gd name="connsiteX7629" fmla="*/ 1907262 w 4713748"/>
                  <a:gd name="connsiteY7629" fmla="*/ 1464572 h 2722945"/>
                  <a:gd name="connsiteX7630" fmla="*/ 1908467 w 4713748"/>
                  <a:gd name="connsiteY7630" fmla="*/ 1465456 h 2722945"/>
                  <a:gd name="connsiteX7631" fmla="*/ 1946028 w 4713748"/>
                  <a:gd name="connsiteY7631" fmla="*/ 1436646 h 2722945"/>
                  <a:gd name="connsiteX7632" fmla="*/ 1980232 w 4713748"/>
                  <a:gd name="connsiteY7632" fmla="*/ 1408467 h 2722945"/>
                  <a:gd name="connsiteX7633" fmla="*/ 1979321 w 4713748"/>
                  <a:gd name="connsiteY7633" fmla="*/ 1410001 h 2722945"/>
                  <a:gd name="connsiteX7634" fmla="*/ 1912736 w 4713748"/>
                  <a:gd name="connsiteY7634" fmla="*/ 1463292 h 2722945"/>
                  <a:gd name="connsiteX7635" fmla="*/ 1909348 w 4713748"/>
                  <a:gd name="connsiteY7635" fmla="*/ 1466103 h 2722945"/>
                  <a:gd name="connsiteX7636" fmla="*/ 1942617 w 4713748"/>
                  <a:gd name="connsiteY7636" fmla="*/ 1490512 h 2722945"/>
                  <a:gd name="connsiteX7637" fmla="*/ 2174596 w 4713748"/>
                  <a:gd name="connsiteY7637" fmla="*/ 1647775 h 2722945"/>
                  <a:gd name="connsiteX7638" fmla="*/ 2334452 w 4713748"/>
                  <a:gd name="connsiteY7638" fmla="*/ 1754281 h 2722945"/>
                  <a:gd name="connsiteX7639" fmla="*/ 2343333 w 4713748"/>
                  <a:gd name="connsiteY7639" fmla="*/ 1758719 h 2722945"/>
                  <a:gd name="connsiteX7640" fmla="*/ 2367756 w 4713748"/>
                  <a:gd name="connsiteY7640" fmla="*/ 1774251 h 2722945"/>
                  <a:gd name="connsiteX7641" fmla="*/ 2409940 w 4713748"/>
                  <a:gd name="connsiteY7641" fmla="*/ 1803096 h 2722945"/>
                  <a:gd name="connsiteX7642" fmla="*/ 2429922 w 4713748"/>
                  <a:gd name="connsiteY7642" fmla="*/ 1814191 h 2722945"/>
                  <a:gd name="connsiteX7643" fmla="*/ 2463225 w 4713748"/>
                  <a:gd name="connsiteY7643" fmla="*/ 1836380 h 2722945"/>
                  <a:gd name="connsiteX7644" fmla="*/ 2464142 w 4713748"/>
                  <a:gd name="connsiteY7644" fmla="*/ 1835922 h 2722945"/>
                  <a:gd name="connsiteX7645" fmla="*/ 2457061 w 4713748"/>
                  <a:gd name="connsiteY7645" fmla="*/ 1828627 h 2722945"/>
                  <a:gd name="connsiteX7646" fmla="*/ 2305410 w 4713748"/>
                  <a:gd name="connsiteY7646" fmla="*/ 1683331 h 2722945"/>
                  <a:gd name="connsiteX7647" fmla="*/ 2161245 w 4713748"/>
                  <a:gd name="connsiteY7647" fmla="*/ 1543581 h 2722945"/>
                  <a:gd name="connsiteX7648" fmla="*/ 2154592 w 4713748"/>
                  <a:gd name="connsiteY7648" fmla="*/ 1536926 h 2722945"/>
                  <a:gd name="connsiteX7649" fmla="*/ 2132412 w 4713748"/>
                  <a:gd name="connsiteY7649" fmla="*/ 1516962 h 2722945"/>
                  <a:gd name="connsiteX7650" fmla="*/ 2094708 w 4713748"/>
                  <a:gd name="connsiteY7650" fmla="*/ 1481469 h 2722945"/>
                  <a:gd name="connsiteX7651" fmla="*/ 2076964 w 4713748"/>
                  <a:gd name="connsiteY7651" fmla="*/ 1465942 h 2722945"/>
                  <a:gd name="connsiteX7652" fmla="*/ 2045913 w 4713748"/>
                  <a:gd name="connsiteY7652" fmla="*/ 1437104 h 2722945"/>
                  <a:gd name="connsiteX7653" fmla="*/ 2041477 w 4713748"/>
                  <a:gd name="connsiteY7653" fmla="*/ 1437104 h 2722945"/>
                  <a:gd name="connsiteX7654" fmla="*/ 2034824 w 4713748"/>
                  <a:gd name="connsiteY7654" fmla="*/ 1430450 h 2722945"/>
                  <a:gd name="connsiteX7655" fmla="*/ 2023734 w 4713748"/>
                  <a:gd name="connsiteY7655" fmla="*/ 1421577 h 2722945"/>
                  <a:gd name="connsiteX7656" fmla="*/ 2003773 w 4713748"/>
                  <a:gd name="connsiteY7656" fmla="*/ 1401335 h 2722945"/>
                  <a:gd name="connsiteX7657" fmla="*/ 1992083 w 4713748"/>
                  <a:gd name="connsiteY7657" fmla="*/ 1388506 h 2722945"/>
                  <a:gd name="connsiteX7658" fmla="*/ 1991473 w 4713748"/>
                  <a:gd name="connsiteY7658" fmla="*/ 1389533 h 2722945"/>
                  <a:gd name="connsiteX7659" fmla="*/ 1992007 w 4713748"/>
                  <a:gd name="connsiteY7659" fmla="*/ 1388424 h 2722945"/>
                  <a:gd name="connsiteX7660" fmla="*/ 1990871 w 4713748"/>
                  <a:gd name="connsiteY7660" fmla="*/ 1387177 h 2722945"/>
                  <a:gd name="connsiteX7661" fmla="*/ 1988813 w 4713748"/>
                  <a:gd name="connsiteY7661" fmla="*/ 1391232 h 2722945"/>
                  <a:gd name="connsiteX7662" fmla="*/ 1990389 w 4713748"/>
                  <a:gd name="connsiteY7662" fmla="*/ 1386648 h 2722945"/>
                  <a:gd name="connsiteX7663" fmla="*/ 1983811 w 4713748"/>
                  <a:gd name="connsiteY7663" fmla="*/ 1379430 h 2722945"/>
                  <a:gd name="connsiteX7664" fmla="*/ 1986029 w 4713748"/>
                  <a:gd name="connsiteY7664" fmla="*/ 1379430 h 2722945"/>
                  <a:gd name="connsiteX7665" fmla="*/ 1983811 w 4713748"/>
                  <a:gd name="connsiteY7665" fmla="*/ 1377211 h 2722945"/>
                  <a:gd name="connsiteX7666" fmla="*/ 1981594 w 4713748"/>
                  <a:gd name="connsiteY7666" fmla="*/ 1372775 h 2722945"/>
                  <a:gd name="connsiteX7667" fmla="*/ 1986029 w 4713748"/>
                  <a:gd name="connsiteY7667" fmla="*/ 1372775 h 2722945"/>
                  <a:gd name="connsiteX7668" fmla="*/ 1974940 w 4713748"/>
                  <a:gd name="connsiteY7668" fmla="*/ 1357247 h 2722945"/>
                  <a:gd name="connsiteX7669" fmla="*/ 1986029 w 4713748"/>
                  <a:gd name="connsiteY7669" fmla="*/ 1357247 h 2722945"/>
                  <a:gd name="connsiteX7670" fmla="*/ 1988247 w 4713748"/>
                  <a:gd name="connsiteY7670" fmla="*/ 1355029 h 2722945"/>
                  <a:gd name="connsiteX7671" fmla="*/ 1992683 w 4713748"/>
                  <a:gd name="connsiteY7671" fmla="*/ 1359465 h 2722945"/>
                  <a:gd name="connsiteX7672" fmla="*/ 1997119 w 4713748"/>
                  <a:gd name="connsiteY7672" fmla="*/ 1359465 h 2722945"/>
                  <a:gd name="connsiteX7673" fmla="*/ 1999060 w 4713748"/>
                  <a:gd name="connsiteY7673" fmla="*/ 1361406 h 2722945"/>
                  <a:gd name="connsiteX7674" fmla="*/ 1999065 w 4713748"/>
                  <a:gd name="connsiteY7674" fmla="*/ 1361412 h 2722945"/>
                  <a:gd name="connsiteX7675" fmla="*/ 2003735 w 4713748"/>
                  <a:gd name="connsiteY7675" fmla="*/ 1347827 h 2722945"/>
                  <a:gd name="connsiteX7676" fmla="*/ 2019272 w 4713748"/>
                  <a:gd name="connsiteY7676" fmla="*/ 1305638 h 2722945"/>
                  <a:gd name="connsiteX7677" fmla="*/ 2061443 w 4713748"/>
                  <a:gd name="connsiteY7677" fmla="*/ 1287875 h 2722945"/>
                  <a:gd name="connsiteX7678" fmla="*/ 2072957 w 4713748"/>
                  <a:gd name="connsiteY7678" fmla="*/ 1285544 h 2722945"/>
                  <a:gd name="connsiteX7679" fmla="*/ 2067174 w 4713748"/>
                  <a:gd name="connsiteY7679" fmla="*/ 1277885 h 2722945"/>
                  <a:gd name="connsiteX7680" fmla="*/ 2052812 w 4713748"/>
                  <a:gd name="connsiteY7680" fmla="*/ 1256517 h 2722945"/>
                  <a:gd name="connsiteX7681" fmla="*/ 2061693 w 4713748"/>
                  <a:gd name="connsiteY7681" fmla="*/ 1263188 h 2722945"/>
                  <a:gd name="connsiteX7682" fmla="*/ 2072378 w 4713748"/>
                  <a:gd name="connsiteY7682" fmla="*/ 1278380 h 2722945"/>
                  <a:gd name="connsiteX7683" fmla="*/ 2076950 w 4713748"/>
                  <a:gd name="connsiteY7683" fmla="*/ 1284735 h 2722945"/>
                  <a:gd name="connsiteX7684" fmla="*/ 2086804 w 4713748"/>
                  <a:gd name="connsiteY7684" fmla="*/ 1282740 h 2722945"/>
                  <a:gd name="connsiteX7685" fmla="*/ 2077836 w 4713748"/>
                  <a:gd name="connsiteY7685" fmla="*/ 1285968 h 2722945"/>
                  <a:gd name="connsiteX7686" fmla="*/ 2078456 w 4713748"/>
                  <a:gd name="connsiteY7686" fmla="*/ 1286829 h 2722945"/>
                  <a:gd name="connsiteX7687" fmla="*/ 2090296 w 4713748"/>
                  <a:gd name="connsiteY7687" fmla="*/ 1283156 h 2722945"/>
                  <a:gd name="connsiteX7688" fmla="*/ 2141830 w 4713748"/>
                  <a:gd name="connsiteY7688" fmla="*/ 1264456 h 2722945"/>
                  <a:gd name="connsiteX7689" fmla="*/ 2156518 w 4713748"/>
                  <a:gd name="connsiteY7689" fmla="*/ 1253511 h 2722945"/>
                  <a:gd name="connsiteX7690" fmla="*/ 2148003 w 4713748"/>
                  <a:gd name="connsiteY7690" fmla="*/ 1263449 h 2722945"/>
                  <a:gd name="connsiteX7691" fmla="*/ 2115231 w 4713748"/>
                  <a:gd name="connsiteY7691" fmla="*/ 1274691 h 2722945"/>
                  <a:gd name="connsiteX7692" fmla="*/ 2078730 w 4713748"/>
                  <a:gd name="connsiteY7692" fmla="*/ 1287211 h 2722945"/>
                  <a:gd name="connsiteX7693" fmla="*/ 2088892 w 4713748"/>
                  <a:gd name="connsiteY7693" fmla="*/ 1301338 h 2722945"/>
                  <a:gd name="connsiteX7694" fmla="*/ 2263740 w 4713748"/>
                  <a:gd name="connsiteY7694" fmla="*/ 1523357 h 2722945"/>
                  <a:gd name="connsiteX7695" fmla="*/ 2385857 w 4713748"/>
                  <a:gd name="connsiteY7695" fmla="*/ 1676790 h 2722945"/>
                  <a:gd name="connsiteX7696" fmla="*/ 2390297 w 4713748"/>
                  <a:gd name="connsiteY7696" fmla="*/ 1683461 h 2722945"/>
                  <a:gd name="connsiteX7697" fmla="*/ 2410280 w 4713748"/>
                  <a:gd name="connsiteY7697" fmla="*/ 1705697 h 2722945"/>
                  <a:gd name="connsiteX7698" fmla="*/ 2441364 w 4713748"/>
                  <a:gd name="connsiteY7698" fmla="*/ 1745723 h 2722945"/>
                  <a:gd name="connsiteX7699" fmla="*/ 2456906 w 4713748"/>
                  <a:gd name="connsiteY7699" fmla="*/ 1763513 h 2722945"/>
                  <a:gd name="connsiteX7700" fmla="*/ 2483550 w 4713748"/>
                  <a:gd name="connsiteY7700" fmla="*/ 1794644 h 2722945"/>
                  <a:gd name="connsiteX7701" fmla="*/ 2487990 w 4713748"/>
                  <a:gd name="connsiteY7701" fmla="*/ 1794644 h 2722945"/>
                  <a:gd name="connsiteX7702" fmla="*/ 2492431 w 4713748"/>
                  <a:gd name="connsiteY7702" fmla="*/ 1801315 h 2722945"/>
                  <a:gd name="connsiteX7703" fmla="*/ 2502566 w 4713748"/>
                  <a:gd name="connsiteY7703" fmla="*/ 1811466 h 2722945"/>
                  <a:gd name="connsiteX7704" fmla="*/ 2494697 w 4713748"/>
                  <a:gd name="connsiteY7704" fmla="*/ 1792541 h 2722945"/>
                  <a:gd name="connsiteX7705" fmla="*/ 2483044 w 4713748"/>
                  <a:gd name="connsiteY7705" fmla="*/ 1772523 h 2722945"/>
                  <a:gd name="connsiteX7706" fmla="*/ 2451971 w 4713748"/>
                  <a:gd name="connsiteY7706" fmla="*/ 1714696 h 2722945"/>
                  <a:gd name="connsiteX7707" fmla="*/ 2427556 w 4713748"/>
                  <a:gd name="connsiteY7707" fmla="*/ 1670213 h 2722945"/>
                  <a:gd name="connsiteX7708" fmla="*/ 2412019 w 4713748"/>
                  <a:gd name="connsiteY7708" fmla="*/ 1647972 h 2722945"/>
                  <a:gd name="connsiteX7709" fmla="*/ 2389824 w 4713748"/>
                  <a:gd name="connsiteY7709" fmla="*/ 1612386 h 2722945"/>
                  <a:gd name="connsiteX7710" fmla="*/ 2376506 w 4713748"/>
                  <a:gd name="connsiteY7710" fmla="*/ 1587920 h 2722945"/>
                  <a:gd name="connsiteX7711" fmla="*/ 2369848 w 4713748"/>
                  <a:gd name="connsiteY7711" fmla="*/ 1579023 h 2722945"/>
                  <a:gd name="connsiteX7712" fmla="*/ 2360969 w 4713748"/>
                  <a:gd name="connsiteY7712" fmla="*/ 1567903 h 2722945"/>
                  <a:gd name="connsiteX7713" fmla="*/ 2354311 w 4713748"/>
                  <a:gd name="connsiteY7713" fmla="*/ 1543437 h 2722945"/>
                  <a:gd name="connsiteX7714" fmla="*/ 2338774 w 4713748"/>
                  <a:gd name="connsiteY7714" fmla="*/ 1518972 h 2722945"/>
                  <a:gd name="connsiteX7715" fmla="*/ 2336554 w 4713748"/>
                  <a:gd name="connsiteY7715" fmla="*/ 1514524 h 2722945"/>
                  <a:gd name="connsiteX7716" fmla="*/ 2327676 w 4713748"/>
                  <a:gd name="connsiteY7716" fmla="*/ 1501179 h 2722945"/>
                  <a:gd name="connsiteX7717" fmla="*/ 2303261 w 4713748"/>
                  <a:gd name="connsiteY7717" fmla="*/ 1465592 h 2722945"/>
                  <a:gd name="connsiteX7718" fmla="*/ 2238895 w 4713748"/>
                  <a:gd name="connsiteY7718" fmla="*/ 1338817 h 2722945"/>
                  <a:gd name="connsiteX7719" fmla="*/ 2241114 w 4713748"/>
                  <a:gd name="connsiteY7719" fmla="*/ 1343265 h 2722945"/>
                  <a:gd name="connsiteX7720" fmla="*/ 2247773 w 4713748"/>
                  <a:gd name="connsiteY7720" fmla="*/ 1354386 h 2722945"/>
                  <a:gd name="connsiteX7721" fmla="*/ 2256651 w 4713748"/>
                  <a:gd name="connsiteY7721" fmla="*/ 1372179 h 2722945"/>
                  <a:gd name="connsiteX7722" fmla="*/ 2269968 w 4713748"/>
                  <a:gd name="connsiteY7722" fmla="*/ 1396644 h 2722945"/>
                  <a:gd name="connsiteX7723" fmla="*/ 2289944 w 4713748"/>
                  <a:gd name="connsiteY7723" fmla="*/ 1432230 h 2722945"/>
                  <a:gd name="connsiteX7724" fmla="*/ 2298822 w 4713748"/>
                  <a:gd name="connsiteY7724" fmla="*/ 1445575 h 2722945"/>
                  <a:gd name="connsiteX7725" fmla="*/ 2289944 w 4713748"/>
                  <a:gd name="connsiteY7725" fmla="*/ 1432230 h 2722945"/>
                  <a:gd name="connsiteX7726" fmla="*/ 2247773 w 4713748"/>
                  <a:gd name="connsiteY7726" fmla="*/ 1354386 h 2722945"/>
                  <a:gd name="connsiteX7727" fmla="*/ 2245553 w 4713748"/>
                  <a:gd name="connsiteY7727" fmla="*/ 1349937 h 2722945"/>
                  <a:gd name="connsiteX7728" fmla="*/ 2327676 w 4713748"/>
                  <a:gd name="connsiteY7728" fmla="*/ 1496730 h 2722945"/>
                  <a:gd name="connsiteX7729" fmla="*/ 2301042 w 4713748"/>
                  <a:gd name="connsiteY7729" fmla="*/ 1447799 h 2722945"/>
                  <a:gd name="connsiteX7730" fmla="*/ 2245553 w 4713748"/>
                  <a:gd name="connsiteY7730" fmla="*/ 1347713 h 2722945"/>
                  <a:gd name="connsiteX7731" fmla="*/ 2234455 w 4713748"/>
                  <a:gd name="connsiteY7731" fmla="*/ 1323248 h 2722945"/>
                  <a:gd name="connsiteX7732" fmla="*/ 2214480 w 4713748"/>
                  <a:gd name="connsiteY7732" fmla="*/ 1283213 h 2722945"/>
                  <a:gd name="connsiteX7733" fmla="*/ 2232236 w 4713748"/>
                  <a:gd name="connsiteY7733" fmla="*/ 1314351 h 2722945"/>
                  <a:gd name="connsiteX7734" fmla="*/ 2245553 w 4713748"/>
                  <a:gd name="connsiteY7734" fmla="*/ 1341041 h 2722945"/>
                  <a:gd name="connsiteX7735" fmla="*/ 2232236 w 4713748"/>
                  <a:gd name="connsiteY7735" fmla="*/ 1314351 h 2722945"/>
                  <a:gd name="connsiteX7736" fmla="*/ 2198665 w 4713748"/>
                  <a:gd name="connsiteY7736" fmla="*/ 1251241 h 2722945"/>
                  <a:gd name="connsiteX7737" fmla="*/ 2183193 w 4713748"/>
                  <a:gd name="connsiteY7737" fmla="*/ 1222376 h 2722945"/>
                  <a:gd name="connsiteX7738" fmla="*/ 2176821 w 4713748"/>
                  <a:gd name="connsiteY7738" fmla="*/ 1229814 h 2722945"/>
                  <a:gd name="connsiteX7739" fmla="*/ 2181296 w 4713748"/>
                  <a:gd name="connsiteY7739" fmla="*/ 1223481 h 2722945"/>
                  <a:gd name="connsiteX7740" fmla="*/ 2182336 w 4713748"/>
                  <a:gd name="connsiteY7740" fmla="*/ 1222205 h 2722945"/>
                  <a:gd name="connsiteX7741" fmla="*/ 2182909 w 4713748"/>
                  <a:gd name="connsiteY7741" fmla="*/ 1221847 h 2722945"/>
                  <a:gd name="connsiteX7742" fmla="*/ 2182798 w 4713748"/>
                  <a:gd name="connsiteY7742" fmla="*/ 1221639 h 2722945"/>
                  <a:gd name="connsiteX7743" fmla="*/ 2182336 w 4713748"/>
                  <a:gd name="connsiteY7743" fmla="*/ 1222205 h 2722945"/>
                  <a:gd name="connsiteX7744" fmla="*/ 2182004 w 4713748"/>
                  <a:gd name="connsiteY7744" fmla="*/ 1222413 h 2722945"/>
                  <a:gd name="connsiteX7745" fmla="*/ 2182672 w 4713748"/>
                  <a:gd name="connsiteY7745" fmla="*/ 1221405 h 2722945"/>
                  <a:gd name="connsiteX7746" fmla="*/ 2181360 w 4713748"/>
                  <a:gd name="connsiteY7746" fmla="*/ 1218957 h 2722945"/>
                  <a:gd name="connsiteX7747" fmla="*/ 2170089 w 4713748"/>
                  <a:gd name="connsiteY7747" fmla="*/ 1196472 h 2722945"/>
                  <a:gd name="connsiteX7748" fmla="*/ 2176747 w 4713748"/>
                  <a:gd name="connsiteY7748" fmla="*/ 1203144 h 2722945"/>
                  <a:gd name="connsiteX7749" fmla="*/ 2184530 w 4713748"/>
                  <a:gd name="connsiteY7749" fmla="*/ 1218603 h 2722945"/>
                  <a:gd name="connsiteX7750" fmla="*/ 2194019 w 4713748"/>
                  <a:gd name="connsiteY7750" fmla="*/ 1204290 h 2722945"/>
                  <a:gd name="connsiteX7751" fmla="*/ 2212750 w 4713748"/>
                  <a:gd name="connsiteY7751" fmla="*/ 1194441 h 2722945"/>
                  <a:gd name="connsiteX7752" fmla="*/ 2229538 w 4713748"/>
                  <a:gd name="connsiteY7752" fmla="*/ 1192684 h 2722945"/>
                  <a:gd name="connsiteX7753" fmla="*/ 2228863 w 4713748"/>
                  <a:gd name="connsiteY7753" fmla="*/ 1193106 h 2722945"/>
                  <a:gd name="connsiteX7754" fmla="*/ 2220415 w 4713748"/>
                  <a:gd name="connsiteY7754" fmla="*/ 1194060 h 2722945"/>
                  <a:gd name="connsiteX7755" fmla="*/ 2203417 w 4713748"/>
                  <a:gd name="connsiteY7755" fmla="*/ 1200809 h 2722945"/>
                  <a:gd name="connsiteX7756" fmla="*/ 2201271 w 4713748"/>
                  <a:gd name="connsiteY7756" fmla="*/ 1201276 h 2722945"/>
                  <a:gd name="connsiteX7757" fmla="*/ 2200772 w 4713748"/>
                  <a:gd name="connsiteY7757" fmla="*/ 1201859 h 2722945"/>
                  <a:gd name="connsiteX7758" fmla="*/ 2198046 w 4713748"/>
                  <a:gd name="connsiteY7758" fmla="*/ 1202942 h 2722945"/>
                  <a:gd name="connsiteX7759" fmla="*/ 2184814 w 4713748"/>
                  <a:gd name="connsiteY7759" fmla="*/ 1219167 h 2722945"/>
                  <a:gd name="connsiteX7760" fmla="*/ 2185071 w 4713748"/>
                  <a:gd name="connsiteY7760" fmla="*/ 1219678 h 2722945"/>
                  <a:gd name="connsiteX7761" fmla="*/ 2185233 w 4713748"/>
                  <a:gd name="connsiteY7761" fmla="*/ 1219995 h 2722945"/>
                  <a:gd name="connsiteX7762" fmla="*/ 2200772 w 4713748"/>
                  <a:gd name="connsiteY7762" fmla="*/ 1201859 h 2722945"/>
                  <a:gd name="connsiteX7763" fmla="*/ 2203417 w 4713748"/>
                  <a:gd name="connsiteY7763" fmla="*/ 1200809 h 2722945"/>
                  <a:gd name="connsiteX7764" fmla="*/ 2223564 w 4713748"/>
                  <a:gd name="connsiteY7764" fmla="*/ 1196420 h 2722945"/>
                  <a:gd name="connsiteX7765" fmla="*/ 2185387 w 4713748"/>
                  <a:gd name="connsiteY7765" fmla="*/ 1220297 h 2722945"/>
                  <a:gd name="connsiteX7766" fmla="*/ 2197972 w 4713748"/>
                  <a:gd name="connsiteY7766" fmla="*/ 1244916 h 2722945"/>
                  <a:gd name="connsiteX7767" fmla="*/ 2336554 w 4713748"/>
                  <a:gd name="connsiteY7767" fmla="*/ 1494506 h 2722945"/>
                  <a:gd name="connsiteX7768" fmla="*/ 2434214 w 4713748"/>
                  <a:gd name="connsiteY7768" fmla="*/ 1663541 h 2722945"/>
                  <a:gd name="connsiteX7769" fmla="*/ 2438653 w 4713748"/>
                  <a:gd name="connsiteY7769" fmla="*/ 1672437 h 2722945"/>
                  <a:gd name="connsiteX7770" fmla="*/ 2451971 w 4713748"/>
                  <a:gd name="connsiteY7770" fmla="*/ 1699127 h 2722945"/>
                  <a:gd name="connsiteX7771" fmla="*/ 2478605 w 4713748"/>
                  <a:gd name="connsiteY7771" fmla="*/ 1741386 h 2722945"/>
                  <a:gd name="connsiteX7772" fmla="*/ 2491922 w 4713748"/>
                  <a:gd name="connsiteY7772" fmla="*/ 1761403 h 2722945"/>
                  <a:gd name="connsiteX7773" fmla="*/ 2511898 w 4713748"/>
                  <a:gd name="connsiteY7773" fmla="*/ 1796989 h 2722945"/>
                  <a:gd name="connsiteX7774" fmla="*/ 2516337 w 4713748"/>
                  <a:gd name="connsiteY7774" fmla="*/ 1796989 h 2722945"/>
                  <a:gd name="connsiteX7775" fmla="*/ 2520777 w 4713748"/>
                  <a:gd name="connsiteY7775" fmla="*/ 1805885 h 2722945"/>
                  <a:gd name="connsiteX7776" fmla="*/ 2525665 w 4713748"/>
                  <a:gd name="connsiteY7776" fmla="*/ 1812008 h 2722945"/>
                  <a:gd name="connsiteX7777" fmla="*/ 2523565 w 4713748"/>
                  <a:gd name="connsiteY7777" fmla="*/ 1801503 h 2722945"/>
                  <a:gd name="connsiteX7778" fmla="*/ 2514681 w 4713748"/>
                  <a:gd name="connsiteY7778" fmla="*/ 1757053 h 2722945"/>
                  <a:gd name="connsiteX7779" fmla="*/ 2496912 w 4713748"/>
                  <a:gd name="connsiteY7779" fmla="*/ 1694822 h 2722945"/>
                  <a:gd name="connsiteX7780" fmla="*/ 2483586 w 4713748"/>
                  <a:gd name="connsiteY7780" fmla="*/ 1645927 h 2722945"/>
                  <a:gd name="connsiteX7781" fmla="*/ 2472480 w 4713748"/>
                  <a:gd name="connsiteY7781" fmla="*/ 1617034 h 2722945"/>
                  <a:gd name="connsiteX7782" fmla="*/ 2461375 w 4713748"/>
                  <a:gd name="connsiteY7782" fmla="*/ 1579252 h 2722945"/>
                  <a:gd name="connsiteX7783" fmla="*/ 2452491 w 4713748"/>
                  <a:gd name="connsiteY7783" fmla="*/ 1552581 h 2722945"/>
                  <a:gd name="connsiteX7784" fmla="*/ 2448049 w 4713748"/>
                  <a:gd name="connsiteY7784" fmla="*/ 1543691 h 2722945"/>
                  <a:gd name="connsiteX7785" fmla="*/ 2443606 w 4713748"/>
                  <a:gd name="connsiteY7785" fmla="*/ 1528134 h 2722945"/>
                  <a:gd name="connsiteX7786" fmla="*/ 2441385 w 4713748"/>
                  <a:gd name="connsiteY7786" fmla="*/ 1503686 h 2722945"/>
                  <a:gd name="connsiteX7787" fmla="*/ 2432501 w 4713748"/>
                  <a:gd name="connsiteY7787" fmla="*/ 1474793 h 2722945"/>
                  <a:gd name="connsiteX7788" fmla="*/ 2430280 w 4713748"/>
                  <a:gd name="connsiteY7788" fmla="*/ 1470348 h 2722945"/>
                  <a:gd name="connsiteX7789" fmla="*/ 2425838 w 4713748"/>
                  <a:gd name="connsiteY7789" fmla="*/ 1457013 h 2722945"/>
                  <a:gd name="connsiteX7790" fmla="*/ 2410290 w 4713748"/>
                  <a:gd name="connsiteY7790" fmla="*/ 1414786 h 2722945"/>
                  <a:gd name="connsiteX7791" fmla="*/ 2376974 w 4713748"/>
                  <a:gd name="connsiteY7791" fmla="*/ 1276990 h 2722945"/>
                  <a:gd name="connsiteX7792" fmla="*/ 2379195 w 4713748"/>
                  <a:gd name="connsiteY7792" fmla="*/ 1281435 h 2722945"/>
                  <a:gd name="connsiteX7793" fmla="*/ 2381416 w 4713748"/>
                  <a:gd name="connsiteY7793" fmla="*/ 1294770 h 2722945"/>
                  <a:gd name="connsiteX7794" fmla="*/ 2385858 w 4713748"/>
                  <a:gd name="connsiteY7794" fmla="*/ 1314772 h 2722945"/>
                  <a:gd name="connsiteX7795" fmla="*/ 2394743 w 4713748"/>
                  <a:gd name="connsiteY7795" fmla="*/ 1341443 h 2722945"/>
                  <a:gd name="connsiteX7796" fmla="*/ 2405848 w 4713748"/>
                  <a:gd name="connsiteY7796" fmla="*/ 1379225 h 2722945"/>
                  <a:gd name="connsiteX7797" fmla="*/ 2410290 w 4713748"/>
                  <a:gd name="connsiteY7797" fmla="*/ 1394783 h 2722945"/>
                  <a:gd name="connsiteX7798" fmla="*/ 2405848 w 4713748"/>
                  <a:gd name="connsiteY7798" fmla="*/ 1379225 h 2722945"/>
                  <a:gd name="connsiteX7799" fmla="*/ 2381416 w 4713748"/>
                  <a:gd name="connsiteY7799" fmla="*/ 1294770 h 2722945"/>
                  <a:gd name="connsiteX7800" fmla="*/ 2381416 w 4713748"/>
                  <a:gd name="connsiteY7800" fmla="*/ 1290325 h 2722945"/>
                  <a:gd name="connsiteX7801" fmla="*/ 2412663 w 4713748"/>
                  <a:gd name="connsiteY7801" fmla="*/ 1399015 h 2722945"/>
                  <a:gd name="connsiteX7802" fmla="*/ 2415338 w 4713748"/>
                  <a:gd name="connsiteY7802" fmla="*/ 1408321 h 2722945"/>
                  <a:gd name="connsiteX7803" fmla="*/ 2419452 w 4713748"/>
                  <a:gd name="connsiteY7803" fmla="*/ 1424787 h 2722945"/>
                  <a:gd name="connsiteX7804" fmla="*/ 2428059 w 4713748"/>
                  <a:gd name="connsiteY7804" fmla="*/ 1452568 h 2722945"/>
                  <a:gd name="connsiteX7805" fmla="*/ 2415338 w 4713748"/>
                  <a:gd name="connsiteY7805" fmla="*/ 1408321 h 2722945"/>
                  <a:gd name="connsiteX7806" fmla="*/ 2412511 w 4713748"/>
                  <a:gd name="connsiteY7806" fmla="*/ 1397005 h 2722945"/>
                  <a:gd name="connsiteX7807" fmla="*/ 2381416 w 4713748"/>
                  <a:gd name="connsiteY7807" fmla="*/ 1285880 h 2722945"/>
                  <a:gd name="connsiteX7808" fmla="*/ 2374753 w 4713748"/>
                  <a:gd name="connsiteY7808" fmla="*/ 1261432 h 2722945"/>
                  <a:gd name="connsiteX7809" fmla="*/ 2365869 w 4713748"/>
                  <a:gd name="connsiteY7809" fmla="*/ 1216982 h 2722945"/>
                  <a:gd name="connsiteX7810" fmla="*/ 2374753 w 4713748"/>
                  <a:gd name="connsiteY7810" fmla="*/ 1250320 h 2722945"/>
                  <a:gd name="connsiteX7811" fmla="*/ 2383637 w 4713748"/>
                  <a:gd name="connsiteY7811" fmla="*/ 1279212 h 2722945"/>
                  <a:gd name="connsiteX7812" fmla="*/ 2374753 w 4713748"/>
                  <a:gd name="connsiteY7812" fmla="*/ 1250320 h 2722945"/>
                  <a:gd name="connsiteX7813" fmla="*/ 2357540 w 4713748"/>
                  <a:gd name="connsiteY7813" fmla="*/ 1181700 h 2722945"/>
                  <a:gd name="connsiteX7814" fmla="*/ 2350305 w 4713748"/>
                  <a:gd name="connsiteY7814" fmla="*/ 1153272 h 2722945"/>
                  <a:gd name="connsiteX7815" fmla="*/ 2346649 w 4713748"/>
                  <a:gd name="connsiteY7815" fmla="*/ 1156867 h 2722945"/>
                  <a:gd name="connsiteX7816" fmla="*/ 2344949 w 4713748"/>
                  <a:gd name="connsiteY7816" fmla="*/ 1158271 h 2722945"/>
                  <a:gd name="connsiteX7817" fmla="*/ 2349968 w 4713748"/>
                  <a:gd name="connsiteY7817" fmla="*/ 1151947 h 2722945"/>
                  <a:gd name="connsiteX7818" fmla="*/ 2349696 w 4713748"/>
                  <a:gd name="connsiteY7818" fmla="*/ 1150878 h 2722945"/>
                  <a:gd name="connsiteX7819" fmla="*/ 2329447 w 4713748"/>
                  <a:gd name="connsiteY7819" fmla="*/ 1169635 h 2722945"/>
                  <a:gd name="connsiteX7820" fmla="*/ 2317266 w 4713748"/>
                  <a:gd name="connsiteY7820" fmla="*/ 1176570 h 2722945"/>
                  <a:gd name="connsiteX7821" fmla="*/ 2349017 w 4713748"/>
                  <a:gd name="connsiteY7821" fmla="*/ 1148209 h 2722945"/>
                  <a:gd name="connsiteX7822" fmla="*/ 2348516 w 4713748"/>
                  <a:gd name="connsiteY7822" fmla="*/ 1146244 h 2722945"/>
                  <a:gd name="connsiteX7823" fmla="*/ 2343658 w 4713748"/>
                  <a:gd name="connsiteY7823" fmla="*/ 1121414 h 2722945"/>
                  <a:gd name="connsiteX7824" fmla="*/ 2348100 w 4713748"/>
                  <a:gd name="connsiteY7824" fmla="*/ 1130304 h 2722945"/>
                  <a:gd name="connsiteX7825" fmla="*/ 2351920 w 4713748"/>
                  <a:gd name="connsiteY7825" fmla="*/ 1145616 h 2722945"/>
                  <a:gd name="connsiteX7826" fmla="*/ 2376612 w 4713748"/>
                  <a:gd name="connsiteY7826" fmla="*/ 1123560 h 2722945"/>
                  <a:gd name="connsiteX7827" fmla="*/ 2382215 w 4713748"/>
                  <a:gd name="connsiteY7827" fmla="*/ 1120710 h 2722945"/>
                  <a:gd name="connsiteX7828" fmla="*/ 2374392 w 4713748"/>
                  <a:gd name="connsiteY7828" fmla="*/ 1128001 h 2722945"/>
                  <a:gd name="connsiteX7829" fmla="*/ 2363818 w 4713748"/>
                  <a:gd name="connsiteY7829" fmla="*/ 1137796 h 2722945"/>
                  <a:gd name="connsiteX7830" fmla="*/ 2359411 w 4713748"/>
                  <a:gd name="connsiteY7830" fmla="*/ 1141323 h 2722945"/>
                  <a:gd name="connsiteX7831" fmla="*/ 2356636 w 4713748"/>
                  <a:gd name="connsiteY7831" fmla="*/ 1143544 h 2722945"/>
                  <a:gd name="connsiteX7832" fmla="*/ 2353925 w 4713748"/>
                  <a:gd name="connsiteY7832" fmla="*/ 1146960 h 2722945"/>
                  <a:gd name="connsiteX7833" fmla="*/ 2352568 w 4713748"/>
                  <a:gd name="connsiteY7833" fmla="*/ 1148217 h 2722945"/>
                  <a:gd name="connsiteX7834" fmla="*/ 2352652 w 4713748"/>
                  <a:gd name="connsiteY7834" fmla="*/ 1148565 h 2722945"/>
                  <a:gd name="connsiteX7835" fmla="*/ 2353925 w 4713748"/>
                  <a:gd name="connsiteY7835" fmla="*/ 1146960 h 2722945"/>
                  <a:gd name="connsiteX7836" fmla="*/ 2363818 w 4713748"/>
                  <a:gd name="connsiteY7836" fmla="*/ 1137796 h 2722945"/>
                  <a:gd name="connsiteX7837" fmla="*/ 2378831 w 4713748"/>
                  <a:gd name="connsiteY7837" fmla="*/ 1125780 h 2722945"/>
                  <a:gd name="connsiteX7838" fmla="*/ 2379941 w 4713748"/>
                  <a:gd name="connsiteY7838" fmla="*/ 1124392 h 2722945"/>
                  <a:gd name="connsiteX7839" fmla="*/ 2383346 w 4713748"/>
                  <a:gd name="connsiteY7839" fmla="*/ 1120134 h 2722945"/>
                  <a:gd name="connsiteX7840" fmla="*/ 2388976 w 4713748"/>
                  <a:gd name="connsiteY7840" fmla="*/ 1117270 h 2722945"/>
                  <a:gd name="connsiteX7841" fmla="*/ 2398097 w 4713748"/>
                  <a:gd name="connsiteY7841" fmla="*/ 1116410 h 2722945"/>
                  <a:gd name="connsiteX7842" fmla="*/ 2401026 w 4713748"/>
                  <a:gd name="connsiteY7842" fmla="*/ 1116898 h 2722945"/>
                  <a:gd name="connsiteX7843" fmla="*/ 2416809 w 4713748"/>
                  <a:gd name="connsiteY7843" fmla="*/ 1119237 h 2722945"/>
                  <a:gd name="connsiteX7844" fmla="*/ 2429880 w 4713748"/>
                  <a:gd name="connsiteY7844" fmla="*/ 1121339 h 2722945"/>
                  <a:gd name="connsiteX7845" fmla="*/ 2433555 w 4713748"/>
                  <a:gd name="connsiteY7845" fmla="*/ 1121720 h 2722945"/>
                  <a:gd name="connsiteX7846" fmla="*/ 2460953 w 4713748"/>
                  <a:gd name="connsiteY7846" fmla="*/ 1125780 h 2722945"/>
                  <a:gd name="connsiteX7847" fmla="*/ 2485832 w 4713748"/>
                  <a:gd name="connsiteY7847" fmla="*/ 1128447 h 2722945"/>
                  <a:gd name="connsiteX7848" fmla="*/ 2485790 w 4713748"/>
                  <a:gd name="connsiteY7848" fmla="*/ 1127331 h 2722945"/>
                  <a:gd name="connsiteX7849" fmla="*/ 2477667 w 4713748"/>
                  <a:gd name="connsiteY7849" fmla="*/ 1126285 h 2722945"/>
                  <a:gd name="connsiteX7850" fmla="*/ 2485782 w 4713748"/>
                  <a:gd name="connsiteY7850" fmla="*/ 1127125 h 2722945"/>
                  <a:gd name="connsiteX7851" fmla="*/ 2485651 w 4713748"/>
                  <a:gd name="connsiteY7851" fmla="*/ 1123684 h 2722945"/>
                  <a:gd name="connsiteX7852" fmla="*/ 2485651 w 4713748"/>
                  <a:gd name="connsiteY7852" fmla="*/ 1121462 h 2722945"/>
                  <a:gd name="connsiteX7853" fmla="*/ 2487850 w 4713748"/>
                  <a:gd name="connsiteY7853" fmla="*/ 1114796 h 2722945"/>
                  <a:gd name="connsiteX7854" fmla="*/ 2490049 w 4713748"/>
                  <a:gd name="connsiteY7854" fmla="*/ 1119240 h 2722945"/>
                  <a:gd name="connsiteX7855" fmla="*/ 2490049 w 4713748"/>
                  <a:gd name="connsiteY7855" fmla="*/ 1099243 h 2722945"/>
                  <a:gd name="connsiteX7856" fmla="*/ 2662928 w 4713748"/>
                  <a:gd name="connsiteY7856" fmla="*/ 0 h 2722945"/>
                  <a:gd name="connsiteX7857" fmla="*/ 3000292 w 4713748"/>
                  <a:gd name="connsiteY7857" fmla="*/ 66614 h 2722945"/>
                  <a:gd name="connsiteX7858" fmla="*/ 3091292 w 4713748"/>
                  <a:gd name="connsiteY7858" fmla="*/ 62173 h 2722945"/>
                  <a:gd name="connsiteX7859" fmla="*/ 3182291 w 4713748"/>
                  <a:gd name="connsiteY7859" fmla="*/ 77717 h 2722945"/>
                  <a:gd name="connsiteX7860" fmla="*/ 3342095 w 4713748"/>
                  <a:gd name="connsiteY7860" fmla="*/ 177638 h 2722945"/>
                  <a:gd name="connsiteX7861" fmla="*/ 3477485 w 4713748"/>
                  <a:gd name="connsiteY7861" fmla="*/ 219827 h 2722945"/>
                  <a:gd name="connsiteX7862" fmla="*/ 3579582 w 4713748"/>
                  <a:gd name="connsiteY7862" fmla="*/ 233150 h 2722945"/>
                  <a:gd name="connsiteX7863" fmla="*/ 3628411 w 4713748"/>
                  <a:gd name="connsiteY7863" fmla="*/ 242032 h 2722945"/>
                  <a:gd name="connsiteX7864" fmla="*/ 3641728 w 4713748"/>
                  <a:gd name="connsiteY7864" fmla="*/ 244252 h 2722945"/>
                  <a:gd name="connsiteX7865" fmla="*/ 3655045 w 4713748"/>
                  <a:gd name="connsiteY7865" fmla="*/ 253134 h 2722945"/>
                  <a:gd name="connsiteX7866" fmla="*/ 3672801 w 4713748"/>
                  <a:gd name="connsiteY7866" fmla="*/ 273118 h 2722945"/>
                  <a:gd name="connsiteX7867" fmla="*/ 3821508 w 4713748"/>
                  <a:gd name="connsiteY7867" fmla="*/ 417449 h 2722945"/>
                  <a:gd name="connsiteX7868" fmla="*/ 3996848 w 4713748"/>
                  <a:gd name="connsiteY7868" fmla="*/ 492945 h 2722945"/>
                  <a:gd name="connsiteX7869" fmla="*/ 4039019 w 4713748"/>
                  <a:gd name="connsiteY7869" fmla="*/ 512929 h 2722945"/>
                  <a:gd name="connsiteX7870" fmla="*/ 4061214 w 4713748"/>
                  <a:gd name="connsiteY7870" fmla="*/ 521811 h 2722945"/>
                  <a:gd name="connsiteX7871" fmla="*/ 4074531 w 4713748"/>
                  <a:gd name="connsiteY7871" fmla="*/ 530693 h 2722945"/>
                  <a:gd name="connsiteX7872" fmla="*/ 4076750 w 4713748"/>
                  <a:gd name="connsiteY7872" fmla="*/ 541796 h 2722945"/>
                  <a:gd name="connsiteX7873" fmla="*/ 4107824 w 4713748"/>
                  <a:gd name="connsiteY7873" fmla="*/ 630614 h 2722945"/>
                  <a:gd name="connsiteX7874" fmla="*/ 4138896 w 4713748"/>
                  <a:gd name="connsiteY7874" fmla="*/ 717213 h 2722945"/>
                  <a:gd name="connsiteX7875" fmla="*/ 4152214 w 4713748"/>
                  <a:gd name="connsiteY7875" fmla="*/ 759402 h 2722945"/>
                  <a:gd name="connsiteX7876" fmla="*/ 4158872 w 4713748"/>
                  <a:gd name="connsiteY7876" fmla="*/ 774945 h 2722945"/>
                  <a:gd name="connsiteX7877" fmla="*/ 4176628 w 4713748"/>
                  <a:gd name="connsiteY7877" fmla="*/ 788268 h 2722945"/>
                  <a:gd name="connsiteX7878" fmla="*/ 4305359 w 4713748"/>
                  <a:gd name="connsiteY7878" fmla="*/ 888189 h 2722945"/>
                  <a:gd name="connsiteX7879" fmla="*/ 4347530 w 4713748"/>
                  <a:gd name="connsiteY7879" fmla="*/ 919276 h 2722945"/>
                  <a:gd name="connsiteX7880" fmla="*/ 4363066 w 4713748"/>
                  <a:gd name="connsiteY7880" fmla="*/ 965906 h 2722945"/>
                  <a:gd name="connsiteX7881" fmla="*/ 4376383 w 4713748"/>
                  <a:gd name="connsiteY7881" fmla="*/ 1036961 h 2722945"/>
                  <a:gd name="connsiteX7882" fmla="*/ 4387481 w 4713748"/>
                  <a:gd name="connsiteY7882" fmla="*/ 1105796 h 2722945"/>
                  <a:gd name="connsiteX7883" fmla="*/ 4396359 w 4713748"/>
                  <a:gd name="connsiteY7883" fmla="*/ 1143544 h 2722945"/>
                  <a:gd name="connsiteX7884" fmla="*/ 4427432 w 4713748"/>
                  <a:gd name="connsiteY7884" fmla="*/ 1185733 h 2722945"/>
                  <a:gd name="connsiteX7885" fmla="*/ 4558382 w 4713748"/>
                  <a:gd name="connsiteY7885" fmla="*/ 1352268 h 2722945"/>
                  <a:gd name="connsiteX7886" fmla="*/ 4587236 w 4713748"/>
                  <a:gd name="connsiteY7886" fmla="*/ 1387796 h 2722945"/>
                  <a:gd name="connsiteX7887" fmla="*/ 4600553 w 4713748"/>
                  <a:gd name="connsiteY7887" fmla="*/ 1414442 h 2722945"/>
                  <a:gd name="connsiteX7888" fmla="*/ 4604992 w 4713748"/>
                  <a:gd name="connsiteY7888" fmla="*/ 1436646 h 2722945"/>
                  <a:gd name="connsiteX7889" fmla="*/ 4613870 w 4713748"/>
                  <a:gd name="connsiteY7889" fmla="*/ 1534347 h 2722945"/>
                  <a:gd name="connsiteX7890" fmla="*/ 4624968 w 4713748"/>
                  <a:gd name="connsiteY7890" fmla="*/ 1623166 h 2722945"/>
                  <a:gd name="connsiteX7891" fmla="*/ 4647162 w 4713748"/>
                  <a:gd name="connsiteY7891" fmla="*/ 1696442 h 2722945"/>
                  <a:gd name="connsiteX7892" fmla="*/ 4667138 w 4713748"/>
                  <a:gd name="connsiteY7892" fmla="*/ 1747513 h 2722945"/>
                  <a:gd name="connsiteX7893" fmla="*/ 4702650 w 4713748"/>
                  <a:gd name="connsiteY7893" fmla="*/ 1860757 h 2722945"/>
                  <a:gd name="connsiteX7894" fmla="*/ 4711528 w 4713748"/>
                  <a:gd name="connsiteY7894" fmla="*/ 1882962 h 2722945"/>
                  <a:gd name="connsiteX7895" fmla="*/ 4711528 w 4713748"/>
                  <a:gd name="connsiteY7895" fmla="*/ 1885182 h 2722945"/>
                  <a:gd name="connsiteX7896" fmla="*/ 4711528 w 4713748"/>
                  <a:gd name="connsiteY7896" fmla="*/ 1887403 h 2722945"/>
                  <a:gd name="connsiteX7897" fmla="*/ 4712629 w 4713748"/>
                  <a:gd name="connsiteY7897" fmla="*/ 1887403 h 2722945"/>
                  <a:gd name="connsiteX7898" fmla="*/ 4711875 w 4713748"/>
                  <a:gd name="connsiteY7898" fmla="*/ 1888340 h 2722945"/>
                  <a:gd name="connsiteX7899" fmla="*/ 4700430 w 4713748"/>
                  <a:gd name="connsiteY7899" fmla="*/ 1902946 h 2722945"/>
                  <a:gd name="connsiteX7900" fmla="*/ 4693772 w 4713748"/>
                  <a:gd name="connsiteY7900" fmla="*/ 1902946 h 2722945"/>
                  <a:gd name="connsiteX7901" fmla="*/ 4680455 w 4713748"/>
                  <a:gd name="connsiteY7901" fmla="*/ 1902946 h 2722945"/>
                  <a:gd name="connsiteX7902" fmla="*/ 4627187 w 4713748"/>
                  <a:gd name="connsiteY7902" fmla="*/ 1902946 h 2722945"/>
                  <a:gd name="connsiteX7903" fmla="*/ 4527309 w 4713748"/>
                  <a:gd name="connsiteY7903" fmla="*/ 1902946 h 2722945"/>
                  <a:gd name="connsiteX7904" fmla="*/ 3732728 w 4713748"/>
                  <a:gd name="connsiteY7904" fmla="*/ 1898505 h 2722945"/>
                  <a:gd name="connsiteX7905" fmla="*/ 3757142 w 4713748"/>
                  <a:gd name="connsiteY7905" fmla="*/ 1896285 h 2722945"/>
                  <a:gd name="connsiteX7906" fmla="*/ 3708313 w 4713748"/>
                  <a:gd name="connsiteY7906" fmla="*/ 1896285 h 2722945"/>
                  <a:gd name="connsiteX7907" fmla="*/ 3643948 w 4713748"/>
                  <a:gd name="connsiteY7907" fmla="*/ 1894064 h 2722945"/>
                  <a:gd name="connsiteX7908" fmla="*/ 3683898 w 4713748"/>
                  <a:gd name="connsiteY7908" fmla="*/ 1891844 h 2722945"/>
                  <a:gd name="connsiteX7909" fmla="*/ 3421998 w 4713748"/>
                  <a:gd name="connsiteY7909" fmla="*/ 1887403 h 2722945"/>
                  <a:gd name="connsiteX7910" fmla="*/ 3517436 w 4713748"/>
                  <a:gd name="connsiteY7910" fmla="*/ 1880741 h 2722945"/>
                  <a:gd name="connsiteX7911" fmla="*/ 3541850 w 4713748"/>
                  <a:gd name="connsiteY7911" fmla="*/ 1876300 h 2722945"/>
                  <a:gd name="connsiteX7912" fmla="*/ 3630630 w 4713748"/>
                  <a:gd name="connsiteY7912" fmla="*/ 1876300 h 2722945"/>
                  <a:gd name="connsiteX7913" fmla="*/ 3657264 w 4713748"/>
                  <a:gd name="connsiteY7913" fmla="*/ 1876300 h 2722945"/>
                  <a:gd name="connsiteX7914" fmla="*/ 3963556 w 4713748"/>
                  <a:gd name="connsiteY7914" fmla="*/ 1876300 h 2722945"/>
                  <a:gd name="connsiteX7915" fmla="*/ 4269847 w 4713748"/>
                  <a:gd name="connsiteY7915" fmla="*/ 1878521 h 2722945"/>
                  <a:gd name="connsiteX7916" fmla="*/ 4287603 w 4713748"/>
                  <a:gd name="connsiteY7916" fmla="*/ 1880741 h 2722945"/>
                  <a:gd name="connsiteX7917" fmla="*/ 4298701 w 4713748"/>
                  <a:gd name="connsiteY7917" fmla="*/ 1880741 h 2722945"/>
                  <a:gd name="connsiteX7918" fmla="*/ 4394139 w 4713748"/>
                  <a:gd name="connsiteY7918" fmla="*/ 1880741 h 2722945"/>
                  <a:gd name="connsiteX7919" fmla="*/ 4376383 w 4713748"/>
                  <a:gd name="connsiteY7919" fmla="*/ 1882962 h 2722945"/>
                  <a:gd name="connsiteX7920" fmla="*/ 4591675 w 4713748"/>
                  <a:gd name="connsiteY7920" fmla="*/ 1882962 h 2722945"/>
                  <a:gd name="connsiteX7921" fmla="*/ 4664918 w 4713748"/>
                  <a:gd name="connsiteY7921" fmla="*/ 1882962 h 2722945"/>
                  <a:gd name="connsiteX7922" fmla="*/ 4684894 w 4713748"/>
                  <a:gd name="connsiteY7922" fmla="*/ 1882962 h 2722945"/>
                  <a:gd name="connsiteX7923" fmla="*/ 4686281 w 4713748"/>
                  <a:gd name="connsiteY7923" fmla="*/ 1882962 h 2722945"/>
                  <a:gd name="connsiteX7924" fmla="*/ 4690140 w 4713748"/>
                  <a:gd name="connsiteY7924" fmla="*/ 1882962 h 2722945"/>
                  <a:gd name="connsiteX7925" fmla="*/ 4691552 w 4713748"/>
                  <a:gd name="connsiteY7925" fmla="*/ 1887403 h 2722945"/>
                  <a:gd name="connsiteX7926" fmla="*/ 4693772 w 4713748"/>
                  <a:gd name="connsiteY7926" fmla="*/ 1891844 h 2722945"/>
                  <a:gd name="connsiteX7927" fmla="*/ 4693772 w 4713748"/>
                  <a:gd name="connsiteY7927" fmla="*/ 1893546 h 2722945"/>
                  <a:gd name="connsiteX7928" fmla="*/ 4692316 w 4713748"/>
                  <a:gd name="connsiteY7928" fmla="*/ 1895764 h 2722945"/>
                  <a:gd name="connsiteX7929" fmla="*/ 4693772 w 4713748"/>
                  <a:gd name="connsiteY7929" fmla="*/ 1894064 h 2722945"/>
                  <a:gd name="connsiteX7930" fmla="*/ 4693772 w 4713748"/>
                  <a:gd name="connsiteY7930" fmla="*/ 1893546 h 2722945"/>
                  <a:gd name="connsiteX7931" fmla="*/ 4695437 w 4713748"/>
                  <a:gd name="connsiteY7931" fmla="*/ 1891011 h 2722945"/>
                  <a:gd name="connsiteX7932" fmla="*/ 4700430 w 4713748"/>
                  <a:gd name="connsiteY7932" fmla="*/ 1882962 h 2722945"/>
                  <a:gd name="connsiteX7933" fmla="*/ 4695992 w 4713748"/>
                  <a:gd name="connsiteY7933" fmla="*/ 1882962 h 2722945"/>
                  <a:gd name="connsiteX7934" fmla="*/ 4690140 w 4713748"/>
                  <a:gd name="connsiteY7934" fmla="*/ 1882962 h 2722945"/>
                  <a:gd name="connsiteX7935" fmla="*/ 4676016 w 4713748"/>
                  <a:gd name="connsiteY7935" fmla="*/ 1838552 h 2722945"/>
                  <a:gd name="connsiteX7936" fmla="*/ 4600553 w 4713748"/>
                  <a:gd name="connsiteY7936" fmla="*/ 1534347 h 2722945"/>
                  <a:gd name="connsiteX7937" fmla="*/ 4591675 w 4713748"/>
                  <a:gd name="connsiteY7937" fmla="*/ 1458851 h 2722945"/>
                  <a:gd name="connsiteX7938" fmla="*/ 4567260 w 4713748"/>
                  <a:gd name="connsiteY7938" fmla="*/ 1390016 h 2722945"/>
                  <a:gd name="connsiteX7939" fmla="*/ 4454066 w 4713748"/>
                  <a:gd name="connsiteY7939" fmla="*/ 1241245 h 2722945"/>
                  <a:gd name="connsiteX7940" fmla="*/ 4385261 w 4713748"/>
                  <a:gd name="connsiteY7940" fmla="*/ 1152426 h 2722945"/>
                  <a:gd name="connsiteX7941" fmla="*/ 4363066 w 4713748"/>
                  <a:gd name="connsiteY7941" fmla="*/ 1036961 h 2722945"/>
                  <a:gd name="connsiteX7942" fmla="*/ 4338652 w 4713748"/>
                  <a:gd name="connsiteY7942" fmla="*/ 928158 h 2722945"/>
                  <a:gd name="connsiteX7943" fmla="*/ 4245432 w 4713748"/>
                  <a:gd name="connsiteY7943" fmla="*/ 854882 h 2722945"/>
                  <a:gd name="connsiteX7944" fmla="*/ 4152214 w 4713748"/>
                  <a:gd name="connsiteY7944" fmla="*/ 781607 h 2722945"/>
                  <a:gd name="connsiteX7945" fmla="*/ 4112262 w 4713748"/>
                  <a:gd name="connsiteY7945" fmla="*/ 670583 h 2722945"/>
                  <a:gd name="connsiteX7946" fmla="*/ 4003507 w 4713748"/>
                  <a:gd name="connsiteY7946" fmla="*/ 508488 h 2722945"/>
                  <a:gd name="connsiteX7947" fmla="*/ 3848142 w 4713748"/>
                  <a:gd name="connsiteY7947" fmla="*/ 439654 h 2722945"/>
                  <a:gd name="connsiteX7948" fmla="*/ 3781557 w 4713748"/>
                  <a:gd name="connsiteY7948" fmla="*/ 390803 h 2722945"/>
                  <a:gd name="connsiteX7949" fmla="*/ 3723850 w 4713748"/>
                  <a:gd name="connsiteY7949" fmla="*/ 333071 h 2722945"/>
                  <a:gd name="connsiteX7950" fmla="*/ 3377607 w 4713748"/>
                  <a:gd name="connsiteY7950" fmla="*/ 210945 h 2722945"/>
                  <a:gd name="connsiteX7951" fmla="*/ 3211145 w 4713748"/>
                  <a:gd name="connsiteY7951" fmla="*/ 108803 h 2722945"/>
                  <a:gd name="connsiteX7952" fmla="*/ 3148999 w 4713748"/>
                  <a:gd name="connsiteY7952" fmla="*/ 68835 h 2722945"/>
                  <a:gd name="connsiteX7953" fmla="*/ 3086853 w 4713748"/>
                  <a:gd name="connsiteY7953" fmla="*/ 73276 h 2722945"/>
                  <a:gd name="connsiteX7954" fmla="*/ 3009170 w 4713748"/>
                  <a:gd name="connsiteY7954" fmla="*/ 77717 h 2722945"/>
                  <a:gd name="connsiteX7955" fmla="*/ 2452075 w 4713748"/>
                  <a:gd name="connsiteY7955" fmla="*/ 64394 h 2722945"/>
                  <a:gd name="connsiteX7956" fmla="*/ 2070321 w 4713748"/>
                  <a:gd name="connsiteY7956" fmla="*/ 111024 h 2722945"/>
                  <a:gd name="connsiteX7957" fmla="*/ 1937150 w 4713748"/>
                  <a:gd name="connsiteY7957" fmla="*/ 182079 h 2722945"/>
                  <a:gd name="connsiteX7958" fmla="*/ 1730737 w 4713748"/>
                  <a:gd name="connsiteY7958" fmla="*/ 239811 h 2722945"/>
                  <a:gd name="connsiteX7959" fmla="*/ 1681908 w 4713748"/>
                  <a:gd name="connsiteY7959" fmla="*/ 250914 h 2722945"/>
                  <a:gd name="connsiteX7960" fmla="*/ 1613103 w 4713748"/>
                  <a:gd name="connsiteY7960" fmla="*/ 304205 h 2722945"/>
                  <a:gd name="connsiteX7961" fmla="*/ 1466616 w 4713748"/>
                  <a:gd name="connsiteY7961" fmla="*/ 430772 h 2722945"/>
                  <a:gd name="connsiteX7962" fmla="*/ 1291275 w 4713748"/>
                  <a:gd name="connsiteY7962" fmla="*/ 526252 h 2722945"/>
                  <a:gd name="connsiteX7963" fmla="*/ 1244666 w 4713748"/>
                  <a:gd name="connsiteY7963" fmla="*/ 552898 h 2722945"/>
                  <a:gd name="connsiteX7964" fmla="*/ 1218032 w 4713748"/>
                  <a:gd name="connsiteY7964" fmla="*/ 601748 h 2722945"/>
                  <a:gd name="connsiteX7965" fmla="*/ 1162544 w 4713748"/>
                  <a:gd name="connsiteY7965" fmla="*/ 703890 h 2722945"/>
                  <a:gd name="connsiteX7966" fmla="*/ 1129252 w 4713748"/>
                  <a:gd name="connsiteY7966" fmla="*/ 763843 h 2722945"/>
                  <a:gd name="connsiteX7967" fmla="*/ 971667 w 4713748"/>
                  <a:gd name="connsiteY7967" fmla="*/ 890410 h 2722945"/>
                  <a:gd name="connsiteX7968" fmla="*/ 938375 w 4713748"/>
                  <a:gd name="connsiteY7968" fmla="*/ 919276 h 2722945"/>
                  <a:gd name="connsiteX7969" fmla="*/ 927277 w 4713748"/>
                  <a:gd name="connsiteY7969" fmla="*/ 952583 h 2722945"/>
                  <a:gd name="connsiteX7970" fmla="*/ 909521 w 4713748"/>
                  <a:gd name="connsiteY7970" fmla="*/ 1034741 h 2722945"/>
                  <a:gd name="connsiteX7971" fmla="*/ 893984 w 4713748"/>
                  <a:gd name="connsiteY7971" fmla="*/ 1112457 h 2722945"/>
                  <a:gd name="connsiteX7972" fmla="*/ 885106 w 4713748"/>
                  <a:gd name="connsiteY7972" fmla="*/ 1150205 h 2722945"/>
                  <a:gd name="connsiteX7973" fmla="*/ 862911 w 4713748"/>
                  <a:gd name="connsiteY7973" fmla="*/ 1185733 h 2722945"/>
                  <a:gd name="connsiteX7974" fmla="*/ 780790 w 4713748"/>
                  <a:gd name="connsiteY7974" fmla="*/ 1314520 h 2722945"/>
                  <a:gd name="connsiteX7975" fmla="*/ 740839 w 4713748"/>
                  <a:gd name="connsiteY7975" fmla="*/ 1378914 h 2722945"/>
                  <a:gd name="connsiteX7976" fmla="*/ 734180 w 4713748"/>
                  <a:gd name="connsiteY7976" fmla="*/ 1449969 h 2722945"/>
                  <a:gd name="connsiteX7977" fmla="*/ 738619 w 4713748"/>
                  <a:gd name="connsiteY7977" fmla="*/ 1605402 h 2722945"/>
                  <a:gd name="connsiteX7978" fmla="*/ 667595 w 4713748"/>
                  <a:gd name="connsiteY7978" fmla="*/ 1842993 h 2722945"/>
                  <a:gd name="connsiteX7979" fmla="*/ 665376 w 4713748"/>
                  <a:gd name="connsiteY7979" fmla="*/ 1842993 h 2722945"/>
                  <a:gd name="connsiteX7980" fmla="*/ 663600 w 4713748"/>
                  <a:gd name="connsiteY7980" fmla="*/ 1842993 h 2722945"/>
                  <a:gd name="connsiteX7981" fmla="*/ 663963 w 4713748"/>
                  <a:gd name="connsiteY7981" fmla="*/ 1841782 h 2722945"/>
                  <a:gd name="connsiteX7982" fmla="*/ 667595 w 4713748"/>
                  <a:gd name="connsiteY7982" fmla="*/ 1831891 h 2722945"/>
                  <a:gd name="connsiteX7983" fmla="*/ 700888 w 4713748"/>
                  <a:gd name="connsiteY7983" fmla="*/ 1727528 h 2722945"/>
                  <a:gd name="connsiteX7984" fmla="*/ 667595 w 4713748"/>
                  <a:gd name="connsiteY7984" fmla="*/ 1829670 h 2722945"/>
                  <a:gd name="connsiteX7985" fmla="*/ 663963 w 4713748"/>
                  <a:gd name="connsiteY7985" fmla="*/ 1841782 h 2722945"/>
                  <a:gd name="connsiteX7986" fmla="*/ 663519 w 4713748"/>
                  <a:gd name="connsiteY7986" fmla="*/ 1842993 h 2722945"/>
                  <a:gd name="connsiteX7987" fmla="*/ 663156 w 4713748"/>
                  <a:gd name="connsiteY7987" fmla="*/ 1842993 h 2722945"/>
                  <a:gd name="connsiteX7988" fmla="*/ 662601 w 4713748"/>
                  <a:gd name="connsiteY7988" fmla="*/ 1842993 h 2722945"/>
                  <a:gd name="connsiteX7989" fmla="*/ 663156 w 4713748"/>
                  <a:gd name="connsiteY7989" fmla="*/ 1840773 h 2722945"/>
                  <a:gd name="connsiteX7990" fmla="*/ 685351 w 4713748"/>
                  <a:gd name="connsiteY7990" fmla="*/ 1769717 h 2722945"/>
                  <a:gd name="connsiteX7991" fmla="*/ 731961 w 4713748"/>
                  <a:gd name="connsiteY7991" fmla="*/ 1625387 h 2722945"/>
                  <a:gd name="connsiteX7992" fmla="*/ 731777 w 4713748"/>
                  <a:gd name="connsiteY7992" fmla="*/ 1612891 h 2722945"/>
                  <a:gd name="connsiteX7993" fmla="*/ 731961 w 4713748"/>
                  <a:gd name="connsiteY7993" fmla="*/ 1612064 h 2722945"/>
                  <a:gd name="connsiteX7994" fmla="*/ 731355 w 4713748"/>
                  <a:gd name="connsiteY7994" fmla="*/ 1584207 h 2722945"/>
                  <a:gd name="connsiteX7995" fmla="*/ 729741 w 4713748"/>
                  <a:gd name="connsiteY7995" fmla="*/ 1474394 h 2722945"/>
                  <a:gd name="connsiteX7996" fmla="*/ 728805 w 4713748"/>
                  <a:gd name="connsiteY7996" fmla="*/ 1443481 h 2722945"/>
                  <a:gd name="connsiteX7997" fmla="*/ 727652 w 4713748"/>
                  <a:gd name="connsiteY7997" fmla="*/ 1405430 h 2722945"/>
                  <a:gd name="connsiteX7998" fmla="*/ 727564 w 4713748"/>
                  <a:gd name="connsiteY7998" fmla="*/ 1401017 h 2722945"/>
                  <a:gd name="connsiteX7999" fmla="*/ 733342 w 4713748"/>
                  <a:gd name="connsiteY7999" fmla="*/ 1387048 h 2722945"/>
                  <a:gd name="connsiteX8000" fmla="*/ 747580 w 4713748"/>
                  <a:gd name="connsiteY8000" fmla="*/ 1358057 h 2722945"/>
                  <a:gd name="connsiteX8001" fmla="*/ 760814 w 4713748"/>
                  <a:gd name="connsiteY8001" fmla="*/ 1336725 h 2722945"/>
                  <a:gd name="connsiteX8002" fmla="*/ 842936 w 4713748"/>
                  <a:gd name="connsiteY8002" fmla="*/ 1212379 h 2722945"/>
                  <a:gd name="connsiteX8003" fmla="*/ 882887 w 4713748"/>
                  <a:gd name="connsiteY8003" fmla="*/ 1147985 h 2722945"/>
                  <a:gd name="connsiteX8004" fmla="*/ 898423 w 4713748"/>
                  <a:gd name="connsiteY8004" fmla="*/ 1074709 h 2722945"/>
                  <a:gd name="connsiteX8005" fmla="*/ 929497 w 4713748"/>
                  <a:gd name="connsiteY8005" fmla="*/ 928158 h 2722945"/>
                  <a:gd name="connsiteX8006" fmla="*/ 891765 w 4713748"/>
                  <a:gd name="connsiteY8006" fmla="*/ 1103575 h 2722945"/>
                  <a:gd name="connsiteX8007" fmla="*/ 876228 w 4713748"/>
                  <a:gd name="connsiteY8007" fmla="*/ 1156867 h 2722945"/>
                  <a:gd name="connsiteX8008" fmla="*/ 847375 w 4713748"/>
                  <a:gd name="connsiteY8008" fmla="*/ 1203497 h 2722945"/>
                  <a:gd name="connsiteX8009" fmla="*/ 783009 w 4713748"/>
                  <a:gd name="connsiteY8009" fmla="*/ 1301197 h 2722945"/>
                  <a:gd name="connsiteX8010" fmla="*/ 751104 w 4713748"/>
                  <a:gd name="connsiteY8010" fmla="*/ 1350881 h 2722945"/>
                  <a:gd name="connsiteX8011" fmla="*/ 747580 w 4713748"/>
                  <a:gd name="connsiteY8011" fmla="*/ 1358057 h 2722945"/>
                  <a:gd name="connsiteX8012" fmla="*/ 740839 w 4713748"/>
                  <a:gd name="connsiteY8012" fmla="*/ 1368922 h 2722945"/>
                  <a:gd name="connsiteX8013" fmla="*/ 733342 w 4713748"/>
                  <a:gd name="connsiteY8013" fmla="*/ 1387048 h 2722945"/>
                  <a:gd name="connsiteX8014" fmla="*/ 727522 w 4713748"/>
                  <a:gd name="connsiteY8014" fmla="*/ 1398898 h 2722945"/>
                  <a:gd name="connsiteX8015" fmla="*/ 727564 w 4713748"/>
                  <a:gd name="connsiteY8015" fmla="*/ 1401017 h 2722945"/>
                  <a:gd name="connsiteX8016" fmla="*/ 727522 w 4713748"/>
                  <a:gd name="connsiteY8016" fmla="*/ 1401119 h 2722945"/>
                  <a:gd name="connsiteX8017" fmla="*/ 727652 w 4713748"/>
                  <a:gd name="connsiteY8017" fmla="*/ 1405430 h 2722945"/>
                  <a:gd name="connsiteX8018" fmla="*/ 729741 w 4713748"/>
                  <a:gd name="connsiteY8018" fmla="*/ 1509922 h 2722945"/>
                  <a:gd name="connsiteX8019" fmla="*/ 731355 w 4713748"/>
                  <a:gd name="connsiteY8019" fmla="*/ 1584207 h 2722945"/>
                  <a:gd name="connsiteX8020" fmla="*/ 731777 w 4713748"/>
                  <a:gd name="connsiteY8020" fmla="*/ 1612891 h 2722945"/>
                  <a:gd name="connsiteX8021" fmla="*/ 722528 w 4713748"/>
                  <a:gd name="connsiteY8021" fmla="*/ 1654530 h 2722945"/>
                  <a:gd name="connsiteX8022" fmla="*/ 709766 w 4713748"/>
                  <a:gd name="connsiteY8022" fmla="*/ 1692001 h 2722945"/>
                  <a:gd name="connsiteX8023" fmla="*/ 678693 w 4713748"/>
                  <a:gd name="connsiteY8023" fmla="*/ 1789702 h 2722945"/>
                  <a:gd name="connsiteX8024" fmla="*/ 663156 w 4713748"/>
                  <a:gd name="connsiteY8024" fmla="*/ 1838552 h 2722945"/>
                  <a:gd name="connsiteX8025" fmla="*/ 662601 w 4713748"/>
                  <a:gd name="connsiteY8025" fmla="*/ 1839940 h 2722945"/>
                  <a:gd name="connsiteX8026" fmla="*/ 661381 w 4713748"/>
                  <a:gd name="connsiteY8026" fmla="*/ 1842993 h 2722945"/>
                  <a:gd name="connsiteX8027" fmla="*/ 658717 w 4713748"/>
                  <a:gd name="connsiteY8027" fmla="*/ 1842993 h 2722945"/>
                  <a:gd name="connsiteX8028" fmla="*/ 656498 w 4713748"/>
                  <a:gd name="connsiteY8028" fmla="*/ 1842993 h 2722945"/>
                  <a:gd name="connsiteX8029" fmla="*/ 659603 w 4713748"/>
                  <a:gd name="connsiteY8029" fmla="*/ 1847439 h 2722945"/>
                  <a:gd name="connsiteX8030" fmla="*/ 658717 w 4713748"/>
                  <a:gd name="connsiteY8030" fmla="*/ 1849654 h 2722945"/>
                  <a:gd name="connsiteX8031" fmla="*/ 656498 w 4713748"/>
                  <a:gd name="connsiteY8031" fmla="*/ 1849654 h 2722945"/>
                  <a:gd name="connsiteX8032" fmla="*/ 659550 w 4713748"/>
                  <a:gd name="connsiteY8032" fmla="*/ 1851320 h 2722945"/>
                  <a:gd name="connsiteX8033" fmla="*/ 660761 w 4713748"/>
                  <a:gd name="connsiteY8033" fmla="*/ 1849865 h 2722945"/>
                  <a:gd name="connsiteX8034" fmla="*/ 660729 w 4713748"/>
                  <a:gd name="connsiteY8034" fmla="*/ 1850314 h 2722945"/>
                  <a:gd name="connsiteX8035" fmla="*/ 660985 w 4713748"/>
                  <a:gd name="connsiteY8035" fmla="*/ 1849654 h 2722945"/>
                  <a:gd name="connsiteX8036" fmla="*/ 661044 w 4713748"/>
                  <a:gd name="connsiteY8036" fmla="*/ 1849502 h 2722945"/>
                  <a:gd name="connsiteX8037" fmla="*/ 661150 w 4713748"/>
                  <a:gd name="connsiteY8037" fmla="*/ 1849654 h 2722945"/>
                  <a:gd name="connsiteX8038" fmla="*/ 663815 w 4713748"/>
                  <a:gd name="connsiteY8038" fmla="*/ 1853471 h 2722945"/>
                  <a:gd name="connsiteX8039" fmla="*/ 665376 w 4713748"/>
                  <a:gd name="connsiteY8039" fmla="*/ 1854095 h 2722945"/>
                  <a:gd name="connsiteX8040" fmla="*/ 665376 w 4713748"/>
                  <a:gd name="connsiteY8040" fmla="*/ 1851875 h 2722945"/>
                  <a:gd name="connsiteX8041" fmla="*/ 665931 w 4713748"/>
                  <a:gd name="connsiteY8041" fmla="*/ 1849654 h 2722945"/>
                  <a:gd name="connsiteX8042" fmla="*/ 666486 w 4713748"/>
                  <a:gd name="connsiteY8042" fmla="*/ 1847434 h 2722945"/>
                  <a:gd name="connsiteX8043" fmla="*/ 667318 w 4713748"/>
                  <a:gd name="connsiteY8043" fmla="*/ 1844103 h 2722945"/>
                  <a:gd name="connsiteX8044" fmla="*/ 667595 w 4713748"/>
                  <a:gd name="connsiteY8044" fmla="*/ 1842993 h 2722945"/>
                  <a:gd name="connsiteX8045" fmla="*/ 680912 w 4713748"/>
                  <a:gd name="connsiteY8045" fmla="*/ 1842993 h 2722945"/>
                  <a:gd name="connsiteX8046" fmla="*/ 716424 w 4713748"/>
                  <a:gd name="connsiteY8046" fmla="*/ 1845213 h 2722945"/>
                  <a:gd name="connsiteX8047" fmla="*/ 791887 w 4713748"/>
                  <a:gd name="connsiteY8047" fmla="*/ 1845213 h 2722945"/>
                  <a:gd name="connsiteX8048" fmla="*/ 951692 w 4713748"/>
                  <a:gd name="connsiteY8048" fmla="*/ 1849654 h 2722945"/>
                  <a:gd name="connsiteX8049" fmla="*/ 1284617 w 4713748"/>
                  <a:gd name="connsiteY8049" fmla="*/ 1854095 h 2722945"/>
                  <a:gd name="connsiteX8050" fmla="*/ 1610884 w 4713748"/>
                  <a:gd name="connsiteY8050" fmla="*/ 1860757 h 2722945"/>
                  <a:gd name="connsiteX8051" fmla="*/ 1757075 w 4713748"/>
                  <a:gd name="connsiteY8051" fmla="*/ 1864996 h 2722945"/>
                  <a:gd name="connsiteX8052" fmla="*/ 1744609 w 4713748"/>
                  <a:gd name="connsiteY8052" fmla="*/ 1866586 h 2722945"/>
                  <a:gd name="connsiteX8053" fmla="*/ 1706322 w 4713748"/>
                  <a:gd name="connsiteY8053" fmla="*/ 1865198 h 2722945"/>
                  <a:gd name="connsiteX8054" fmla="*/ 1311251 w 4713748"/>
                  <a:gd name="connsiteY8054" fmla="*/ 1858536 h 2722945"/>
                  <a:gd name="connsiteX8055" fmla="*/ 740839 w 4713748"/>
                  <a:gd name="connsiteY8055" fmla="*/ 1849654 h 2722945"/>
                  <a:gd name="connsiteX8056" fmla="*/ 727956 w 4713748"/>
                  <a:gd name="connsiteY8056" fmla="*/ 1849117 h 2722945"/>
                  <a:gd name="connsiteX8057" fmla="*/ 710043 w 4713748"/>
                  <a:gd name="connsiteY8057" fmla="*/ 1848371 h 2722945"/>
                  <a:gd name="connsiteX8058" fmla="*/ 700454 w 4713748"/>
                  <a:gd name="connsiteY8058" fmla="*/ 1847971 h 2722945"/>
                  <a:gd name="connsiteX8059" fmla="*/ 694229 w 4713748"/>
                  <a:gd name="connsiteY8059" fmla="*/ 1847711 h 2722945"/>
                  <a:gd name="connsiteX8060" fmla="*/ 687571 w 4713748"/>
                  <a:gd name="connsiteY8060" fmla="*/ 1847434 h 2722945"/>
                  <a:gd name="connsiteX8061" fmla="*/ 700454 w 4713748"/>
                  <a:gd name="connsiteY8061" fmla="*/ 1847971 h 2722945"/>
                  <a:gd name="connsiteX8062" fmla="*/ 718366 w 4713748"/>
                  <a:gd name="connsiteY8062" fmla="*/ 1848718 h 2722945"/>
                  <a:gd name="connsiteX8063" fmla="*/ 727956 w 4713748"/>
                  <a:gd name="connsiteY8063" fmla="*/ 1849117 h 2722945"/>
                  <a:gd name="connsiteX8064" fmla="*/ 734180 w 4713748"/>
                  <a:gd name="connsiteY8064" fmla="*/ 1849377 h 2722945"/>
                  <a:gd name="connsiteX8065" fmla="*/ 740839 w 4713748"/>
                  <a:gd name="connsiteY8065" fmla="*/ 1849654 h 2722945"/>
                  <a:gd name="connsiteX8066" fmla="*/ 819631 w 4713748"/>
                  <a:gd name="connsiteY8066" fmla="*/ 1851042 h 2722945"/>
                  <a:gd name="connsiteX8067" fmla="*/ 864432 w 4713748"/>
                  <a:gd name="connsiteY8067" fmla="*/ 1851831 h 2722945"/>
                  <a:gd name="connsiteX8068" fmla="*/ 848762 w 4713748"/>
                  <a:gd name="connsiteY8068" fmla="*/ 1851597 h 2722945"/>
                  <a:gd name="connsiteX8069" fmla="*/ 718644 w 4713748"/>
                  <a:gd name="connsiteY8069" fmla="*/ 1849654 h 2722945"/>
                  <a:gd name="connsiteX8070" fmla="*/ 713927 w 4713748"/>
                  <a:gd name="connsiteY8070" fmla="*/ 1849654 h 2722945"/>
                  <a:gd name="connsiteX8071" fmla="*/ 692010 w 4713748"/>
                  <a:gd name="connsiteY8071" fmla="*/ 1849654 h 2722945"/>
                  <a:gd name="connsiteX8072" fmla="*/ 893984 w 4713748"/>
                  <a:gd name="connsiteY8072" fmla="*/ 1854095 h 2722945"/>
                  <a:gd name="connsiteX8073" fmla="*/ 1297934 w 4713748"/>
                  <a:gd name="connsiteY8073" fmla="*/ 1860757 h 2722945"/>
                  <a:gd name="connsiteX8074" fmla="*/ 1704103 w 4713748"/>
                  <a:gd name="connsiteY8074" fmla="*/ 1867418 h 2722945"/>
                  <a:gd name="connsiteX8075" fmla="*/ 1755151 w 4713748"/>
                  <a:gd name="connsiteY8075" fmla="*/ 1867418 h 2722945"/>
                  <a:gd name="connsiteX8076" fmla="*/ 1762326 w 4713748"/>
                  <a:gd name="connsiteY8076" fmla="*/ 1868216 h 2722945"/>
                  <a:gd name="connsiteX8077" fmla="*/ 1757128 w 4713748"/>
                  <a:gd name="connsiteY8077" fmla="*/ 1873212 h 2722945"/>
                  <a:gd name="connsiteX8078" fmla="*/ 1710761 w 4713748"/>
                  <a:gd name="connsiteY8078" fmla="*/ 1871859 h 2722945"/>
                  <a:gd name="connsiteX8079" fmla="*/ 1530982 w 4713748"/>
                  <a:gd name="connsiteY8079" fmla="*/ 1869639 h 2722945"/>
                  <a:gd name="connsiteX8080" fmla="*/ 1160325 w 4713748"/>
                  <a:gd name="connsiteY8080" fmla="*/ 1862977 h 2722945"/>
                  <a:gd name="connsiteX8081" fmla="*/ 785229 w 4713748"/>
                  <a:gd name="connsiteY8081" fmla="*/ 1856316 h 2722945"/>
                  <a:gd name="connsiteX8082" fmla="*/ 689790 w 4713748"/>
                  <a:gd name="connsiteY8082" fmla="*/ 1856316 h 2722945"/>
                  <a:gd name="connsiteX8083" fmla="*/ 667595 w 4713748"/>
                  <a:gd name="connsiteY8083" fmla="*/ 1856316 h 2722945"/>
                  <a:gd name="connsiteX8084" fmla="*/ 654278 w 4713748"/>
                  <a:gd name="connsiteY8084" fmla="*/ 1849654 h 2722945"/>
                  <a:gd name="connsiteX8085" fmla="*/ 656498 w 4713748"/>
                  <a:gd name="connsiteY8085" fmla="*/ 1838552 h 2722945"/>
                  <a:gd name="connsiteX8086" fmla="*/ 672034 w 4713748"/>
                  <a:gd name="connsiteY8086" fmla="*/ 1791922 h 2722945"/>
                  <a:gd name="connsiteX8087" fmla="*/ 725302 w 4713748"/>
                  <a:gd name="connsiteY8087" fmla="*/ 1612064 h 2722945"/>
                  <a:gd name="connsiteX8088" fmla="*/ 720863 w 4713748"/>
                  <a:gd name="connsiteY8088" fmla="*/ 1421103 h 2722945"/>
                  <a:gd name="connsiteX8089" fmla="*/ 754156 w 4713748"/>
                  <a:gd name="connsiteY8089" fmla="*/ 1334505 h 2722945"/>
                  <a:gd name="connsiteX8090" fmla="*/ 805204 w 4713748"/>
                  <a:gd name="connsiteY8090" fmla="*/ 1254568 h 2722945"/>
                  <a:gd name="connsiteX8091" fmla="*/ 936155 w 4713748"/>
                  <a:gd name="connsiteY8091" fmla="*/ 905953 h 2722945"/>
                  <a:gd name="connsiteX8092" fmla="*/ 1180300 w 4713748"/>
                  <a:gd name="connsiteY8092" fmla="*/ 648378 h 2722945"/>
                  <a:gd name="connsiteX8093" fmla="*/ 1439982 w 4713748"/>
                  <a:gd name="connsiteY8093" fmla="*/ 432992 h 2722945"/>
                  <a:gd name="connsiteX8094" fmla="*/ 1566494 w 4713748"/>
                  <a:gd name="connsiteY8094" fmla="*/ 326410 h 2722945"/>
                  <a:gd name="connsiteX8095" fmla="*/ 1628640 w 4713748"/>
                  <a:gd name="connsiteY8095" fmla="*/ 268677 h 2722945"/>
                  <a:gd name="connsiteX8096" fmla="*/ 1659713 w 4713748"/>
                  <a:gd name="connsiteY8096" fmla="*/ 242032 h 2722945"/>
                  <a:gd name="connsiteX8097" fmla="*/ 1701883 w 4713748"/>
                  <a:gd name="connsiteY8097" fmla="*/ 230929 h 2722945"/>
                  <a:gd name="connsiteX8098" fmla="*/ 1863907 w 4713748"/>
                  <a:gd name="connsiteY8098" fmla="*/ 195402 h 2722945"/>
                  <a:gd name="connsiteX8099" fmla="*/ 2012613 w 4713748"/>
                  <a:gd name="connsiteY8099" fmla="*/ 126567 h 2722945"/>
                  <a:gd name="connsiteX8100" fmla="*/ 2085857 w 4713748"/>
                  <a:gd name="connsiteY8100" fmla="*/ 88819 h 2722945"/>
                  <a:gd name="connsiteX8101" fmla="*/ 2125808 w 4713748"/>
                  <a:gd name="connsiteY8101" fmla="*/ 71055 h 2722945"/>
                  <a:gd name="connsiteX8102" fmla="*/ 2167979 w 4713748"/>
                  <a:gd name="connsiteY8102" fmla="*/ 71055 h 2722945"/>
                  <a:gd name="connsiteX8103" fmla="*/ 2334441 w 4713748"/>
                  <a:gd name="connsiteY8103" fmla="*/ 73276 h 2722945"/>
                  <a:gd name="connsiteX8104" fmla="*/ 2662928 w 4713748"/>
                  <a:gd name="connsiteY8104" fmla="*/ 0 h 272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Lst>
                <a:rect l="l" t="t" r="r" b="b"/>
                <a:pathLst>
                  <a:path w="4713748" h="2722945">
                    <a:moveTo>
                      <a:pt x="1975642" y="2694723"/>
                    </a:moveTo>
                    <a:lnTo>
                      <a:pt x="1976046" y="2695682"/>
                    </a:lnTo>
                    <a:lnTo>
                      <a:pt x="1975654" y="2695134"/>
                    </a:lnTo>
                    <a:close/>
                    <a:moveTo>
                      <a:pt x="1975158" y="2678054"/>
                    </a:moveTo>
                    <a:lnTo>
                      <a:pt x="1975642" y="2694723"/>
                    </a:lnTo>
                    <a:lnTo>
                      <a:pt x="1973368" y="2689326"/>
                    </a:lnTo>
                    <a:close/>
                    <a:moveTo>
                      <a:pt x="1975482" y="2676012"/>
                    </a:moveTo>
                    <a:lnTo>
                      <a:pt x="1975158" y="2678054"/>
                    </a:lnTo>
                    <a:lnTo>
                      <a:pt x="1975130" y="2677115"/>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close/>
                    <a:moveTo>
                      <a:pt x="1473339" y="2644133"/>
                    </a:moveTo>
                    <a:lnTo>
                      <a:pt x="1471881" y="2645481"/>
                    </a:lnTo>
                    <a:lnTo>
                      <a:pt x="1472134" y="2644846"/>
                    </a:lnTo>
                    <a:close/>
                    <a:moveTo>
                      <a:pt x="1473752" y="2643889"/>
                    </a:moveTo>
                    <a:lnTo>
                      <a:pt x="1473264" y="2645362"/>
                    </a:lnTo>
                    <a:lnTo>
                      <a:pt x="1473609" y="2643974"/>
                    </a:lnTo>
                    <a:close/>
                    <a:moveTo>
                      <a:pt x="1473638" y="2643857"/>
                    </a:moveTo>
                    <a:lnTo>
                      <a:pt x="1473609" y="2643974"/>
                    </a:lnTo>
                    <a:lnTo>
                      <a:pt x="1473339" y="2644133"/>
                    </a:lnTo>
                    <a:close/>
                    <a:moveTo>
                      <a:pt x="1474211" y="2643327"/>
                    </a:moveTo>
                    <a:lnTo>
                      <a:pt x="1474098" y="2643684"/>
                    </a:lnTo>
                    <a:lnTo>
                      <a:pt x="1473752" y="2643889"/>
                    </a:lnTo>
                    <a:lnTo>
                      <a:pt x="1473818" y="2643691"/>
                    </a:lnTo>
                    <a:close/>
                    <a:moveTo>
                      <a:pt x="1479938" y="2625227"/>
                    </a:moveTo>
                    <a:lnTo>
                      <a:pt x="1473818" y="2643691"/>
                    </a:lnTo>
                    <a:lnTo>
                      <a:pt x="1473638" y="2643857"/>
                    </a:lnTo>
                    <a:lnTo>
                      <a:pt x="1475489" y="2636414"/>
                    </a:lnTo>
                    <a:lnTo>
                      <a:pt x="1475490" y="2636410"/>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close/>
                    <a:moveTo>
                      <a:pt x="1749409" y="2622145"/>
                    </a:moveTo>
                    <a:lnTo>
                      <a:pt x="1748562" y="2625014"/>
                    </a:lnTo>
                    <a:lnTo>
                      <a:pt x="1748947" y="2623076"/>
                    </a:lnTo>
                    <a:close/>
                    <a:moveTo>
                      <a:pt x="1481070" y="2621814"/>
                    </a:moveTo>
                    <a:lnTo>
                      <a:pt x="1478096" y="2639734"/>
                    </a:lnTo>
                    <a:lnTo>
                      <a:pt x="1474211" y="2643327"/>
                    </a:lnTo>
                    <a:lnTo>
                      <a:pt x="1479938" y="2625227"/>
                    </a:lnTo>
                    <a:close/>
                    <a:moveTo>
                      <a:pt x="1482147" y="2615321"/>
                    </a:moveTo>
                    <a:lnTo>
                      <a:pt x="1482163" y="2616278"/>
                    </a:lnTo>
                    <a:lnTo>
                      <a:pt x="1482163" y="2618515"/>
                    </a:lnTo>
                    <a:lnTo>
                      <a:pt x="1481070" y="2621814"/>
                    </a:lnTo>
                    <a:close/>
                    <a:moveTo>
                      <a:pt x="2017300" y="2612046"/>
                    </a:moveTo>
                    <a:lnTo>
                      <a:pt x="2017321" y="2612055"/>
                    </a:lnTo>
                    <a:lnTo>
                      <a:pt x="2017334" y="2612068"/>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close/>
                    <a:moveTo>
                      <a:pt x="2041251" y="2610007"/>
                    </a:moveTo>
                    <a:lnTo>
                      <a:pt x="2039677" y="2610537"/>
                    </a:lnTo>
                    <a:lnTo>
                      <a:pt x="2039677" y="2611841"/>
                    </a:lnTo>
                    <a:lnTo>
                      <a:pt x="2041866" y="2611841"/>
                    </a:lnTo>
                    <a:close/>
                    <a:moveTo>
                      <a:pt x="1879910" y="2609579"/>
                    </a:moveTo>
                    <a:lnTo>
                      <a:pt x="1879729" y="2609669"/>
                    </a:lnTo>
                    <a:cubicBezTo>
                      <a:pt x="1877505" y="2609669"/>
                      <a:pt x="1877505" y="2609669"/>
                      <a:pt x="1877505" y="2609669"/>
                    </a:cubicBezTo>
                    <a:close/>
                    <a:moveTo>
                      <a:pt x="2011223" y="2607818"/>
                    </a:moveTo>
                    <a:lnTo>
                      <a:pt x="2011164" y="2607916"/>
                    </a:lnTo>
                    <a:lnTo>
                      <a:pt x="2011377" y="2608059"/>
                    </a:lnTo>
                    <a:lnTo>
                      <a:pt x="2011449" y="2607915"/>
                    </a:lnTo>
                    <a:close/>
                    <a:moveTo>
                      <a:pt x="2010662" y="2607578"/>
                    </a:moveTo>
                    <a:lnTo>
                      <a:pt x="2010996" y="2607803"/>
                    </a:lnTo>
                    <a:lnTo>
                      <a:pt x="2011025" y="2607734"/>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close/>
                    <a:moveTo>
                      <a:pt x="1869250" y="2607221"/>
                    </a:moveTo>
                    <a:lnTo>
                      <a:pt x="1870833" y="2607447"/>
                    </a:lnTo>
                    <a:lnTo>
                      <a:pt x="1866385" y="2607447"/>
                    </a:lnTo>
                    <a:close/>
                    <a:moveTo>
                      <a:pt x="1895504" y="2606232"/>
                    </a:moveTo>
                    <a:lnTo>
                      <a:pt x="1893072" y="2607447"/>
                    </a:lnTo>
                    <a:lnTo>
                      <a:pt x="1892062" y="2607447"/>
                    </a:lnTo>
                    <a:close/>
                    <a:moveTo>
                      <a:pt x="2012870" y="2605091"/>
                    </a:moveTo>
                    <a:lnTo>
                      <a:pt x="2011943" y="2606627"/>
                    </a:lnTo>
                    <a:lnTo>
                      <a:pt x="2012046" y="2606730"/>
                    </a:lnTo>
                    <a:close/>
                    <a:moveTo>
                      <a:pt x="1462478" y="2602923"/>
                    </a:moveTo>
                    <a:cubicBezTo>
                      <a:pt x="1460256" y="2607371"/>
                      <a:pt x="1458034" y="2609595"/>
                      <a:pt x="1455812" y="2614043"/>
                    </a:cubicBezTo>
                    <a:cubicBezTo>
                      <a:pt x="1458034" y="2609595"/>
                      <a:pt x="1458034" y="2609595"/>
                      <a:pt x="1458034" y="2609595"/>
                    </a:cubicBezTo>
                    <a:lnTo>
                      <a:pt x="1459145" y="2607371"/>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close/>
                    <a:moveTo>
                      <a:pt x="2003101" y="2599047"/>
                    </a:moveTo>
                    <a:lnTo>
                      <a:pt x="2004485" y="2600843"/>
                    </a:lnTo>
                    <a:lnTo>
                      <a:pt x="2003990" y="2600843"/>
                    </a:lnTo>
                    <a:close/>
                    <a:moveTo>
                      <a:pt x="1523755" y="2598558"/>
                    </a:moveTo>
                    <a:lnTo>
                      <a:pt x="1521363" y="2601371"/>
                    </a:lnTo>
                    <a:lnTo>
                      <a:pt x="1516861" y="260290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close/>
                    <a:moveTo>
                      <a:pt x="1998970" y="2593686"/>
                    </a:moveTo>
                    <a:lnTo>
                      <a:pt x="2001859" y="2596540"/>
                    </a:lnTo>
                    <a:lnTo>
                      <a:pt x="2003101" y="2599047"/>
                    </a:lnTo>
                    <a:close/>
                    <a:moveTo>
                      <a:pt x="2199553" y="2592684"/>
                    </a:moveTo>
                    <a:lnTo>
                      <a:pt x="2197006" y="2593630"/>
                    </a:lnTo>
                    <a:lnTo>
                      <a:pt x="2185936" y="2596094"/>
                    </a:lnTo>
                    <a:close/>
                    <a:moveTo>
                      <a:pt x="1406246" y="2588065"/>
                    </a:moveTo>
                    <a:lnTo>
                      <a:pt x="1409939" y="2588410"/>
                    </a:lnTo>
                    <a:lnTo>
                      <a:pt x="1413802" y="2589960"/>
                    </a:lnTo>
                    <a:close/>
                    <a:moveTo>
                      <a:pt x="1993033" y="2587537"/>
                    </a:moveTo>
                    <a:lnTo>
                      <a:pt x="1997318" y="2591863"/>
                    </a:lnTo>
                    <a:lnTo>
                      <a:pt x="1998431" y="2592987"/>
                    </a:lnTo>
                    <a:lnTo>
                      <a:pt x="1998970" y="2593686"/>
                    </a:lnTo>
                    <a:lnTo>
                      <a:pt x="1994155" y="2588929"/>
                    </a:lnTo>
                    <a:lnTo>
                      <a:pt x="1993048" y="2587588"/>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close/>
                    <a:moveTo>
                      <a:pt x="1486168" y="2582832"/>
                    </a:moveTo>
                    <a:lnTo>
                      <a:pt x="1484881" y="2586021"/>
                    </a:lnTo>
                    <a:lnTo>
                      <a:pt x="1484363" y="2585098"/>
                    </a:lnTo>
                    <a:cubicBezTo>
                      <a:pt x="1481025" y="2585098"/>
                      <a:pt x="1483251" y="2583995"/>
                      <a:pt x="1486032" y="2582891"/>
                    </a:cubicBez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close/>
                    <a:moveTo>
                      <a:pt x="1977014" y="2582130"/>
                    </a:moveTo>
                    <a:lnTo>
                      <a:pt x="1979236" y="2585091"/>
                    </a:lnTo>
                    <a:lnTo>
                      <a:pt x="1977014" y="258287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close/>
                    <a:moveTo>
                      <a:pt x="1394495" y="2578142"/>
                    </a:moveTo>
                    <a:lnTo>
                      <a:pt x="1398279" y="2581061"/>
                    </a:lnTo>
                    <a:cubicBezTo>
                      <a:pt x="1398279" y="2581061"/>
                      <a:pt x="1398279" y="2581061"/>
                      <a:pt x="1396061" y="2581061"/>
                    </a:cubicBezTo>
                    <a:close/>
                    <a:moveTo>
                      <a:pt x="2037673" y="2575494"/>
                    </a:moveTo>
                    <a:lnTo>
                      <a:pt x="2041654" y="2578930"/>
                    </a:lnTo>
                    <a:lnTo>
                      <a:pt x="2039970" y="2578930"/>
                    </a:lnTo>
                    <a:lnTo>
                      <a:pt x="2038287" y="2576710"/>
                    </a:lnTo>
                    <a:close/>
                    <a:moveTo>
                      <a:pt x="1935326" y="2574116"/>
                    </a:moveTo>
                    <a:lnTo>
                      <a:pt x="1930562" y="2579052"/>
                    </a:lnTo>
                    <a:lnTo>
                      <a:pt x="1930562" y="2580688"/>
                    </a:lnTo>
                    <a:lnTo>
                      <a:pt x="1930658" y="2580688"/>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close/>
                    <a:moveTo>
                      <a:pt x="2025939" y="2565607"/>
                    </a:moveTo>
                    <a:lnTo>
                      <a:pt x="2025939" y="2565607"/>
                    </a:lnTo>
                    <a:lnTo>
                      <a:pt x="2027186" y="2566840"/>
                    </a:lnTo>
                    <a:lnTo>
                      <a:pt x="2027185" y="2566840"/>
                    </a:lnTo>
                    <a:close/>
                    <a:moveTo>
                      <a:pt x="1823391" y="2563311"/>
                    </a:moveTo>
                    <a:lnTo>
                      <a:pt x="1822011" y="2563771"/>
                    </a:lnTo>
                    <a:lnTo>
                      <a:pt x="1822011" y="2565282"/>
                    </a:lnTo>
                    <a:lnTo>
                      <a:pt x="1824043" y="2565282"/>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close/>
                    <a:moveTo>
                      <a:pt x="1833070" y="2562315"/>
                    </a:moveTo>
                    <a:lnTo>
                      <a:pt x="1833240" y="2562786"/>
                    </a:lnTo>
                    <a:lnTo>
                      <a:pt x="1833240" y="2564994"/>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close/>
                    <a:moveTo>
                      <a:pt x="2016959" y="2561166"/>
                    </a:moveTo>
                    <a:lnTo>
                      <a:pt x="2018597" y="2561166"/>
                    </a:lnTo>
                    <a:lnTo>
                      <a:pt x="2020141" y="2562932"/>
                    </a:lnTo>
                    <a:close/>
                    <a:moveTo>
                      <a:pt x="2018330" y="2560860"/>
                    </a:moveTo>
                    <a:lnTo>
                      <a:pt x="2018979" y="2561166"/>
                    </a:lnTo>
                    <a:lnTo>
                      <a:pt x="2018597" y="2561166"/>
                    </a:lnTo>
                    <a:close/>
                    <a:moveTo>
                      <a:pt x="2199953" y="2560279"/>
                    </a:moveTo>
                    <a:lnTo>
                      <a:pt x="2198967" y="2560537"/>
                    </a:lnTo>
                    <a:lnTo>
                      <a:pt x="2196747" y="2560537"/>
                    </a:lnTo>
                    <a:lnTo>
                      <a:pt x="2197682" y="2560338"/>
                    </a:lnTo>
                    <a:close/>
                    <a:moveTo>
                      <a:pt x="1384875" y="2560218"/>
                    </a:moveTo>
                    <a:lnTo>
                      <a:pt x="1394495" y="2578142"/>
                    </a:lnTo>
                    <a:lnTo>
                      <a:pt x="1392876" y="2576893"/>
                    </a:lnTo>
                    <a:lnTo>
                      <a:pt x="1385591" y="2562275"/>
                    </a:lnTo>
                    <a:close/>
                    <a:moveTo>
                      <a:pt x="2206935" y="2560096"/>
                    </a:moveTo>
                    <a:lnTo>
                      <a:pt x="2205626" y="2560259"/>
                    </a:lnTo>
                    <a:cubicBezTo>
                      <a:pt x="2203406" y="2560537"/>
                      <a:pt x="2203406" y="2560537"/>
                      <a:pt x="2203406" y="2560537"/>
                    </a:cubicBezTo>
                    <a:lnTo>
                      <a:pt x="2204665" y="2560155"/>
                    </a:lnTo>
                    <a:close/>
                    <a:moveTo>
                      <a:pt x="2017063" y="2559412"/>
                    </a:moveTo>
                    <a:lnTo>
                      <a:pt x="2018330" y="2560860"/>
                    </a:lnTo>
                    <a:lnTo>
                      <a:pt x="2017801" y="2560611"/>
                    </a:lnTo>
                    <a:cubicBezTo>
                      <a:pt x="2015836" y="2559501"/>
                      <a:pt x="2014714" y="2558946"/>
                      <a:pt x="2016959" y="2561166"/>
                    </a:cubicBezTo>
                    <a:close/>
                    <a:moveTo>
                      <a:pt x="2212549" y="2559393"/>
                    </a:moveTo>
                    <a:lnTo>
                      <a:pt x="2209961" y="2560016"/>
                    </a:lnTo>
                    <a:lnTo>
                      <a:pt x="2206935" y="2560096"/>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close/>
                    <a:moveTo>
                      <a:pt x="2136816" y="2556094"/>
                    </a:moveTo>
                    <a:lnTo>
                      <a:pt x="2153759" y="2557305"/>
                    </a:lnTo>
                    <a:lnTo>
                      <a:pt x="2139753" y="2556440"/>
                    </a:lnTo>
                    <a:close/>
                    <a:moveTo>
                      <a:pt x="2219072" y="2555786"/>
                    </a:moveTo>
                    <a:lnTo>
                      <a:pt x="2204665" y="2560155"/>
                    </a:lnTo>
                    <a:lnTo>
                      <a:pt x="2199953" y="2560279"/>
                    </a:lnTo>
                    <a:lnTo>
                      <a:pt x="2208550" y="2558025"/>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close/>
                    <a:moveTo>
                      <a:pt x="1784736" y="2554218"/>
                    </a:moveTo>
                    <a:lnTo>
                      <a:pt x="1786601" y="2554218"/>
                    </a:lnTo>
                    <a:cubicBezTo>
                      <a:pt x="1786601" y="2556427"/>
                      <a:pt x="1786601" y="2556427"/>
                      <a:pt x="1786601" y="2556427"/>
                    </a:cubicBez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close/>
                    <a:moveTo>
                      <a:pt x="1765599" y="2549193"/>
                    </a:moveTo>
                    <a:lnTo>
                      <a:pt x="1765963" y="2549423"/>
                    </a:lnTo>
                    <a:lnTo>
                      <a:pt x="1765774" y="2549331"/>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close/>
                    <a:moveTo>
                      <a:pt x="1761129" y="2546369"/>
                    </a:moveTo>
                    <a:lnTo>
                      <a:pt x="1761715" y="2546739"/>
                    </a:lnTo>
                    <a:lnTo>
                      <a:pt x="1762144" y="2547381"/>
                    </a:lnTo>
                    <a:close/>
                    <a:moveTo>
                      <a:pt x="1704517" y="2545497"/>
                    </a:moveTo>
                    <a:lnTo>
                      <a:pt x="1705168" y="2545891"/>
                    </a:lnTo>
                    <a:lnTo>
                      <a:pt x="1707356" y="2547846"/>
                    </a:lnTo>
                    <a:lnTo>
                      <a:pt x="1706223" y="2547555"/>
                    </a:lnTo>
                    <a:close/>
                    <a:moveTo>
                      <a:pt x="1760837" y="2545426"/>
                    </a:moveTo>
                    <a:lnTo>
                      <a:pt x="1765599" y="2549193"/>
                    </a:lnTo>
                    <a:lnTo>
                      <a:pt x="1761715" y="2546739"/>
                    </a:lnTo>
                    <a:close/>
                    <a:moveTo>
                      <a:pt x="2256871" y="2545358"/>
                    </a:moveTo>
                    <a:lnTo>
                      <a:pt x="2245025" y="2550262"/>
                    </a:lnTo>
                    <a:lnTo>
                      <a:pt x="2219072" y="2555786"/>
                    </a:lnTo>
                    <a:lnTo>
                      <a:pt x="2231676" y="2551962"/>
                    </a:lnTo>
                    <a:close/>
                    <a:moveTo>
                      <a:pt x="1697804" y="2539314"/>
                    </a:moveTo>
                    <a:lnTo>
                      <a:pt x="1703919" y="2544776"/>
                    </a:lnTo>
                    <a:lnTo>
                      <a:pt x="1704517" y="2545497"/>
                    </a:lnTo>
                    <a:lnTo>
                      <a:pt x="1700166" y="2542864"/>
                    </a:lnTo>
                    <a:close/>
                    <a:moveTo>
                      <a:pt x="2275017" y="2538817"/>
                    </a:moveTo>
                    <a:lnTo>
                      <a:pt x="2273976" y="2539392"/>
                    </a:lnTo>
                    <a:lnTo>
                      <a:pt x="2263261" y="2543683"/>
                    </a:lnTo>
                    <a:lnTo>
                      <a:pt x="2256871" y="2545358"/>
                    </a:lnTo>
                    <a:lnTo>
                      <a:pt x="2266243" y="2541478"/>
                    </a:lnTo>
                    <a:close/>
                    <a:moveTo>
                      <a:pt x="1511070" y="2538760"/>
                    </a:moveTo>
                    <a:lnTo>
                      <a:pt x="1513206" y="2539819"/>
                    </a:lnTo>
                    <a:lnTo>
                      <a:pt x="1513347" y="2539117"/>
                    </a:lnTo>
                    <a:close/>
                    <a:moveTo>
                      <a:pt x="1696112" y="2535357"/>
                    </a:moveTo>
                    <a:lnTo>
                      <a:pt x="1699333" y="2539243"/>
                    </a:lnTo>
                    <a:lnTo>
                      <a:pt x="1697963" y="2538449"/>
                    </a:lnTo>
                    <a:close/>
                    <a:moveTo>
                      <a:pt x="1733162" y="2534461"/>
                    </a:moveTo>
                    <a:lnTo>
                      <a:pt x="1735514" y="2534461"/>
                    </a:lnTo>
                    <a:cubicBezTo>
                      <a:pt x="1737754" y="2536693"/>
                      <a:pt x="1737754" y="2536693"/>
                      <a:pt x="1737754" y="2536693"/>
                    </a:cubicBezTo>
                    <a:close/>
                    <a:moveTo>
                      <a:pt x="1799493" y="2533552"/>
                    </a:moveTo>
                    <a:lnTo>
                      <a:pt x="1800619" y="2534271"/>
                    </a:lnTo>
                    <a:lnTo>
                      <a:pt x="1799493" y="2534271"/>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close/>
                    <a:moveTo>
                      <a:pt x="1730690" y="2533259"/>
                    </a:moveTo>
                    <a:lnTo>
                      <a:pt x="1735514" y="2534461"/>
                    </a:lnTo>
                    <a:lnTo>
                      <a:pt x="1730952" y="2533386"/>
                    </a:lnTo>
                    <a:close/>
                    <a:moveTo>
                      <a:pt x="1727018" y="2532459"/>
                    </a:moveTo>
                    <a:lnTo>
                      <a:pt x="1730952" y="2533386"/>
                    </a:lnTo>
                    <a:lnTo>
                      <a:pt x="1733162" y="2534461"/>
                    </a:lnTo>
                    <a:lnTo>
                      <a:pt x="1731035" y="2534461"/>
                    </a:lnTo>
                    <a:close/>
                    <a:moveTo>
                      <a:pt x="1797242" y="2532113"/>
                    </a:moveTo>
                    <a:lnTo>
                      <a:pt x="1799493" y="2532832"/>
                    </a:lnTo>
                    <a:lnTo>
                      <a:pt x="1799493" y="2533552"/>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close/>
                    <a:moveTo>
                      <a:pt x="1718591" y="2530244"/>
                    </a:moveTo>
                    <a:lnTo>
                      <a:pt x="1725436" y="2531950"/>
                    </a:lnTo>
                    <a:cubicBezTo>
                      <a:pt x="1726555" y="2532229"/>
                      <a:pt x="1726555" y="2532229"/>
                      <a:pt x="1726555" y="2532229"/>
                    </a:cubicBezTo>
                    <a:lnTo>
                      <a:pt x="1727018" y="2532459"/>
                    </a:lnTo>
                    <a:lnTo>
                      <a:pt x="1720116" y="2530833"/>
                    </a:lnTo>
                    <a:close/>
                    <a:moveTo>
                      <a:pt x="1749486" y="2528070"/>
                    </a:moveTo>
                    <a:lnTo>
                      <a:pt x="1750975" y="2529555"/>
                    </a:lnTo>
                    <a:cubicBezTo>
                      <a:pt x="1753209" y="2534012"/>
                      <a:pt x="1753209" y="2534012"/>
                      <a:pt x="1753209" y="2534012"/>
                    </a:cubicBezTo>
                    <a:lnTo>
                      <a:pt x="1753209" y="2534569"/>
                    </a:lnTo>
                    <a:close/>
                    <a:moveTo>
                      <a:pt x="1819517" y="2525389"/>
                    </a:moveTo>
                    <a:lnTo>
                      <a:pt x="1824281" y="2529673"/>
                    </a:lnTo>
                    <a:lnTo>
                      <a:pt x="1819743" y="2525696"/>
                    </a:lnTo>
                    <a:close/>
                    <a:moveTo>
                      <a:pt x="1818498" y="2523973"/>
                    </a:moveTo>
                    <a:lnTo>
                      <a:pt x="1819802" y="2525258"/>
                    </a:lnTo>
                    <a:cubicBezTo>
                      <a:pt x="1822042" y="2527465"/>
                      <a:pt x="1822042" y="2527465"/>
                      <a:pt x="1822042" y="2527465"/>
                    </a:cubicBezTo>
                    <a:close/>
                    <a:moveTo>
                      <a:pt x="1818423" y="2523899"/>
                    </a:moveTo>
                    <a:lnTo>
                      <a:pt x="1818498" y="2523973"/>
                    </a:lnTo>
                    <a:lnTo>
                      <a:pt x="1818424" y="2523899"/>
                    </a:lnTo>
                    <a:close/>
                    <a:moveTo>
                      <a:pt x="1430453" y="2523735"/>
                    </a:moveTo>
                    <a:lnTo>
                      <a:pt x="1428872" y="2530361"/>
                    </a:lnTo>
                    <a:lnTo>
                      <a:pt x="1428856" y="2528483"/>
                    </a:lnTo>
                    <a:close/>
                    <a:moveTo>
                      <a:pt x="1867804" y="2523489"/>
                    </a:moveTo>
                    <a:lnTo>
                      <a:pt x="1876498" y="2525075"/>
                    </a:lnTo>
                    <a:lnTo>
                      <a:pt x="1883969" y="2526741"/>
                    </a:lnTo>
                    <a:cubicBezTo>
                      <a:pt x="1886459" y="2527296"/>
                      <a:pt x="1886459" y="2527296"/>
                      <a:pt x="1886459" y="2527296"/>
                    </a:cubicBezTo>
                    <a:lnTo>
                      <a:pt x="1879376" y="2527296"/>
                    </a:lnTo>
                    <a:lnTo>
                      <a:pt x="1869701" y="2524441"/>
                    </a:lnTo>
                    <a:close/>
                    <a:moveTo>
                      <a:pt x="1764507" y="2523287"/>
                    </a:moveTo>
                    <a:lnTo>
                      <a:pt x="1766102" y="2531261"/>
                    </a:lnTo>
                    <a:lnTo>
                      <a:pt x="1766845" y="2530949"/>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close/>
                    <a:moveTo>
                      <a:pt x="1797406" y="2507597"/>
                    </a:moveTo>
                    <a:cubicBezTo>
                      <a:pt x="1795166" y="2505390"/>
                      <a:pt x="1796286" y="2506494"/>
                      <a:pt x="1798246" y="2508149"/>
                    </a:cubicBezTo>
                    <a:lnTo>
                      <a:pt x="1800646" y="2509727"/>
                    </a:lnTo>
                    <a:lnTo>
                      <a:pt x="1800983" y="2510129"/>
                    </a:lnTo>
                    <a:close/>
                    <a:moveTo>
                      <a:pt x="1782294" y="2507469"/>
                    </a:moveTo>
                    <a:lnTo>
                      <a:pt x="1781160" y="2508036"/>
                    </a:lnTo>
                    <a:lnTo>
                      <a:pt x="1781877" y="2507886"/>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close/>
                    <a:moveTo>
                      <a:pt x="1563066" y="2500646"/>
                    </a:moveTo>
                    <a:lnTo>
                      <a:pt x="1562613" y="2500823"/>
                    </a:lnTo>
                    <a:lnTo>
                      <a:pt x="1563081" y="2500676"/>
                    </a:lnTo>
                    <a:close/>
                    <a:moveTo>
                      <a:pt x="1808682" y="2498965"/>
                    </a:moveTo>
                    <a:lnTo>
                      <a:pt x="1806371" y="2501297"/>
                    </a:lnTo>
                    <a:lnTo>
                      <a:pt x="1808682" y="2500908"/>
                    </a:lnTo>
                    <a:close/>
                    <a:moveTo>
                      <a:pt x="1615760" y="2498451"/>
                    </a:moveTo>
                    <a:lnTo>
                      <a:pt x="1616810" y="2498451"/>
                    </a:lnTo>
                    <a:lnTo>
                      <a:pt x="1617422" y="2498871"/>
                    </a:lnTo>
                    <a:close/>
                    <a:moveTo>
                      <a:pt x="2020536" y="2498381"/>
                    </a:moveTo>
                    <a:lnTo>
                      <a:pt x="2019324" y="2504981"/>
                    </a:lnTo>
                    <a:lnTo>
                      <a:pt x="2019731" y="2501309"/>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close/>
                    <a:moveTo>
                      <a:pt x="2020423" y="2495071"/>
                    </a:moveTo>
                    <a:lnTo>
                      <a:pt x="2019731" y="2501309"/>
                    </a:lnTo>
                    <a:lnTo>
                      <a:pt x="2019464" y="2502280"/>
                    </a:lnTo>
                    <a:lnTo>
                      <a:pt x="2019324" y="2502700"/>
                    </a:lnTo>
                    <a:lnTo>
                      <a:pt x="2019324" y="2498333"/>
                    </a:lnTo>
                    <a:cubicBezTo>
                      <a:pt x="2019324" y="2498333"/>
                      <a:pt x="2019324" y="2498333"/>
                      <a:pt x="2019604" y="2497502"/>
                    </a:cubicBez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close/>
                    <a:moveTo>
                      <a:pt x="1594525" y="2490392"/>
                    </a:moveTo>
                    <a:lnTo>
                      <a:pt x="1594489" y="2490424"/>
                    </a:lnTo>
                    <a:lnTo>
                      <a:pt x="1592264" y="2491538"/>
                    </a:lnTo>
                    <a:lnTo>
                      <a:pt x="1592068" y="2491600"/>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close/>
                    <a:moveTo>
                      <a:pt x="2021170" y="2488326"/>
                    </a:moveTo>
                    <a:lnTo>
                      <a:pt x="2020994" y="2489919"/>
                    </a:lnTo>
                    <a:lnTo>
                      <a:pt x="2020403" y="2491873"/>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close/>
                    <a:moveTo>
                      <a:pt x="2023777" y="2480717"/>
                    </a:moveTo>
                    <a:lnTo>
                      <a:pt x="2021841" y="2490301"/>
                    </a:lnTo>
                    <a:cubicBezTo>
                      <a:pt x="2021562" y="2491686"/>
                      <a:pt x="2021562" y="2491686"/>
                      <a:pt x="2021562" y="2491686"/>
                    </a:cubicBezTo>
                    <a:lnTo>
                      <a:pt x="2020423" y="2495071"/>
                    </a:lnTo>
                    <a:lnTo>
                      <a:pt x="2020994" y="2489919"/>
                    </a:lnTo>
                    <a:close/>
                    <a:moveTo>
                      <a:pt x="2023799" y="2480607"/>
                    </a:moveTo>
                    <a:lnTo>
                      <a:pt x="2023782" y="2480700"/>
                    </a:lnTo>
                    <a:lnTo>
                      <a:pt x="2023777" y="2480717"/>
                    </a:lnTo>
                    <a:close/>
                    <a:moveTo>
                      <a:pt x="2022880" y="2480423"/>
                    </a:moveTo>
                    <a:lnTo>
                      <a:pt x="2021170" y="2488326"/>
                    </a:lnTo>
                    <a:lnTo>
                      <a:pt x="2021841" y="2482269"/>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close/>
                    <a:moveTo>
                      <a:pt x="2026252" y="2472531"/>
                    </a:moveTo>
                    <a:lnTo>
                      <a:pt x="2025012" y="2476633"/>
                    </a:lnTo>
                    <a:lnTo>
                      <a:pt x="2023799" y="2478789"/>
                    </a:lnTo>
                    <a:lnTo>
                      <a:pt x="2022880" y="2480423"/>
                    </a:lnTo>
                    <a:lnTo>
                      <a:pt x="2023799" y="2476176"/>
                    </a:lnTo>
                    <a:close/>
                    <a:moveTo>
                      <a:pt x="1618210" y="2469627"/>
                    </a:moveTo>
                    <a:lnTo>
                      <a:pt x="1614751" y="2473464"/>
                    </a:lnTo>
                    <a:lnTo>
                      <a:pt x="1615669" y="2471855"/>
                    </a:lnTo>
                    <a:close/>
                    <a:moveTo>
                      <a:pt x="2010352" y="2464814"/>
                    </a:moveTo>
                    <a:lnTo>
                      <a:pt x="2004185" y="2487810"/>
                    </a:lnTo>
                    <a:lnTo>
                      <a:pt x="2004982" y="2484069"/>
                    </a:lnTo>
                    <a:lnTo>
                      <a:pt x="2006342" y="2478658"/>
                    </a:lnTo>
                    <a:lnTo>
                      <a:pt x="2010298" y="2464891"/>
                    </a:lnTo>
                    <a:close/>
                    <a:moveTo>
                      <a:pt x="2010485" y="2464239"/>
                    </a:moveTo>
                    <a:lnTo>
                      <a:pt x="2010298" y="2464891"/>
                    </a:lnTo>
                    <a:lnTo>
                      <a:pt x="2008532" y="2467407"/>
                    </a:lnTo>
                    <a:lnTo>
                      <a:pt x="2008847" y="2465930"/>
                    </a:lnTo>
                    <a:close/>
                    <a:moveTo>
                      <a:pt x="2011164" y="2463538"/>
                    </a:moveTo>
                    <a:lnTo>
                      <a:pt x="2011113" y="2463729"/>
                    </a:lnTo>
                    <a:lnTo>
                      <a:pt x="2010352" y="2464814"/>
                    </a:lnTo>
                    <a:lnTo>
                      <a:pt x="2010514" y="2464209"/>
                    </a:lnTo>
                    <a:close/>
                    <a:moveTo>
                      <a:pt x="2010794" y="2463163"/>
                    </a:moveTo>
                    <a:lnTo>
                      <a:pt x="2010514" y="2464209"/>
                    </a:lnTo>
                    <a:lnTo>
                      <a:pt x="2010485" y="2464239"/>
                    </a:lnTo>
                    <a:close/>
                    <a:moveTo>
                      <a:pt x="1775100" y="2456375"/>
                    </a:moveTo>
                    <a:lnTo>
                      <a:pt x="1775216" y="2457188"/>
                    </a:lnTo>
                    <a:lnTo>
                      <a:pt x="1775264" y="2458460"/>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close/>
                    <a:moveTo>
                      <a:pt x="1775159" y="2455706"/>
                    </a:moveTo>
                    <a:lnTo>
                      <a:pt x="1775169" y="2455960"/>
                    </a:lnTo>
                    <a:lnTo>
                      <a:pt x="1775100" y="2456375"/>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close/>
                    <a:moveTo>
                      <a:pt x="2021764" y="2452597"/>
                    </a:moveTo>
                    <a:lnTo>
                      <a:pt x="2018599" y="2455864"/>
                    </a:lnTo>
                    <a:lnTo>
                      <a:pt x="2019698" y="2454309"/>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close/>
                    <a:moveTo>
                      <a:pt x="2022507" y="2447497"/>
                    </a:moveTo>
                    <a:lnTo>
                      <a:pt x="2011466" y="2463226"/>
                    </a:lnTo>
                    <a:lnTo>
                      <a:pt x="2011164" y="2463538"/>
                    </a:lnTo>
                    <a:lnTo>
                      <a:pt x="2011784" y="2461195"/>
                    </a:lnTo>
                    <a:lnTo>
                      <a:pt x="2013020" y="2456523"/>
                    </a:lnTo>
                    <a:cubicBezTo>
                      <a:pt x="2015246" y="2454309"/>
                      <a:pt x="2018029" y="2450989"/>
                      <a:pt x="2021089" y="2448222"/>
                    </a:cubicBezTo>
                    <a:close/>
                    <a:moveTo>
                      <a:pt x="1775934" y="2446994"/>
                    </a:moveTo>
                    <a:lnTo>
                      <a:pt x="1775159" y="2455706"/>
                    </a:lnTo>
                    <a:lnTo>
                      <a:pt x="1775100" y="2454147"/>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close/>
                    <a:moveTo>
                      <a:pt x="1776309" y="2443770"/>
                    </a:moveTo>
                    <a:lnTo>
                      <a:pt x="1775934" y="2446994"/>
                    </a:lnTo>
                    <a:lnTo>
                      <a:pt x="1776214" y="2443842"/>
                    </a:lnTo>
                    <a:close/>
                    <a:moveTo>
                      <a:pt x="1777328" y="2443006"/>
                    </a:moveTo>
                    <a:lnTo>
                      <a:pt x="1777328" y="2451919"/>
                    </a:lnTo>
                    <a:cubicBezTo>
                      <a:pt x="1777328" y="2456375"/>
                      <a:pt x="1777328" y="2463060"/>
                      <a:pt x="1777328" y="2471973"/>
                    </a:cubicBezTo>
                    <a:lnTo>
                      <a:pt x="1775216" y="2457188"/>
                    </a:lnTo>
                    <a:lnTo>
                      <a:pt x="1775169" y="2455960"/>
                    </a:lnTo>
                    <a:close/>
                    <a:moveTo>
                      <a:pt x="1799333" y="2439046"/>
                    </a:moveTo>
                    <a:lnTo>
                      <a:pt x="1798625" y="2442851"/>
                    </a:lnTo>
                    <a:lnTo>
                      <a:pt x="1797958" y="2444871"/>
                    </a:lnTo>
                    <a:cubicBezTo>
                      <a:pt x="1797683" y="2445703"/>
                      <a:pt x="1797683" y="2445703"/>
                      <a:pt x="1797683" y="2445703"/>
                    </a:cubicBezTo>
                    <a:close/>
                    <a:moveTo>
                      <a:pt x="1462642" y="2438610"/>
                    </a:moveTo>
                    <a:lnTo>
                      <a:pt x="1462329" y="2438924"/>
                    </a:lnTo>
                    <a:lnTo>
                      <a:pt x="1461528" y="2439137"/>
                    </a:lnTo>
                    <a:lnTo>
                      <a:pt x="1464307" y="2442390"/>
                    </a:lnTo>
                    <a:lnTo>
                      <a:pt x="1464415" y="2442167"/>
                    </a:lnTo>
                    <a:close/>
                    <a:moveTo>
                      <a:pt x="1462916" y="2438335"/>
                    </a:moveTo>
                    <a:lnTo>
                      <a:pt x="1462699" y="2438553"/>
                    </a:lnTo>
                    <a:lnTo>
                      <a:pt x="1465016" y="2440923"/>
                    </a:lnTo>
                    <a:lnTo>
                      <a:pt x="1465084" y="2440783"/>
                    </a:lnTo>
                    <a:close/>
                    <a:moveTo>
                      <a:pt x="1445931" y="2436908"/>
                    </a:moveTo>
                    <a:lnTo>
                      <a:pt x="1449606" y="2439390"/>
                    </a:lnTo>
                    <a:lnTo>
                      <a:pt x="1448094" y="2438646"/>
                    </a:lnTo>
                    <a:close/>
                    <a:moveTo>
                      <a:pt x="1780263" y="2435284"/>
                    </a:moveTo>
                    <a:lnTo>
                      <a:pt x="1779556" y="2443006"/>
                    </a:lnTo>
                    <a:cubicBezTo>
                      <a:pt x="1779556" y="2443006"/>
                      <a:pt x="1779556" y="2443006"/>
                      <a:pt x="1779556" y="2442171"/>
                    </a:cubicBezTo>
                    <a:lnTo>
                      <a:pt x="1779556" y="2438549"/>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close/>
                    <a:moveTo>
                      <a:pt x="1586677" y="2427589"/>
                    </a:moveTo>
                    <a:lnTo>
                      <a:pt x="1586953" y="2427589"/>
                    </a:lnTo>
                    <a:lnTo>
                      <a:pt x="1586614" y="2428593"/>
                    </a:lnTo>
                    <a:close/>
                    <a:moveTo>
                      <a:pt x="1509117" y="2427463"/>
                    </a:moveTo>
                    <a:lnTo>
                      <a:pt x="1509953" y="2430002"/>
                    </a:lnTo>
                    <a:lnTo>
                      <a:pt x="1510827" y="24308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close/>
                    <a:moveTo>
                      <a:pt x="1782104" y="2425496"/>
                    </a:moveTo>
                    <a:lnTo>
                      <a:pt x="1781785" y="2427408"/>
                    </a:lnTo>
                    <a:cubicBezTo>
                      <a:pt x="1779556" y="2436321"/>
                      <a:pt x="1779556" y="2436321"/>
                      <a:pt x="1779556" y="2436321"/>
                    </a:cubicBezTo>
                    <a:close/>
                    <a:moveTo>
                      <a:pt x="1378247" y="2425415"/>
                    </a:moveTo>
                    <a:lnTo>
                      <a:pt x="1383653" y="2430505"/>
                    </a:lnTo>
                    <a:lnTo>
                      <a:pt x="1382294" y="2430020"/>
                    </a:lnTo>
                    <a:close/>
                    <a:moveTo>
                      <a:pt x="1486246" y="2424395"/>
                    </a:moveTo>
                    <a:lnTo>
                      <a:pt x="1486120" y="2424645"/>
                    </a:lnTo>
                    <a:lnTo>
                      <a:pt x="1486881" y="2425020"/>
                    </a:lnTo>
                    <a:close/>
                    <a:moveTo>
                      <a:pt x="1449290" y="2422524"/>
                    </a:moveTo>
                    <a:lnTo>
                      <a:pt x="1449529" y="2423222"/>
                    </a:lnTo>
                    <a:lnTo>
                      <a:pt x="1449290" y="2422952"/>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close/>
                    <a:moveTo>
                      <a:pt x="1431402" y="2414529"/>
                    </a:moveTo>
                    <a:lnTo>
                      <a:pt x="1436327" y="2422845"/>
                    </a:lnTo>
                    <a:lnTo>
                      <a:pt x="1436510" y="2423399"/>
                    </a:lnTo>
                    <a:lnTo>
                      <a:pt x="1433590" y="2418962"/>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close/>
                    <a:moveTo>
                      <a:pt x="1805336" y="2411139"/>
                    </a:moveTo>
                    <a:lnTo>
                      <a:pt x="1803985" y="2414013"/>
                    </a:lnTo>
                    <a:lnTo>
                      <a:pt x="1804282" y="2412415"/>
                    </a:lnTo>
                    <a:close/>
                    <a:moveTo>
                      <a:pt x="1219800" y="2407430"/>
                    </a:moveTo>
                    <a:lnTo>
                      <a:pt x="1218451" y="2410165"/>
                    </a:lnTo>
                    <a:cubicBezTo>
                      <a:pt x="1216250" y="2410165"/>
                      <a:pt x="1222854" y="2412396"/>
                      <a:pt x="1214049" y="2412396"/>
                    </a:cubicBezTo>
                    <a:close/>
                    <a:moveTo>
                      <a:pt x="1787097" y="2403704"/>
                    </a:moveTo>
                    <a:lnTo>
                      <a:pt x="1785567" y="2410774"/>
                    </a:lnTo>
                    <a:lnTo>
                      <a:pt x="1782104" y="2425496"/>
                    </a:lnTo>
                    <a:lnTo>
                      <a:pt x="1784013" y="2414039"/>
                    </a:lnTo>
                    <a:lnTo>
                      <a:pt x="1786779" y="2404357"/>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close/>
                    <a:moveTo>
                      <a:pt x="1787883" y="2400932"/>
                    </a:moveTo>
                    <a:lnTo>
                      <a:pt x="1787355" y="2403176"/>
                    </a:lnTo>
                    <a:lnTo>
                      <a:pt x="1787097" y="2403704"/>
                    </a:lnTo>
                    <a:lnTo>
                      <a:pt x="1787510" y="2401800"/>
                    </a:lnTo>
                    <a:lnTo>
                      <a:pt x="1787694" y="2401155"/>
                    </a:lnTo>
                    <a:close/>
                    <a:moveTo>
                      <a:pt x="1214180" y="2400446"/>
                    </a:moveTo>
                    <a:lnTo>
                      <a:pt x="1214076" y="2401073"/>
                    </a:lnTo>
                    <a:lnTo>
                      <a:pt x="1220652" y="2403691"/>
                    </a:lnTo>
                    <a:lnTo>
                      <a:pt x="1220652" y="2403333"/>
                    </a:lnTo>
                    <a:close/>
                    <a:moveTo>
                      <a:pt x="1214240" y="2400076"/>
                    </a:moveTo>
                    <a:lnTo>
                      <a:pt x="1214237" y="2400098"/>
                    </a:lnTo>
                    <a:lnTo>
                      <a:pt x="1214539" y="2400225"/>
                    </a:lnTo>
                    <a:lnTo>
                      <a:pt x="1220471" y="2403176"/>
                    </a:lnTo>
                    <a:lnTo>
                      <a:pt x="1220652" y="2403253"/>
                    </a:lnTo>
                    <a:lnTo>
                      <a:pt x="1220652" y="2402786"/>
                    </a:lnTo>
                    <a:lnTo>
                      <a:pt x="1214539" y="2400225"/>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close/>
                    <a:moveTo>
                      <a:pt x="1480348" y="2397141"/>
                    </a:moveTo>
                    <a:lnTo>
                      <a:pt x="1481697" y="2398765"/>
                    </a:lnTo>
                    <a:lnTo>
                      <a:pt x="1480252" y="2398765"/>
                    </a:lnTo>
                    <a:close/>
                    <a:moveTo>
                      <a:pt x="1204027" y="2397074"/>
                    </a:moveTo>
                    <a:lnTo>
                      <a:pt x="1205281" y="2397504"/>
                    </a:lnTo>
                    <a:lnTo>
                      <a:pt x="1206845" y="2398195"/>
                    </a:lnTo>
                    <a:close/>
                    <a:moveTo>
                      <a:pt x="1480379" y="2396621"/>
                    </a:moveTo>
                    <a:lnTo>
                      <a:pt x="1481917" y="2397385"/>
                    </a:lnTo>
                    <a:lnTo>
                      <a:pt x="1482814" y="2398426"/>
                    </a:lnTo>
                    <a:lnTo>
                      <a:pt x="1482706" y="2398533"/>
                    </a:lnTo>
                    <a:lnTo>
                      <a:pt x="1480376" y="2396658"/>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close/>
                    <a:moveTo>
                      <a:pt x="1172365" y="2385606"/>
                    </a:moveTo>
                    <a:lnTo>
                      <a:pt x="1184877" y="2387681"/>
                    </a:lnTo>
                    <a:lnTo>
                      <a:pt x="1178412" y="2386798"/>
                    </a:lnTo>
                    <a:close/>
                    <a:moveTo>
                      <a:pt x="1215197" y="2382228"/>
                    </a:moveTo>
                    <a:lnTo>
                      <a:pt x="1214049" y="2390085"/>
                    </a:lnTo>
                    <a:cubicBezTo>
                      <a:pt x="1214049" y="2386739"/>
                      <a:pt x="1214599" y="2383950"/>
                      <a:pt x="1215149" y="2382276"/>
                    </a:cubicBezTo>
                    <a:close/>
                    <a:moveTo>
                      <a:pt x="1285170" y="2380451"/>
                    </a:moveTo>
                    <a:lnTo>
                      <a:pt x="1284051" y="2384558"/>
                    </a:lnTo>
                    <a:cubicBezTo>
                      <a:pt x="1283392" y="2387193"/>
                      <a:pt x="1282975" y="2389134"/>
                      <a:pt x="1282975" y="2389689"/>
                    </a:cubicBezTo>
                    <a:lnTo>
                      <a:pt x="1282975" y="2387470"/>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close/>
                    <a:moveTo>
                      <a:pt x="1429232" y="2376812"/>
                    </a:moveTo>
                    <a:lnTo>
                      <a:pt x="1428707" y="2376916"/>
                    </a:lnTo>
                    <a:lnTo>
                      <a:pt x="1430693" y="2378398"/>
                    </a:lnTo>
                    <a:lnTo>
                      <a:pt x="1431173" y="2377770"/>
                    </a:lnTo>
                    <a:close/>
                    <a:moveTo>
                      <a:pt x="1218451" y="2376698"/>
                    </a:moveTo>
                    <a:lnTo>
                      <a:pt x="1217527" y="2378573"/>
                    </a:lnTo>
                    <a:lnTo>
                      <a:pt x="1217866" y="2377291"/>
                    </a:lnTo>
                    <a:close/>
                    <a:moveTo>
                      <a:pt x="1285196" y="2376376"/>
                    </a:moveTo>
                    <a:lnTo>
                      <a:pt x="1284456" y="2379335"/>
                    </a:lnTo>
                    <a:lnTo>
                      <a:pt x="1284879" y="2377010"/>
                    </a:lnTo>
                    <a:close/>
                    <a:moveTo>
                      <a:pt x="1218773" y="2373107"/>
                    </a:moveTo>
                    <a:lnTo>
                      <a:pt x="1218451" y="2376698"/>
                    </a:lnTo>
                    <a:lnTo>
                      <a:pt x="1218451" y="2374786"/>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close/>
                    <a:moveTo>
                      <a:pt x="1345024" y="2353486"/>
                    </a:moveTo>
                    <a:lnTo>
                      <a:pt x="1344902" y="2354036"/>
                    </a:lnTo>
                    <a:lnTo>
                      <a:pt x="1346962" y="2354444"/>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close/>
                    <a:moveTo>
                      <a:pt x="1409453" y="2349688"/>
                    </a:moveTo>
                    <a:lnTo>
                      <a:pt x="1409493" y="2349885"/>
                    </a:lnTo>
                    <a:lnTo>
                      <a:pt x="1409537" y="2349885"/>
                    </a:lnTo>
                    <a:close/>
                    <a:moveTo>
                      <a:pt x="1601821" y="2343351"/>
                    </a:moveTo>
                    <a:lnTo>
                      <a:pt x="1604589" y="2347483"/>
                    </a:lnTo>
                    <a:lnTo>
                      <a:pt x="1604589" y="2351129"/>
                    </a:lnTo>
                    <a:close/>
                    <a:moveTo>
                      <a:pt x="1600650" y="2343097"/>
                    </a:moveTo>
                    <a:lnTo>
                      <a:pt x="1601670" y="2343852"/>
                    </a:lnTo>
                    <a:lnTo>
                      <a:pt x="1603091" y="2349932"/>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close/>
                    <a:moveTo>
                      <a:pt x="1407235" y="2340813"/>
                    </a:moveTo>
                    <a:cubicBezTo>
                      <a:pt x="1407235" y="2339704"/>
                      <a:pt x="1407235" y="2340259"/>
                      <a:pt x="1407513" y="2341923"/>
                    </a:cubicBezTo>
                    <a:lnTo>
                      <a:pt x="1408127" y="2344380"/>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close/>
                    <a:moveTo>
                      <a:pt x="1480048" y="2338494"/>
                    </a:moveTo>
                    <a:lnTo>
                      <a:pt x="1480151" y="2338631"/>
                    </a:lnTo>
                    <a:lnTo>
                      <a:pt x="1480048" y="2339159"/>
                    </a:lnTo>
                    <a:close/>
                    <a:moveTo>
                      <a:pt x="1484513" y="2333444"/>
                    </a:moveTo>
                    <a:lnTo>
                      <a:pt x="1484513" y="2334055"/>
                    </a:lnTo>
                    <a:lnTo>
                      <a:pt x="1484031" y="2335014"/>
                    </a:lnTo>
                    <a:close/>
                    <a:moveTo>
                      <a:pt x="211119" y="2331841"/>
                    </a:moveTo>
                    <a:lnTo>
                      <a:pt x="134697" y="2342291"/>
                    </a:lnTo>
                    <a:lnTo>
                      <a:pt x="177588" y="2334509"/>
                    </a:lnTo>
                    <a:lnTo>
                      <a:pt x="188722" y="2333386"/>
                    </a:lnTo>
                    <a:close/>
                    <a:moveTo>
                      <a:pt x="1575806" y="2331208"/>
                    </a:moveTo>
                    <a:lnTo>
                      <a:pt x="1576072" y="2334202"/>
                    </a:lnTo>
                    <a:lnTo>
                      <a:pt x="1576221" y="2335874"/>
                    </a:lnTo>
                    <a:lnTo>
                      <a:pt x="1575678" y="2336415"/>
                    </a:lnTo>
                    <a:cubicBezTo>
                      <a:pt x="1575122" y="2337522"/>
                      <a:pt x="1574566" y="2337522"/>
                      <a:pt x="1573454" y="2331988"/>
                    </a:cubicBez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close/>
                    <a:moveTo>
                      <a:pt x="271885" y="2329417"/>
                    </a:moveTo>
                    <a:lnTo>
                      <a:pt x="269086" y="2329728"/>
                    </a:lnTo>
                    <a:cubicBezTo>
                      <a:pt x="266590" y="2330005"/>
                      <a:pt x="266590" y="2330005"/>
                      <a:pt x="266590" y="2330005"/>
                    </a:cubicBezTo>
                    <a:cubicBezTo>
                      <a:pt x="262154" y="2330005"/>
                      <a:pt x="262154" y="2330005"/>
                      <a:pt x="262154" y="2330005"/>
                    </a:cubicBezTo>
                    <a:close/>
                    <a:moveTo>
                      <a:pt x="358919" y="2328342"/>
                    </a:moveTo>
                    <a:cubicBezTo>
                      <a:pt x="381516" y="2328342"/>
                      <a:pt x="404460" y="2328480"/>
                      <a:pt x="423417" y="2328757"/>
                    </a:cubicBezTo>
                    <a:lnTo>
                      <a:pt x="439472" y="2329251"/>
                    </a:lnTo>
                    <a:lnTo>
                      <a:pt x="348158" y="2328413"/>
                    </a:lnTo>
                    <a:close/>
                    <a:moveTo>
                      <a:pt x="1485999" y="2327845"/>
                    </a:moveTo>
                    <a:lnTo>
                      <a:pt x="1484513" y="2336274"/>
                    </a:lnTo>
                    <a:cubicBezTo>
                      <a:pt x="1484513" y="2334055"/>
                      <a:pt x="1484513" y="2334055"/>
                      <a:pt x="1484513" y="2334055"/>
                    </a:cubicBezTo>
                    <a:lnTo>
                      <a:pt x="1484753" y="2332625"/>
                    </a:lnTo>
                    <a:close/>
                    <a:moveTo>
                      <a:pt x="286046" y="2327844"/>
                    </a:moveTo>
                    <a:lnTo>
                      <a:pt x="348158" y="2328413"/>
                    </a:lnTo>
                    <a:lnTo>
                      <a:pt x="296500" y="2328757"/>
                    </a:lnTo>
                    <a:cubicBezTo>
                      <a:pt x="287714" y="2328896"/>
                      <a:pt x="280098" y="2329069"/>
                      <a:pt x="274193" y="2329277"/>
                    </a:cubicBezTo>
                    <a:lnTo>
                      <a:pt x="271885" y="2329417"/>
                    </a:lnTo>
                    <a:close/>
                    <a:moveTo>
                      <a:pt x="1411424" y="2323803"/>
                    </a:moveTo>
                    <a:lnTo>
                      <a:pt x="1410932" y="2327500"/>
                    </a:lnTo>
                    <a:lnTo>
                      <a:pt x="1409929" y="2333523"/>
                    </a:lnTo>
                    <a:lnTo>
                      <a:pt x="1410610" y="2326247"/>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close/>
                    <a:moveTo>
                      <a:pt x="1420073" y="2299650"/>
                    </a:moveTo>
                    <a:lnTo>
                      <a:pt x="1421140" y="2299917"/>
                    </a:lnTo>
                    <a:lnTo>
                      <a:pt x="1416604" y="2306652"/>
                    </a:lnTo>
                    <a:lnTo>
                      <a:pt x="1418323" y="2300876"/>
                    </a:lnTo>
                    <a:lnTo>
                      <a:pt x="1419243" y="2299956"/>
                    </a:lnTo>
                    <a:close/>
                    <a:moveTo>
                      <a:pt x="1495473" y="2298978"/>
                    </a:moveTo>
                    <a:lnTo>
                      <a:pt x="1492012" y="2306384"/>
                    </a:lnTo>
                    <a:cubicBezTo>
                      <a:pt x="1490721" y="2310199"/>
                      <a:pt x="1489396" y="2314914"/>
                      <a:pt x="1488140" y="2319630"/>
                    </a:cubicBezTo>
                    <a:lnTo>
                      <a:pt x="1485999" y="2327845"/>
                    </a:lnTo>
                    <a:lnTo>
                      <a:pt x="1488792" y="2311998"/>
                    </a:lnTo>
                    <a:lnTo>
                      <a:pt x="1489695" y="2308633"/>
                    </a:lnTo>
                    <a:close/>
                    <a:moveTo>
                      <a:pt x="1416331" y="2298714"/>
                    </a:moveTo>
                    <a:lnTo>
                      <a:pt x="1419654" y="2299545"/>
                    </a:lnTo>
                    <a:lnTo>
                      <a:pt x="1419243" y="2299956"/>
                    </a:lnTo>
                    <a:lnTo>
                      <a:pt x="1416002" y="2301153"/>
                    </a:lnTo>
                    <a:lnTo>
                      <a:pt x="1413582" y="2307609"/>
                    </a:lnTo>
                    <a:lnTo>
                      <a:pt x="1413888" y="2305313"/>
                    </a:lnTo>
                    <a:close/>
                    <a:moveTo>
                      <a:pt x="1416389" y="2298557"/>
                    </a:moveTo>
                    <a:lnTo>
                      <a:pt x="1416331" y="2298714"/>
                    </a:lnTo>
                    <a:lnTo>
                      <a:pt x="1416106" y="2298657"/>
                    </a:lnTo>
                    <a:close/>
                    <a:moveTo>
                      <a:pt x="1420591" y="2298361"/>
                    </a:moveTo>
                    <a:lnTo>
                      <a:pt x="1422053" y="2298561"/>
                    </a:lnTo>
                    <a:lnTo>
                      <a:pt x="1421733" y="2299036"/>
                    </a:lnTo>
                    <a:lnTo>
                      <a:pt x="1420073" y="2299650"/>
                    </a:lnTo>
                    <a:lnTo>
                      <a:pt x="1419654" y="2299545"/>
                    </a:lnTo>
                    <a:lnTo>
                      <a:pt x="1420541" y="2298657"/>
                    </a:lnTo>
                    <a:close/>
                    <a:moveTo>
                      <a:pt x="1495947" y="2298186"/>
                    </a:moveTo>
                    <a:lnTo>
                      <a:pt x="1495473" y="2298978"/>
                    </a:lnTo>
                    <a:lnTo>
                      <a:pt x="1495674" y="2298548"/>
                    </a:lnTo>
                    <a:close/>
                    <a:moveTo>
                      <a:pt x="1416660" y="2297825"/>
                    </a:moveTo>
                    <a:lnTo>
                      <a:pt x="1417960" y="2298003"/>
                    </a:lnTo>
                    <a:lnTo>
                      <a:pt x="1416389" y="2298557"/>
                    </a:lnTo>
                    <a:close/>
                    <a:moveTo>
                      <a:pt x="1471800" y="2297145"/>
                    </a:moveTo>
                    <a:lnTo>
                      <a:pt x="1467852" y="2312996"/>
                    </a:lnTo>
                    <a:lnTo>
                      <a:pt x="1466118" y="2318872"/>
                    </a:lnTo>
                    <a:lnTo>
                      <a:pt x="1466863" y="2314511"/>
                    </a:lnTo>
                    <a:lnTo>
                      <a:pt x="1468774" y="2304991"/>
                    </a:lnTo>
                    <a:lnTo>
                      <a:pt x="1471484" y="2297790"/>
                    </a:lnTo>
                    <a:close/>
                    <a:moveTo>
                      <a:pt x="1420818" y="2296993"/>
                    </a:moveTo>
                    <a:lnTo>
                      <a:pt x="1420591" y="2298361"/>
                    </a:lnTo>
                    <a:lnTo>
                      <a:pt x="1417960" y="229800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close/>
                    <a:moveTo>
                      <a:pt x="1475024" y="2288705"/>
                    </a:moveTo>
                    <a:lnTo>
                      <a:pt x="1473644" y="2293380"/>
                    </a:lnTo>
                    <a:lnTo>
                      <a:pt x="1471800" y="2297145"/>
                    </a:lnTo>
                    <a:lnTo>
                      <a:pt x="1471943" y="2296571"/>
                    </a:lnTo>
                    <a:lnTo>
                      <a:pt x="1474827" y="2288911"/>
                    </a:lnTo>
                    <a:close/>
                    <a:moveTo>
                      <a:pt x="184516" y="2283713"/>
                    </a:moveTo>
                    <a:lnTo>
                      <a:pt x="123199" y="2291026"/>
                    </a:lnTo>
                    <a:lnTo>
                      <a:pt x="159668" y="2285072"/>
                    </a:lnTo>
                    <a:close/>
                    <a:moveTo>
                      <a:pt x="310756" y="2281778"/>
                    </a:moveTo>
                    <a:lnTo>
                      <a:pt x="341775" y="2282271"/>
                    </a:lnTo>
                    <a:lnTo>
                      <a:pt x="361404" y="2282699"/>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close/>
                    <a:moveTo>
                      <a:pt x="212370" y="2280555"/>
                    </a:moveTo>
                    <a:lnTo>
                      <a:pt x="209905" y="2280685"/>
                    </a:lnTo>
                    <a:lnTo>
                      <a:pt x="210560" y="2280607"/>
                    </a:lnTo>
                    <a:close/>
                    <a:moveTo>
                      <a:pt x="248288" y="2278665"/>
                    </a:moveTo>
                    <a:lnTo>
                      <a:pt x="242634" y="2279693"/>
                    </a:lnTo>
                    <a:lnTo>
                      <a:pt x="212370" y="228055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close/>
                    <a:moveTo>
                      <a:pt x="1489008" y="2274132"/>
                    </a:moveTo>
                    <a:lnTo>
                      <a:pt x="1485043" y="2278264"/>
                    </a:lnTo>
                    <a:lnTo>
                      <a:pt x="1486600" y="2276131"/>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close/>
                    <a:moveTo>
                      <a:pt x="1526419" y="2256341"/>
                    </a:moveTo>
                    <a:lnTo>
                      <a:pt x="1525610" y="2257945"/>
                    </a:lnTo>
                    <a:lnTo>
                      <a:pt x="1526419" y="2258274"/>
                    </a:lnTo>
                    <a:close/>
                    <a:moveTo>
                      <a:pt x="211917" y="2247457"/>
                    </a:moveTo>
                    <a:lnTo>
                      <a:pt x="194259" y="2251355"/>
                    </a:lnTo>
                    <a:lnTo>
                      <a:pt x="177204" y="2254456"/>
                    </a:lnTo>
                    <a:lnTo>
                      <a:pt x="185735" y="2253237"/>
                    </a:lnTo>
                    <a:lnTo>
                      <a:pt x="139640" y="2263414"/>
                    </a:lnTo>
                    <a:lnTo>
                      <a:pt x="181470" y="2251508"/>
                    </a:lnTo>
                    <a:close/>
                    <a:moveTo>
                      <a:pt x="1544520" y="2245421"/>
                    </a:moveTo>
                    <a:cubicBezTo>
                      <a:pt x="1542312" y="2245421"/>
                      <a:pt x="1542312" y="2249851"/>
                      <a:pt x="1542312" y="2252066"/>
                    </a:cubicBezTo>
                    <a:lnTo>
                      <a:pt x="1543048" y="2249113"/>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close/>
                    <a:moveTo>
                      <a:pt x="264944" y="2241436"/>
                    </a:moveTo>
                    <a:lnTo>
                      <a:pt x="262119" y="2241693"/>
                    </a:lnTo>
                    <a:cubicBezTo>
                      <a:pt x="254349" y="2242248"/>
                      <a:pt x="241584" y="2243358"/>
                      <a:pt x="226044" y="2245577"/>
                    </a:cubicBezTo>
                    <a:lnTo>
                      <a:pt x="211917" y="2247457"/>
                    </a:lnTo>
                    <a:lnTo>
                      <a:pt x="230484" y="2243358"/>
                    </a:lnTo>
                    <a:close/>
                    <a:moveTo>
                      <a:pt x="285984" y="2241138"/>
                    </a:moveTo>
                    <a:lnTo>
                      <a:pt x="311259" y="2241138"/>
                    </a:lnTo>
                    <a:lnTo>
                      <a:pt x="297465" y="2241207"/>
                    </a:lnTo>
                    <a:lnTo>
                      <a:pt x="280528" y="2241820"/>
                    </a:lnTo>
                    <a:close/>
                    <a:moveTo>
                      <a:pt x="268224" y="2241138"/>
                    </a:moveTo>
                    <a:lnTo>
                      <a:pt x="265896" y="2241383"/>
                    </a:lnTo>
                    <a:lnTo>
                      <a:pt x="264944" y="2241436"/>
                    </a:lnTo>
                    <a:close/>
                    <a:moveTo>
                      <a:pt x="317608" y="2241106"/>
                    </a:moveTo>
                    <a:lnTo>
                      <a:pt x="317064" y="2241138"/>
                    </a:lnTo>
                    <a:lnTo>
                      <a:pt x="311259" y="2241138"/>
                    </a:lnTo>
                    <a:close/>
                    <a:moveTo>
                      <a:pt x="2654697" y="2239409"/>
                    </a:moveTo>
                    <a:lnTo>
                      <a:pt x="2650716" y="2242706"/>
                    </a:lnTo>
                    <a:lnTo>
                      <a:pt x="2648642" y="2243897"/>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close/>
                    <a:moveTo>
                      <a:pt x="2661063" y="2234136"/>
                    </a:moveTo>
                    <a:cubicBezTo>
                      <a:pt x="2661063" y="2234136"/>
                      <a:pt x="2661063" y="2234136"/>
                      <a:pt x="2658826" y="2236348"/>
                    </a:cubicBezTo>
                    <a:lnTo>
                      <a:pt x="2654697" y="2239409"/>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close/>
                    <a:moveTo>
                      <a:pt x="2783710" y="2232029"/>
                    </a:moveTo>
                    <a:lnTo>
                      <a:pt x="2791680" y="2232152"/>
                    </a:lnTo>
                    <a:lnTo>
                      <a:pt x="2786322" y="2232614"/>
                    </a:lnTo>
                    <a:close/>
                    <a:moveTo>
                      <a:pt x="2769173" y="2231871"/>
                    </a:moveTo>
                    <a:lnTo>
                      <a:pt x="2774049" y="2232687"/>
                    </a:lnTo>
                    <a:lnTo>
                      <a:pt x="2769642" y="2232058"/>
                    </a:lnTo>
                    <a:close/>
                    <a:moveTo>
                      <a:pt x="2800304" y="2231409"/>
                    </a:moveTo>
                    <a:lnTo>
                      <a:pt x="2805023" y="2231838"/>
                    </a:lnTo>
                    <a:lnTo>
                      <a:pt x="2803557" y="2232336"/>
                    </a:lnTo>
                    <a:lnTo>
                      <a:pt x="2791680" y="2232152"/>
                    </a:lnTo>
                    <a:close/>
                    <a:moveTo>
                      <a:pt x="1548571" y="2230646"/>
                    </a:moveTo>
                    <a:lnTo>
                      <a:pt x="1548280" y="2233618"/>
                    </a:lnTo>
                    <a:cubicBezTo>
                      <a:pt x="1547832" y="2236283"/>
                      <a:pt x="1547280" y="2238221"/>
                      <a:pt x="1546728" y="2238775"/>
                    </a:cubicBezTo>
                    <a:lnTo>
                      <a:pt x="1546728" y="2236560"/>
                    </a:lnTo>
                    <a:lnTo>
                      <a:pt x="1546830" y="2234140"/>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close/>
                    <a:moveTo>
                      <a:pt x="1243978" y="2226621"/>
                    </a:moveTo>
                    <a:lnTo>
                      <a:pt x="1260584" y="2228010"/>
                    </a:lnTo>
                    <a:lnTo>
                      <a:pt x="1258373" y="2228010"/>
                    </a:lnTo>
                    <a:lnTo>
                      <a:pt x="1244452" y="2226740"/>
                    </a:lnTo>
                    <a:close/>
                    <a:moveTo>
                      <a:pt x="1242872" y="2226529"/>
                    </a:moveTo>
                    <a:lnTo>
                      <a:pt x="1243877" y="2226596"/>
                    </a:lnTo>
                    <a:lnTo>
                      <a:pt x="1243978" y="2226621"/>
                    </a:lnTo>
                    <a:close/>
                    <a:moveTo>
                      <a:pt x="1234014" y="2225788"/>
                    </a:moveTo>
                    <a:lnTo>
                      <a:pt x="1242872" y="2226529"/>
                    </a:lnTo>
                    <a:lnTo>
                      <a:pt x="1240106" y="2226344"/>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close/>
                    <a:moveTo>
                      <a:pt x="2653412" y="2217871"/>
                    </a:moveTo>
                    <a:lnTo>
                      <a:pt x="2649792" y="2220605"/>
                    </a:lnTo>
                    <a:lnTo>
                      <a:pt x="2646432" y="2221278"/>
                    </a:lnTo>
                    <a:close/>
                    <a:moveTo>
                      <a:pt x="2657196" y="2216715"/>
                    </a:moveTo>
                    <a:lnTo>
                      <a:pt x="2656966" y="2217014"/>
                    </a:lnTo>
                    <a:lnTo>
                      <a:pt x="2654207" y="2220605"/>
                    </a:lnTo>
                    <a:cubicBezTo>
                      <a:pt x="2653103" y="2221710"/>
                      <a:pt x="2650344" y="2223368"/>
                      <a:pt x="2647308" y="2224473"/>
                    </a:cubicBezTo>
                    <a:lnTo>
                      <a:pt x="2644297" y="2224667"/>
                    </a:lnTo>
                    <a:lnTo>
                      <a:pt x="2655607" y="2217694"/>
                    </a:lnTo>
                    <a:close/>
                    <a:moveTo>
                      <a:pt x="2523326" y="2216224"/>
                    </a:moveTo>
                    <a:cubicBezTo>
                      <a:pt x="2532229" y="2216224"/>
                      <a:pt x="2532229" y="2216224"/>
                      <a:pt x="2532229" y="2216224"/>
                    </a:cubicBezTo>
                    <a:cubicBezTo>
                      <a:pt x="2534455" y="2216224"/>
                      <a:pt x="2534455" y="2216224"/>
                      <a:pt x="2534455" y="2216224"/>
                    </a:cubicBezTo>
                    <a:lnTo>
                      <a:pt x="2523740" y="2216637"/>
                    </a:lnTo>
                    <a:close/>
                    <a:moveTo>
                      <a:pt x="2512714" y="2216224"/>
                    </a:moveTo>
                    <a:lnTo>
                      <a:pt x="2515594" y="2216224"/>
                    </a:lnTo>
                    <a:lnTo>
                      <a:pt x="2519153" y="2216813"/>
                    </a:lnTo>
                    <a:lnTo>
                      <a:pt x="2523740" y="2216637"/>
                    </a:lnTo>
                    <a:lnTo>
                      <a:pt x="2525353" y="2218244"/>
                    </a:lnTo>
                    <a:lnTo>
                      <a:pt x="2523557" y="2218098"/>
                    </a:lnTo>
                    <a:close/>
                    <a:moveTo>
                      <a:pt x="2563300" y="2215870"/>
                    </a:moveTo>
                    <a:lnTo>
                      <a:pt x="2550035" y="2218442"/>
                    </a:lnTo>
                    <a:lnTo>
                      <a:pt x="2556710" y="2216964"/>
                    </a:lnTo>
                    <a:close/>
                    <a:moveTo>
                      <a:pt x="2512972" y="2215790"/>
                    </a:moveTo>
                    <a:lnTo>
                      <a:pt x="2523326" y="2216224"/>
                    </a:lnTo>
                    <a:cubicBezTo>
                      <a:pt x="2523326" y="2216224"/>
                      <a:pt x="2523326" y="2216224"/>
                      <a:pt x="2521656" y="2216224"/>
                    </a:cubicBezTo>
                    <a:lnTo>
                      <a:pt x="2515594" y="2216224"/>
                    </a:lnTo>
                    <a:close/>
                    <a:moveTo>
                      <a:pt x="2504392" y="2215430"/>
                    </a:moveTo>
                    <a:lnTo>
                      <a:pt x="2509312" y="2215636"/>
                    </a:lnTo>
                    <a:lnTo>
                      <a:pt x="2512714" y="2216224"/>
                    </a:lnTo>
                    <a:lnTo>
                      <a:pt x="2509971" y="2216224"/>
                    </a:lnTo>
                    <a:cubicBezTo>
                      <a:pt x="2509971" y="2216224"/>
                      <a:pt x="2509971" y="2216224"/>
                      <a:pt x="2508024" y="2215947"/>
                    </a:cubicBezTo>
                    <a:close/>
                    <a:moveTo>
                      <a:pt x="2485346" y="2211496"/>
                    </a:moveTo>
                    <a:lnTo>
                      <a:pt x="2486871" y="2211759"/>
                    </a:lnTo>
                    <a:lnTo>
                      <a:pt x="2494391" y="2214007"/>
                    </a:lnTo>
                    <a:lnTo>
                      <a:pt x="2504392" y="2215430"/>
                    </a:lnTo>
                    <a:lnTo>
                      <a:pt x="2496895" y="221511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close/>
                    <a:moveTo>
                      <a:pt x="2479168" y="2209559"/>
                    </a:moveTo>
                    <a:lnTo>
                      <a:pt x="2485346" y="2211496"/>
                    </a:lnTo>
                    <a:lnTo>
                      <a:pt x="2482732" y="2211044"/>
                    </a:lnTo>
                    <a:close/>
                    <a:moveTo>
                      <a:pt x="2665045" y="2208148"/>
                    </a:moveTo>
                    <a:lnTo>
                      <a:pt x="2665043" y="2208151"/>
                    </a:lnTo>
                    <a:lnTo>
                      <a:pt x="2659744" y="2214781"/>
                    </a:lnTo>
                    <a:close/>
                    <a:moveTo>
                      <a:pt x="2473223" y="2207680"/>
                    </a:moveTo>
                    <a:lnTo>
                      <a:pt x="2478298" y="2209197"/>
                    </a:lnTo>
                    <a:lnTo>
                      <a:pt x="2479168" y="2209559"/>
                    </a:lnTo>
                    <a:lnTo>
                      <a:pt x="2473282" y="2207714"/>
                    </a:lnTo>
                    <a:close/>
                    <a:moveTo>
                      <a:pt x="2617141" y="2204116"/>
                    </a:moveTo>
                    <a:lnTo>
                      <a:pt x="2616524" y="2204295"/>
                    </a:lnTo>
                    <a:lnTo>
                      <a:pt x="2618210" y="2206869"/>
                    </a:lnTo>
                    <a:lnTo>
                      <a:pt x="2617884" y="2206029"/>
                    </a:lnTo>
                    <a:close/>
                    <a:moveTo>
                      <a:pt x="1172328" y="2203587"/>
                    </a:moveTo>
                    <a:lnTo>
                      <a:pt x="1172851" y="2203849"/>
                    </a:lnTo>
                    <a:cubicBezTo>
                      <a:pt x="1173406" y="2204963"/>
                      <a:pt x="1173960" y="2206634"/>
                      <a:pt x="1173960" y="2207748"/>
                    </a:cubicBezTo>
                    <a:close/>
                    <a:moveTo>
                      <a:pt x="170914" y="2202412"/>
                    </a:moveTo>
                    <a:lnTo>
                      <a:pt x="122045" y="2211372"/>
                    </a:lnTo>
                    <a:lnTo>
                      <a:pt x="147065" y="2205142"/>
                    </a:lnTo>
                    <a:lnTo>
                      <a:pt x="155183" y="2203992"/>
                    </a:lnTo>
                    <a:close/>
                    <a:moveTo>
                      <a:pt x="187816" y="2199313"/>
                    </a:moveTo>
                    <a:lnTo>
                      <a:pt x="186476" y="2199559"/>
                    </a:lnTo>
                    <a:lnTo>
                      <a:pt x="155183" y="2203992"/>
                    </a:lnTo>
                    <a:lnTo>
                      <a:pt x="142000" y="2205317"/>
                    </a:lnTo>
                    <a:close/>
                    <a:moveTo>
                      <a:pt x="1207319" y="2199253"/>
                    </a:moveTo>
                    <a:lnTo>
                      <a:pt x="1207430" y="2199364"/>
                    </a:lnTo>
                    <a:cubicBezTo>
                      <a:pt x="1206876" y="2200473"/>
                      <a:pt x="1205767" y="2202138"/>
                      <a:pt x="1204657" y="2203247"/>
                    </a:cubicBez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close/>
                    <a:moveTo>
                      <a:pt x="830160" y="2194943"/>
                    </a:moveTo>
                    <a:lnTo>
                      <a:pt x="815793" y="2198291"/>
                    </a:lnTo>
                    <a:lnTo>
                      <a:pt x="811918" y="2198995"/>
                    </a:lnTo>
                    <a:close/>
                    <a:moveTo>
                      <a:pt x="847602" y="2194498"/>
                    </a:moveTo>
                    <a:lnTo>
                      <a:pt x="847415" y="2194560"/>
                    </a:lnTo>
                    <a:cubicBezTo>
                      <a:pt x="845196" y="2194560"/>
                      <a:pt x="845196" y="2194560"/>
                      <a:pt x="845196" y="2194560"/>
                    </a:cubicBezTo>
                    <a:close/>
                    <a:moveTo>
                      <a:pt x="859780" y="2194174"/>
                    </a:moveTo>
                    <a:lnTo>
                      <a:pt x="851852" y="2194560"/>
                    </a:lnTo>
                    <a:lnTo>
                      <a:pt x="852029" y="2194383"/>
                    </a:lnTo>
                    <a:lnTo>
                      <a:pt x="858542" y="2194214"/>
                    </a:lnTo>
                    <a:close/>
                    <a:moveTo>
                      <a:pt x="834434" y="2194173"/>
                    </a:moveTo>
                    <a:lnTo>
                      <a:pt x="831885" y="2194560"/>
                    </a:lnTo>
                    <a:lnTo>
                      <a:pt x="830160" y="2194943"/>
                    </a:lnTo>
                    <a:lnTo>
                      <a:pt x="832994" y="2194283"/>
                    </a:lnTo>
                    <a:close/>
                    <a:moveTo>
                      <a:pt x="2676282" y="2194085"/>
                    </a:moveTo>
                    <a:lnTo>
                      <a:pt x="2674996" y="2195372"/>
                    </a:lnTo>
                    <a:lnTo>
                      <a:pt x="2675198" y="2195442"/>
                    </a:lnTo>
                    <a:close/>
                    <a:moveTo>
                      <a:pt x="231086" y="2193886"/>
                    </a:moveTo>
                    <a:cubicBezTo>
                      <a:pt x="239134" y="2193049"/>
                      <a:pt x="241909" y="2193049"/>
                      <a:pt x="237469" y="2194164"/>
                    </a:cubicBezTo>
                    <a:lnTo>
                      <a:pt x="236311" y="2194281"/>
                    </a:lnTo>
                    <a:lnTo>
                      <a:pt x="213167" y="2196119"/>
                    </a:lnTo>
                    <a:close/>
                    <a:moveTo>
                      <a:pt x="842246" y="2193573"/>
                    </a:moveTo>
                    <a:lnTo>
                      <a:pt x="836322" y="2194560"/>
                    </a:lnTo>
                    <a:lnTo>
                      <a:pt x="818669" y="2197768"/>
                    </a:lnTo>
                    <a:lnTo>
                      <a:pt x="831885" y="2194560"/>
                    </a:lnTo>
                    <a:lnTo>
                      <a:pt x="834793" y="2194145"/>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close/>
                    <a:moveTo>
                      <a:pt x="853720" y="2192693"/>
                    </a:moveTo>
                    <a:lnTo>
                      <a:pt x="852029" y="2194383"/>
                    </a:lnTo>
                    <a:lnTo>
                      <a:pt x="847602" y="2194498"/>
                    </a:lnTo>
                    <a:lnTo>
                      <a:pt x="852808" y="2192763"/>
                    </a:lnTo>
                    <a:close/>
                    <a:moveTo>
                      <a:pt x="2713846" y="2192680"/>
                    </a:moveTo>
                    <a:lnTo>
                      <a:pt x="2716361" y="2192907"/>
                    </a:lnTo>
                    <a:lnTo>
                      <a:pt x="2721691" y="2193901"/>
                    </a:lnTo>
                    <a:lnTo>
                      <a:pt x="2714042" y="2192745"/>
                    </a:lnTo>
                    <a:close/>
                    <a:moveTo>
                      <a:pt x="854070" y="2192343"/>
                    </a:moveTo>
                    <a:cubicBezTo>
                      <a:pt x="854070" y="2192343"/>
                      <a:pt x="854070" y="2192343"/>
                      <a:pt x="855457" y="2192343"/>
                    </a:cubicBezTo>
                    <a:lnTo>
                      <a:pt x="858290" y="2192343"/>
                    </a:lnTo>
                    <a:lnTo>
                      <a:pt x="853720" y="219269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close/>
                    <a:moveTo>
                      <a:pt x="333395" y="2191654"/>
                    </a:moveTo>
                    <a:lnTo>
                      <a:pt x="259671" y="2194164"/>
                    </a:lnTo>
                    <a:lnTo>
                      <a:pt x="267623" y="2193550"/>
                    </a:lnTo>
                    <a:lnTo>
                      <a:pt x="268170" y="2193518"/>
                    </a:lnTo>
                    <a:lnTo>
                      <a:pt x="268742" y="2193494"/>
                    </a:lnTo>
                    <a:lnTo>
                      <a:pt x="333215" y="2191655"/>
                    </a:lnTo>
                    <a:close/>
                    <a:moveTo>
                      <a:pt x="328243" y="2190959"/>
                    </a:moveTo>
                    <a:lnTo>
                      <a:pt x="268742" y="2193494"/>
                    </a:lnTo>
                    <a:lnTo>
                      <a:pt x="268448" y="2193502"/>
                    </a:lnTo>
                    <a:lnTo>
                      <a:pt x="268170" y="2193518"/>
                    </a:lnTo>
                    <a:lnTo>
                      <a:pt x="267859" y="2193532"/>
                    </a:lnTo>
                    <a:lnTo>
                      <a:pt x="273347" y="2193108"/>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close/>
                    <a:moveTo>
                      <a:pt x="897948" y="2190618"/>
                    </a:moveTo>
                    <a:lnTo>
                      <a:pt x="880693" y="2192343"/>
                    </a:lnTo>
                    <a:cubicBezTo>
                      <a:pt x="865163" y="2192343"/>
                      <a:pt x="865163" y="2192343"/>
                      <a:pt x="865163" y="2192343"/>
                    </a:cubicBezTo>
                    <a:lnTo>
                      <a:pt x="858290" y="2192343"/>
                    </a:lnTo>
                    <a:lnTo>
                      <a:pt x="864422" y="2191872"/>
                    </a:lnTo>
                    <a:lnTo>
                      <a:pt x="870340" y="2191604"/>
                    </a:lnTo>
                    <a:close/>
                    <a:moveTo>
                      <a:pt x="357707" y="2189704"/>
                    </a:moveTo>
                    <a:lnTo>
                      <a:pt x="360316" y="2189704"/>
                    </a:lnTo>
                    <a:lnTo>
                      <a:pt x="328243" y="2190959"/>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close/>
                    <a:moveTo>
                      <a:pt x="2678490" y="2187455"/>
                    </a:moveTo>
                    <a:lnTo>
                      <a:pt x="2676282" y="2190698"/>
                    </a:lnTo>
                    <a:lnTo>
                      <a:pt x="2676282" y="2189665"/>
                    </a:lnTo>
                    <a:close/>
                    <a:moveTo>
                      <a:pt x="2509684" y="2187295"/>
                    </a:moveTo>
                    <a:lnTo>
                      <a:pt x="2517694" y="2188054"/>
                    </a:lnTo>
                    <a:lnTo>
                      <a:pt x="2529608" y="2189534"/>
                    </a:lnTo>
                    <a:lnTo>
                      <a:pt x="2517801" y="2188783"/>
                    </a:lnTo>
                    <a:lnTo>
                      <a:pt x="2511906" y="2187611"/>
                    </a:lnTo>
                    <a:close/>
                    <a:moveTo>
                      <a:pt x="2497393" y="2186576"/>
                    </a:moveTo>
                    <a:lnTo>
                      <a:pt x="2500031" y="2187652"/>
                    </a:lnTo>
                    <a:lnTo>
                      <a:pt x="2499382" y="2187611"/>
                    </a:lnTo>
                    <a:close/>
                    <a:moveTo>
                      <a:pt x="2495974" y="2185997"/>
                    </a:moveTo>
                    <a:lnTo>
                      <a:pt x="2496349" y="2186033"/>
                    </a:lnTo>
                    <a:lnTo>
                      <a:pt x="2497393" y="2186576"/>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close/>
                    <a:moveTo>
                      <a:pt x="2690941" y="2184656"/>
                    </a:moveTo>
                    <a:lnTo>
                      <a:pt x="2694402" y="2185500"/>
                    </a:lnTo>
                    <a:lnTo>
                      <a:pt x="2693355" y="2185351"/>
                    </a:lnTo>
                    <a:close/>
                    <a:moveTo>
                      <a:pt x="2681230" y="2184179"/>
                    </a:moveTo>
                    <a:lnTo>
                      <a:pt x="2678490" y="2189665"/>
                    </a:lnTo>
                    <a:cubicBezTo>
                      <a:pt x="2678490" y="2190770"/>
                      <a:pt x="2679042" y="2190217"/>
                      <a:pt x="2679870" y="2188560"/>
                    </a:cubicBezTo>
                    <a:lnTo>
                      <a:pt x="2681543" y="2184295"/>
                    </a:lnTo>
                    <a:close/>
                    <a:moveTo>
                      <a:pt x="2682071" y="2182495"/>
                    </a:moveTo>
                    <a:lnTo>
                      <a:pt x="2681487" y="2183665"/>
                    </a:lnTo>
                    <a:lnTo>
                      <a:pt x="2681774" y="2183706"/>
                    </a:lnTo>
                    <a:lnTo>
                      <a:pt x="2682234" y="2182534"/>
                    </a:lnTo>
                    <a:close/>
                    <a:moveTo>
                      <a:pt x="2481855" y="2180238"/>
                    </a:moveTo>
                    <a:lnTo>
                      <a:pt x="2495974" y="2185997"/>
                    </a:lnTo>
                    <a:lnTo>
                      <a:pt x="2489641" y="2185398"/>
                    </a:lnTo>
                    <a:close/>
                    <a:moveTo>
                      <a:pt x="2615631" y="2178652"/>
                    </a:moveTo>
                    <a:lnTo>
                      <a:pt x="2614634" y="2180870"/>
                    </a:lnTo>
                    <a:lnTo>
                      <a:pt x="2614326" y="2181395"/>
                    </a:lnTo>
                    <a:lnTo>
                      <a:pt x="2614080" y="2181148"/>
                    </a:lnTo>
                    <a:lnTo>
                      <a:pt x="2615512" y="2178746"/>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close/>
                    <a:moveTo>
                      <a:pt x="2645388" y="2172180"/>
                    </a:moveTo>
                    <a:lnTo>
                      <a:pt x="2645388" y="2172347"/>
                    </a:lnTo>
                    <a:lnTo>
                      <a:pt x="2645454" y="2172213"/>
                    </a:lnTo>
                    <a:close/>
                    <a:moveTo>
                      <a:pt x="503563" y="2171540"/>
                    </a:moveTo>
                    <a:lnTo>
                      <a:pt x="509662" y="2171736"/>
                    </a:lnTo>
                    <a:lnTo>
                      <a:pt x="514855" y="2172116"/>
                    </a:lnTo>
                    <a:close/>
                    <a:moveTo>
                      <a:pt x="2687320" y="2169775"/>
                    </a:moveTo>
                    <a:lnTo>
                      <a:pt x="2687103" y="2170318"/>
                    </a:lnTo>
                    <a:lnTo>
                      <a:pt x="2687157" y="2170101"/>
                    </a:lnTo>
                    <a:close/>
                    <a:moveTo>
                      <a:pt x="399456" y="2165490"/>
                    </a:moveTo>
                    <a:cubicBezTo>
                      <a:pt x="399456" y="2165490"/>
                      <a:pt x="399456" y="2165490"/>
                      <a:pt x="402230" y="2165766"/>
                    </a:cubicBezTo>
                    <a:lnTo>
                      <a:pt x="414642" y="2167001"/>
                    </a:lnTo>
                    <a:lnTo>
                      <a:pt x="414642" y="2167001"/>
                    </a:lnTo>
                    <a:close/>
                    <a:moveTo>
                      <a:pt x="351934" y="2163801"/>
                    </a:moveTo>
                    <a:lnTo>
                      <a:pt x="399456" y="2165490"/>
                    </a:lnTo>
                    <a:lnTo>
                      <a:pt x="360558" y="216424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close/>
                    <a:moveTo>
                      <a:pt x="253318" y="2158960"/>
                    </a:moveTo>
                    <a:lnTo>
                      <a:pt x="255510" y="2158964"/>
                    </a:lnTo>
                    <a:lnTo>
                      <a:pt x="255779" y="2159053"/>
                    </a:lnTo>
                    <a:close/>
                    <a:moveTo>
                      <a:pt x="242589" y="2158941"/>
                    </a:moveTo>
                    <a:lnTo>
                      <a:pt x="249163" y="2158953"/>
                    </a:lnTo>
                    <a:lnTo>
                      <a:pt x="244852" y="2159191"/>
                    </a:lnTo>
                    <a:lnTo>
                      <a:pt x="244389" y="2159140"/>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close/>
                    <a:moveTo>
                      <a:pt x="255208" y="2158864"/>
                    </a:moveTo>
                    <a:lnTo>
                      <a:pt x="257233" y="2158967"/>
                    </a:lnTo>
                    <a:lnTo>
                      <a:pt x="255510" y="2158964"/>
                    </a:lnTo>
                    <a:close/>
                    <a:moveTo>
                      <a:pt x="250770" y="2158864"/>
                    </a:moveTo>
                    <a:lnTo>
                      <a:pt x="253318" y="2158960"/>
                    </a:lnTo>
                    <a:lnTo>
                      <a:pt x="249163" y="2158953"/>
                    </a:lnTo>
                    <a:close/>
                    <a:moveTo>
                      <a:pt x="241893" y="2158864"/>
                    </a:moveTo>
                    <a:lnTo>
                      <a:pt x="242589" y="2158941"/>
                    </a:lnTo>
                    <a:lnTo>
                      <a:pt x="241666" y="2158939"/>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close/>
                    <a:moveTo>
                      <a:pt x="221920" y="2158312"/>
                    </a:moveTo>
                    <a:lnTo>
                      <a:pt x="230890" y="2158560"/>
                    </a:lnTo>
                    <a:lnTo>
                      <a:pt x="225914" y="2158911"/>
                    </a:lnTo>
                    <a:lnTo>
                      <a:pt x="216307" y="2158894"/>
                    </a:lnTo>
                    <a:close/>
                    <a:moveTo>
                      <a:pt x="530585" y="2157150"/>
                    </a:moveTo>
                    <a:lnTo>
                      <a:pt x="533872" y="2157377"/>
                    </a:lnTo>
                    <a:lnTo>
                      <a:pt x="545825" y="2158665"/>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close/>
                    <a:moveTo>
                      <a:pt x="2633999" y="2143354"/>
                    </a:moveTo>
                    <a:lnTo>
                      <a:pt x="2633831" y="2143691"/>
                    </a:lnTo>
                    <a:lnTo>
                      <a:pt x="2633796" y="2143728"/>
                    </a:lnTo>
                    <a:close/>
                    <a:moveTo>
                      <a:pt x="2634301" y="2143203"/>
                    </a:moveTo>
                    <a:lnTo>
                      <a:pt x="2634155" y="2143354"/>
                    </a:lnTo>
                    <a:lnTo>
                      <a:pt x="2633999" y="2143354"/>
                    </a:lnTo>
                    <a:close/>
                    <a:moveTo>
                      <a:pt x="371338" y="2141322"/>
                    </a:moveTo>
                    <a:lnTo>
                      <a:pt x="430023" y="2146815"/>
                    </a:lnTo>
                    <a:lnTo>
                      <a:pt x="435052" y="2147328"/>
                    </a:lnTo>
                    <a:cubicBezTo>
                      <a:pt x="437098" y="2147537"/>
                      <a:pt x="437098" y="2147537"/>
                      <a:pt x="437098" y="2147537"/>
                    </a:cubicBezTo>
                    <a:lnTo>
                      <a:pt x="424306" y="2146586"/>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close/>
                    <a:moveTo>
                      <a:pt x="321259" y="2136344"/>
                    </a:moveTo>
                    <a:lnTo>
                      <a:pt x="371338" y="2141322"/>
                    </a:lnTo>
                    <a:lnTo>
                      <a:pt x="327091" y="2137180"/>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close/>
                    <a:moveTo>
                      <a:pt x="284799" y="2132970"/>
                    </a:moveTo>
                    <a:lnTo>
                      <a:pt x="290372" y="2133627"/>
                    </a:lnTo>
                    <a:lnTo>
                      <a:pt x="291693" y="2133783"/>
                    </a:lnTo>
                    <a:lnTo>
                      <a:pt x="293870" y="2134184"/>
                    </a:lnTo>
                    <a:lnTo>
                      <a:pt x="290649" y="2134184"/>
                    </a:lnTo>
                    <a:cubicBezTo>
                      <a:pt x="288430" y="2134184"/>
                      <a:pt x="288430" y="2134184"/>
                      <a:pt x="288430" y="2134184"/>
                    </a:cubicBez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close/>
                    <a:moveTo>
                      <a:pt x="350998" y="2043004"/>
                    </a:moveTo>
                    <a:lnTo>
                      <a:pt x="414921" y="2053471"/>
                    </a:lnTo>
                    <a:lnTo>
                      <a:pt x="432668" y="2056473"/>
                    </a:lnTo>
                    <a:lnTo>
                      <a:pt x="363942" y="2045993"/>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close/>
                    <a:moveTo>
                      <a:pt x="2654757" y="2024569"/>
                    </a:moveTo>
                    <a:lnTo>
                      <a:pt x="2656150" y="2029009"/>
                    </a:lnTo>
                    <a:lnTo>
                      <a:pt x="2655902" y="2031995"/>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close/>
                    <a:moveTo>
                      <a:pt x="418283" y="1958211"/>
                    </a:moveTo>
                    <a:lnTo>
                      <a:pt x="426411" y="1960087"/>
                    </a:lnTo>
                    <a:lnTo>
                      <a:pt x="422953" y="1959339"/>
                    </a:lnTo>
                    <a:close/>
                    <a:moveTo>
                      <a:pt x="412658" y="1956912"/>
                    </a:moveTo>
                    <a:lnTo>
                      <a:pt x="413832" y="1957135"/>
                    </a:lnTo>
                    <a:lnTo>
                      <a:pt x="418283" y="1958211"/>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close/>
                    <a:moveTo>
                      <a:pt x="188357" y="1919653"/>
                    </a:moveTo>
                    <a:lnTo>
                      <a:pt x="225648" y="1937166"/>
                    </a:lnTo>
                    <a:lnTo>
                      <a:pt x="225412" y="1937083"/>
                    </a:lnTo>
                    <a:cubicBezTo>
                      <a:pt x="211097" y="1931110"/>
                      <a:pt x="198809" y="1925379"/>
                      <a:pt x="188922" y="1920031"/>
                    </a:cubicBezTo>
                    <a:close/>
                    <a:moveTo>
                      <a:pt x="175044" y="1910756"/>
                    </a:moveTo>
                    <a:lnTo>
                      <a:pt x="188357" y="1919653"/>
                    </a:lnTo>
                    <a:lnTo>
                      <a:pt x="184650" y="1917912"/>
                    </a:lnTo>
                    <a:close/>
                    <a:moveTo>
                      <a:pt x="155743" y="1896379"/>
                    </a:moveTo>
                    <a:lnTo>
                      <a:pt x="175044" y="1910756"/>
                    </a:lnTo>
                    <a:lnTo>
                      <a:pt x="166834" y="1905270"/>
                    </a:lnTo>
                    <a:close/>
                    <a:moveTo>
                      <a:pt x="4712851" y="1887403"/>
                    </a:moveTo>
                    <a:lnTo>
                      <a:pt x="4713748" y="1887403"/>
                    </a:lnTo>
                    <a:cubicBezTo>
                      <a:pt x="4712083" y="1889068"/>
                      <a:pt x="4711944" y="1888929"/>
                      <a:pt x="4712291" y="1888270"/>
                    </a:cubicBezTo>
                    <a:close/>
                    <a:moveTo>
                      <a:pt x="2544154" y="1887140"/>
                    </a:moveTo>
                    <a:lnTo>
                      <a:pt x="2543085" y="1888508"/>
                    </a:lnTo>
                    <a:lnTo>
                      <a:pt x="2545374" y="1889080"/>
                    </a:lnTo>
                    <a:lnTo>
                      <a:pt x="2545374" y="1888179"/>
                    </a:lnTo>
                    <a:lnTo>
                      <a:pt x="2545192" y="1888179"/>
                    </a:lnTo>
                    <a:close/>
                    <a:moveTo>
                      <a:pt x="4713748" y="1886015"/>
                    </a:moveTo>
                    <a:lnTo>
                      <a:pt x="4712851" y="1887403"/>
                    </a:lnTo>
                    <a:lnTo>
                      <a:pt x="4712629" y="1887403"/>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close/>
                    <a:moveTo>
                      <a:pt x="1773656" y="1865906"/>
                    </a:moveTo>
                    <a:lnTo>
                      <a:pt x="1773577" y="1866185"/>
                    </a:lnTo>
                    <a:lnTo>
                      <a:pt x="1772075" y="1867141"/>
                    </a:lnTo>
                    <a:cubicBezTo>
                      <a:pt x="1770133" y="1868528"/>
                      <a:pt x="1768468" y="1869639"/>
                      <a:pt x="1770688" y="1867418"/>
                    </a:cubicBezTo>
                    <a:lnTo>
                      <a:pt x="1770742" y="1867310"/>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close/>
                    <a:moveTo>
                      <a:pt x="1775127" y="1865198"/>
                    </a:moveTo>
                    <a:lnTo>
                      <a:pt x="1774299" y="1865725"/>
                    </a:lnTo>
                    <a:lnTo>
                      <a:pt x="1774322" y="1865585"/>
                    </a:lnTo>
                    <a:close/>
                    <a:moveTo>
                      <a:pt x="1773859" y="1865198"/>
                    </a:moveTo>
                    <a:lnTo>
                      <a:pt x="1774387" y="1865198"/>
                    </a:lnTo>
                    <a:lnTo>
                      <a:pt x="1774322" y="1865585"/>
                    </a:lnTo>
                    <a:lnTo>
                      <a:pt x="1773656" y="1865906"/>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close/>
                    <a:moveTo>
                      <a:pt x="1766992" y="1863732"/>
                    </a:moveTo>
                    <a:lnTo>
                      <a:pt x="1765466" y="1865198"/>
                    </a:lnTo>
                    <a:lnTo>
                      <a:pt x="1764029" y="1865198"/>
                    </a:lnTo>
                    <a:lnTo>
                      <a:pt x="1757075" y="1864996"/>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close/>
                    <a:moveTo>
                      <a:pt x="1776720" y="1854381"/>
                    </a:moveTo>
                    <a:lnTo>
                      <a:pt x="1775127" y="1860757"/>
                    </a:lnTo>
                    <a:lnTo>
                      <a:pt x="1773859" y="1865198"/>
                    </a:lnTo>
                    <a:lnTo>
                      <a:pt x="1772907" y="1865198"/>
                    </a:lnTo>
                    <a:lnTo>
                      <a:pt x="1771798" y="1865198"/>
                    </a:lnTo>
                    <a:lnTo>
                      <a:pt x="1772907" y="1862977"/>
                    </a:lnTo>
                    <a:lnTo>
                      <a:pt x="1774807" y="1856220"/>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close/>
                    <a:moveTo>
                      <a:pt x="864432" y="1851831"/>
                    </a:moveTo>
                    <a:lnTo>
                      <a:pt x="865027" y="1851840"/>
                    </a:lnTo>
                    <a:cubicBezTo>
                      <a:pt x="867350" y="1851875"/>
                      <a:pt x="867350" y="1851875"/>
                      <a:pt x="867350" y="1851875"/>
                    </a:cubicBezTo>
                    <a:lnTo>
                      <a:pt x="875906" y="1852033"/>
                    </a:lnTo>
                    <a:close/>
                    <a:moveTo>
                      <a:pt x="660811" y="1849170"/>
                    </a:moveTo>
                    <a:lnTo>
                      <a:pt x="660993" y="1849430"/>
                    </a:lnTo>
                    <a:lnTo>
                      <a:pt x="660937" y="1849654"/>
                    </a:lnTo>
                    <a:lnTo>
                      <a:pt x="660761" y="1849865"/>
                    </a:lnTo>
                    <a:lnTo>
                      <a:pt x="660776" y="1849654"/>
                    </a:lnTo>
                    <a:close/>
                    <a:moveTo>
                      <a:pt x="661295" y="1848220"/>
                    </a:moveTo>
                    <a:lnTo>
                      <a:pt x="661429" y="1848512"/>
                    </a:lnTo>
                    <a:lnTo>
                      <a:pt x="661044" y="1849502"/>
                    </a:lnTo>
                    <a:lnTo>
                      <a:pt x="660993" y="1849430"/>
                    </a:lnTo>
                    <a:lnTo>
                      <a:pt x="661214" y="1848544"/>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close/>
                    <a:moveTo>
                      <a:pt x="661381" y="1842993"/>
                    </a:moveTo>
                    <a:lnTo>
                      <a:pt x="662601" y="1842993"/>
                    </a:lnTo>
                    <a:lnTo>
                      <a:pt x="661492" y="1847434"/>
                    </a:lnTo>
                    <a:lnTo>
                      <a:pt x="661295" y="1848220"/>
                    </a:lnTo>
                    <a:lnTo>
                      <a:pt x="660937" y="1847434"/>
                    </a:lnTo>
                    <a:lnTo>
                      <a:pt x="660811" y="1849170"/>
                    </a:lnTo>
                    <a:lnTo>
                      <a:pt x="659603" y="1847439"/>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close/>
                    <a:moveTo>
                      <a:pt x="1794002" y="1772565"/>
                    </a:moveTo>
                    <a:lnTo>
                      <a:pt x="1794078" y="1773134"/>
                    </a:lnTo>
                    <a:lnTo>
                      <a:pt x="1794315" y="1779087"/>
                    </a:lnTo>
                    <a:lnTo>
                      <a:pt x="1793275" y="1786531"/>
                    </a:lnTo>
                    <a:lnTo>
                      <a:pt x="1793177" y="1786840"/>
                    </a:lnTo>
                    <a:close/>
                    <a:moveTo>
                      <a:pt x="1794635" y="1761616"/>
                    </a:moveTo>
                    <a:lnTo>
                      <a:pt x="1795831" y="1768226"/>
                    </a:lnTo>
                    <a:lnTo>
                      <a:pt x="1794599" y="1777046"/>
                    </a:lnTo>
                    <a:lnTo>
                      <a:pt x="1794547" y="1776657"/>
                    </a:lnTo>
                    <a:lnTo>
                      <a:pt x="1794078" y="1773134"/>
                    </a:lnTo>
                    <a:lnTo>
                      <a:pt x="1794034" y="1772020"/>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close/>
                    <a:moveTo>
                      <a:pt x="1793171" y="1750316"/>
                    </a:moveTo>
                    <a:lnTo>
                      <a:pt x="1794715" y="1760245"/>
                    </a:lnTo>
                    <a:lnTo>
                      <a:pt x="1794635" y="1761616"/>
                    </a:lnTo>
                    <a:lnTo>
                      <a:pt x="1793334" y="1754421"/>
                    </a:lnTo>
                    <a:close/>
                    <a:moveTo>
                      <a:pt x="1791940" y="1742403"/>
                    </a:moveTo>
                    <a:lnTo>
                      <a:pt x="1793114" y="1748886"/>
                    </a:lnTo>
                    <a:lnTo>
                      <a:pt x="1793171" y="1750316"/>
                    </a:lnTo>
                    <a:close/>
                    <a:moveTo>
                      <a:pt x="1790892" y="1736614"/>
                    </a:moveTo>
                    <a:lnTo>
                      <a:pt x="1791191" y="1737582"/>
                    </a:lnTo>
                    <a:lnTo>
                      <a:pt x="1791940" y="1742403"/>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close/>
                    <a:moveTo>
                      <a:pt x="3401552" y="1715503"/>
                    </a:moveTo>
                    <a:lnTo>
                      <a:pt x="3402022" y="1718647"/>
                    </a:lnTo>
                    <a:lnTo>
                      <a:pt x="3400394" y="1717018"/>
                    </a:lnTo>
                    <a:close/>
                    <a:moveTo>
                      <a:pt x="2674990" y="1714631"/>
                    </a:moveTo>
                    <a:lnTo>
                      <a:pt x="2670003" y="1721732"/>
                    </a:lnTo>
                    <a:lnTo>
                      <a:pt x="2661730" y="1733513"/>
                    </a:lnTo>
                    <a:lnTo>
                      <a:pt x="2661160" y="1734226"/>
                    </a:lnTo>
                    <a:cubicBezTo>
                      <a:pt x="2656723" y="1740890"/>
                      <a:pt x="2652287" y="1747554"/>
                      <a:pt x="2647850" y="1751996"/>
                    </a:cubicBezTo>
                    <a:close/>
                    <a:moveTo>
                      <a:pt x="1787470" y="1714448"/>
                    </a:moveTo>
                    <a:lnTo>
                      <a:pt x="1788444" y="1723087"/>
                    </a:lnTo>
                    <a:lnTo>
                      <a:pt x="1790892" y="1736614"/>
                    </a:lnTo>
                    <a:lnTo>
                      <a:pt x="1789007" y="1730497"/>
                    </a:lnTo>
                    <a:lnTo>
                      <a:pt x="1788721" y="1728916"/>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close/>
                    <a:moveTo>
                      <a:pt x="3399802" y="1709765"/>
                    </a:moveTo>
                    <a:cubicBezTo>
                      <a:pt x="3400080" y="1708932"/>
                      <a:pt x="3400357" y="1708654"/>
                      <a:pt x="3400704" y="1709834"/>
                    </a:cubicBezTo>
                    <a:lnTo>
                      <a:pt x="3400864" y="1710907"/>
                    </a:lnTo>
                    <a:lnTo>
                      <a:pt x="3399456" y="1710457"/>
                    </a:lnTo>
                    <a:close/>
                    <a:moveTo>
                      <a:pt x="1784959" y="1707566"/>
                    </a:moveTo>
                    <a:lnTo>
                      <a:pt x="1787566" y="1725820"/>
                    </a:lnTo>
                    <a:lnTo>
                      <a:pt x="1784469" y="1715771"/>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close/>
                    <a:moveTo>
                      <a:pt x="1785464" y="1689790"/>
                    </a:moveTo>
                    <a:lnTo>
                      <a:pt x="1785793" y="1693622"/>
                    </a:lnTo>
                    <a:lnTo>
                      <a:pt x="1785742" y="1694470"/>
                    </a:lnTo>
                    <a:lnTo>
                      <a:pt x="1785357" y="1690023"/>
                    </a:lnTo>
                    <a:close/>
                    <a:moveTo>
                      <a:pt x="3166639" y="1683676"/>
                    </a:moveTo>
                    <a:lnTo>
                      <a:pt x="3137309" y="1692390"/>
                    </a:lnTo>
                    <a:lnTo>
                      <a:pt x="3151378" y="1687835"/>
                    </a:lnTo>
                    <a:lnTo>
                      <a:pt x="3156069" y="1686317"/>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close/>
                    <a:moveTo>
                      <a:pt x="1784596" y="1679660"/>
                    </a:moveTo>
                    <a:lnTo>
                      <a:pt x="1785036" y="1684795"/>
                    </a:lnTo>
                    <a:lnTo>
                      <a:pt x="1784282" y="1686172"/>
                    </a:lnTo>
                    <a:lnTo>
                      <a:pt x="1785560" y="1697509"/>
                    </a:lnTo>
                    <a:lnTo>
                      <a:pt x="1784959" y="1707566"/>
                    </a:lnTo>
                    <a:lnTo>
                      <a:pt x="1781785" y="1685339"/>
                    </a:lnTo>
                    <a:close/>
                    <a:moveTo>
                      <a:pt x="1790686" y="1674477"/>
                    </a:moveTo>
                    <a:lnTo>
                      <a:pt x="1790998" y="1677724"/>
                    </a:lnTo>
                    <a:lnTo>
                      <a:pt x="1785464" y="1689790"/>
                    </a:lnTo>
                    <a:lnTo>
                      <a:pt x="1785036" y="1684795"/>
                    </a:lnTo>
                    <a:close/>
                    <a:moveTo>
                      <a:pt x="1791038" y="1673834"/>
                    </a:moveTo>
                    <a:lnTo>
                      <a:pt x="1790686" y="1674477"/>
                    </a:lnTo>
                    <a:lnTo>
                      <a:pt x="1790663" y="1674237"/>
                    </a:lnTo>
                    <a:close/>
                    <a:moveTo>
                      <a:pt x="1790360" y="1668015"/>
                    </a:moveTo>
                    <a:lnTo>
                      <a:pt x="1784596" y="1679660"/>
                    </a:lnTo>
                    <a:lnTo>
                      <a:pt x="1784560" y="1679233"/>
                    </a:lnTo>
                    <a:close/>
                    <a:moveTo>
                      <a:pt x="1801804" y="1662266"/>
                    </a:moveTo>
                    <a:lnTo>
                      <a:pt x="1791364" y="1681549"/>
                    </a:lnTo>
                    <a:lnTo>
                      <a:pt x="1790998" y="1677724"/>
                    </a:lnTo>
                    <a:lnTo>
                      <a:pt x="1794474" y="1670142"/>
                    </a:lnTo>
                    <a:close/>
                    <a:moveTo>
                      <a:pt x="1801761" y="1654253"/>
                    </a:moveTo>
                    <a:lnTo>
                      <a:pt x="1794474" y="1670142"/>
                    </a:lnTo>
                    <a:lnTo>
                      <a:pt x="1791038" y="1673834"/>
                    </a:lnTo>
                    <a:close/>
                    <a:moveTo>
                      <a:pt x="3333544" y="1635861"/>
                    </a:moveTo>
                    <a:lnTo>
                      <a:pt x="3333662" y="1637226"/>
                    </a:lnTo>
                    <a:lnTo>
                      <a:pt x="3333217" y="1636489"/>
                    </a:lnTo>
                    <a:close/>
                    <a:moveTo>
                      <a:pt x="2107989" y="1612273"/>
                    </a:moveTo>
                    <a:lnTo>
                      <a:pt x="2108572" y="1612739"/>
                    </a:lnTo>
                    <a:lnTo>
                      <a:pt x="2108572" y="1612739"/>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close/>
                    <a:moveTo>
                      <a:pt x="2101345" y="1607846"/>
                    </a:moveTo>
                    <a:lnTo>
                      <a:pt x="2106845" y="1611511"/>
                    </a:lnTo>
                    <a:cubicBezTo>
                      <a:pt x="2107989" y="1612273"/>
                      <a:pt x="2107989" y="1612273"/>
                      <a:pt x="2107989" y="1612273"/>
                    </a:cubicBezTo>
                    <a:lnTo>
                      <a:pt x="2107067" y="1611720"/>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close/>
                    <a:moveTo>
                      <a:pt x="1853446" y="1589995"/>
                    </a:moveTo>
                    <a:lnTo>
                      <a:pt x="1851145" y="1597353"/>
                    </a:lnTo>
                    <a:lnTo>
                      <a:pt x="1846264" y="1602649"/>
                    </a:lnTo>
                    <a:close/>
                    <a:moveTo>
                      <a:pt x="3362170" y="1581939"/>
                    </a:moveTo>
                    <a:lnTo>
                      <a:pt x="3362071" y="1583198"/>
                    </a:lnTo>
                    <a:lnTo>
                      <a:pt x="3361679" y="1582675"/>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close/>
                    <a:moveTo>
                      <a:pt x="2054236" y="1575953"/>
                    </a:moveTo>
                    <a:lnTo>
                      <a:pt x="2090575" y="1600555"/>
                    </a:lnTo>
                    <a:lnTo>
                      <a:pt x="2101345" y="1607846"/>
                    </a:lnTo>
                    <a:lnTo>
                      <a:pt x="2098831" y="1606171"/>
                    </a:lnTo>
                    <a:cubicBezTo>
                      <a:pt x="2094252" y="1603120"/>
                      <a:pt x="2087383" y="1598544"/>
                      <a:pt x="2077080" y="1591679"/>
                    </a:cubicBezTo>
                    <a:lnTo>
                      <a:pt x="2058034" y="1578990"/>
                    </a:lnTo>
                    <a:close/>
                    <a:moveTo>
                      <a:pt x="3362660" y="1575669"/>
                    </a:moveTo>
                    <a:lnTo>
                      <a:pt x="3362585" y="1576625"/>
                    </a:lnTo>
                    <a:lnTo>
                      <a:pt x="3362116" y="1576039"/>
                    </a:lnTo>
                    <a:close/>
                    <a:moveTo>
                      <a:pt x="3146921" y="1574404"/>
                    </a:moveTo>
                    <a:lnTo>
                      <a:pt x="3145288" y="1575177"/>
                    </a:lnTo>
                    <a:lnTo>
                      <a:pt x="3146712" y="157447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close/>
                    <a:moveTo>
                      <a:pt x="1877067" y="1497188"/>
                    </a:moveTo>
                    <a:lnTo>
                      <a:pt x="1875212" y="1504579"/>
                    </a:lnTo>
                    <a:cubicBezTo>
                      <a:pt x="1874033" y="1506175"/>
                      <a:pt x="1873617" y="1504093"/>
                      <a:pt x="1875559" y="1499375"/>
                    </a:cubicBez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close/>
                    <a:moveTo>
                      <a:pt x="1875554" y="1489350"/>
                    </a:moveTo>
                    <a:lnTo>
                      <a:pt x="1871726" y="1503275"/>
                    </a:lnTo>
                    <a:lnTo>
                      <a:pt x="1872785" y="1492158"/>
                    </a:lnTo>
                    <a:close/>
                    <a:moveTo>
                      <a:pt x="1884001" y="1487130"/>
                    </a:moveTo>
                    <a:lnTo>
                      <a:pt x="1879769" y="1493269"/>
                    </a:lnTo>
                    <a:lnTo>
                      <a:pt x="1880050" y="1491474"/>
                    </a:lnTo>
                    <a:lnTo>
                      <a:pt x="1880614" y="1489941"/>
                    </a:lnTo>
                    <a:close/>
                    <a:moveTo>
                      <a:pt x="1882213" y="1485593"/>
                    </a:moveTo>
                    <a:lnTo>
                      <a:pt x="1880614" y="1489941"/>
                    </a:lnTo>
                    <a:lnTo>
                      <a:pt x="1880241" y="1490250"/>
                    </a:lnTo>
                    <a:lnTo>
                      <a:pt x="1880050" y="1491474"/>
                    </a:lnTo>
                    <a:lnTo>
                      <a:pt x="1878955" y="1494450"/>
                    </a:lnTo>
                    <a:lnTo>
                      <a:pt x="1877067" y="1497188"/>
                    </a:lnTo>
                    <a:lnTo>
                      <a:pt x="1879443" y="1487717"/>
                    </a:lnTo>
                    <a:close/>
                    <a:moveTo>
                      <a:pt x="3102255" y="1476781"/>
                    </a:moveTo>
                    <a:lnTo>
                      <a:pt x="3072108" y="1496000"/>
                    </a:lnTo>
                    <a:lnTo>
                      <a:pt x="3087278" y="1485950"/>
                    </a:lnTo>
                    <a:lnTo>
                      <a:pt x="3097595" y="1479115"/>
                    </a:lnTo>
                    <a:close/>
                    <a:moveTo>
                      <a:pt x="3273826" y="1460376"/>
                    </a:moveTo>
                    <a:lnTo>
                      <a:pt x="3283230" y="1483758"/>
                    </a:lnTo>
                    <a:lnTo>
                      <a:pt x="3275510" y="1472174"/>
                    </a:lnTo>
                    <a:close/>
                    <a:moveTo>
                      <a:pt x="2989405" y="1414477"/>
                    </a:moveTo>
                    <a:lnTo>
                      <a:pt x="2987166" y="1417097"/>
                    </a:lnTo>
                    <a:lnTo>
                      <a:pt x="2986090" y="1418048"/>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close/>
                    <a:moveTo>
                      <a:pt x="1991473" y="1389533"/>
                    </a:moveTo>
                    <a:lnTo>
                      <a:pt x="1983760" y="1405560"/>
                    </a:lnTo>
                    <a:lnTo>
                      <a:pt x="1980232" y="1408467"/>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close/>
                    <a:moveTo>
                      <a:pt x="3257754" y="1372253"/>
                    </a:moveTo>
                    <a:lnTo>
                      <a:pt x="3257880" y="1372946"/>
                    </a:lnTo>
                    <a:lnTo>
                      <a:pt x="3256740" y="1372543"/>
                    </a:lnTo>
                    <a:close/>
                    <a:moveTo>
                      <a:pt x="2665117" y="1324040"/>
                    </a:moveTo>
                    <a:lnTo>
                      <a:pt x="2663794" y="1329931"/>
                    </a:lnTo>
                    <a:lnTo>
                      <a:pt x="2664015" y="1328826"/>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close/>
                    <a:moveTo>
                      <a:pt x="2673177" y="1285968"/>
                    </a:moveTo>
                    <a:lnTo>
                      <a:pt x="2671777" y="1294381"/>
                    </a:lnTo>
                    <a:lnTo>
                      <a:pt x="2671777" y="1290392"/>
                    </a:lnTo>
                    <a:lnTo>
                      <a:pt x="2672960" y="128647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close/>
                    <a:moveTo>
                      <a:pt x="2176821" y="1229814"/>
                    </a:moveTo>
                    <a:lnTo>
                      <a:pt x="2164034" y="1247910"/>
                    </a:lnTo>
                    <a:lnTo>
                      <a:pt x="2156518" y="1253511"/>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close/>
                    <a:moveTo>
                      <a:pt x="2937833" y="1214382"/>
                    </a:moveTo>
                    <a:lnTo>
                      <a:pt x="2938312" y="1214620"/>
                    </a:lnTo>
                    <a:lnTo>
                      <a:pt x="2938146" y="1214599"/>
                    </a:lnTo>
                    <a:close/>
                    <a:moveTo>
                      <a:pt x="2312871" y="1179073"/>
                    </a:moveTo>
                    <a:lnTo>
                      <a:pt x="2307066" y="1182377"/>
                    </a:lnTo>
                    <a:lnTo>
                      <a:pt x="2261475" y="1189341"/>
                    </a:lnTo>
                    <a:lnTo>
                      <a:pt x="2229538" y="1192684"/>
                    </a:lnTo>
                    <a:lnTo>
                      <a:pt x="2235604" y="1188890"/>
                    </a:lnTo>
                    <a:cubicBezTo>
                      <a:pt x="2246736" y="1184328"/>
                      <a:pt x="2258684" y="1180902"/>
                      <a:pt x="2271732" y="1179102"/>
                    </a:cubicBezTo>
                    <a:close/>
                    <a:moveTo>
                      <a:pt x="2317266" y="1176570"/>
                    </a:moveTo>
                    <a:lnTo>
                      <a:pt x="2314466" y="1179071"/>
                    </a:lnTo>
                    <a:lnTo>
                      <a:pt x="2312871" y="1179073"/>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close/>
                    <a:moveTo>
                      <a:pt x="2344949" y="1158271"/>
                    </a:moveTo>
                    <a:lnTo>
                      <a:pt x="2337359" y="1167835"/>
                    </a:lnTo>
                    <a:lnTo>
                      <a:pt x="2324165" y="1175438"/>
                    </a:lnTo>
                    <a:close/>
                    <a:moveTo>
                      <a:pt x="2533518" y="1129463"/>
                    </a:moveTo>
                    <a:lnTo>
                      <a:pt x="2530867" y="1130221"/>
                    </a:lnTo>
                    <a:cubicBezTo>
                      <a:pt x="2523099" y="1132441"/>
                      <a:pt x="2523099" y="1132441"/>
                      <a:pt x="2523099" y="1132441"/>
                    </a:cubicBezTo>
                    <a:lnTo>
                      <a:pt x="2519175" y="1132021"/>
                    </a:lnTo>
                    <a:close/>
                    <a:moveTo>
                      <a:pt x="2845529" y="1125726"/>
                    </a:moveTo>
                    <a:lnTo>
                      <a:pt x="2847147" y="1125780"/>
                    </a:lnTo>
                    <a:lnTo>
                      <a:pt x="2850988" y="1130477"/>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close/>
                    <a:moveTo>
                      <a:pt x="2387709" y="1114678"/>
                    </a:moveTo>
                    <a:lnTo>
                      <a:pt x="2392501" y="1115477"/>
                    </a:lnTo>
                    <a:lnTo>
                      <a:pt x="2388976" y="1117270"/>
                    </a:lnTo>
                    <a:lnTo>
                      <a:pt x="2385559" y="1117592"/>
                    </a:lnTo>
                    <a:lnTo>
                      <a:pt x="2384851" y="1118252"/>
                    </a:lnTo>
                    <a:close/>
                    <a:moveTo>
                      <a:pt x="2593942" y="1112938"/>
                    </a:moveTo>
                    <a:lnTo>
                      <a:pt x="2574767" y="1117673"/>
                    </a:lnTo>
                    <a:lnTo>
                      <a:pt x="2585245" y="1114678"/>
                    </a:lnTo>
                    <a:cubicBezTo>
                      <a:pt x="2585245" y="1114678"/>
                      <a:pt x="2585245" y="1114678"/>
                      <a:pt x="2589407" y="1113845"/>
                    </a:cubicBez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a:p>
            </p:txBody>
          </p:sp>
          <p:sp>
            <p:nvSpPr>
              <p:cNvPr id="7" name="任意多边形 6"/>
              <p:cNvSpPr/>
              <p:nvPr/>
            </p:nvSpPr>
            <p:spPr bwMode="auto">
              <a:xfrm>
                <a:off x="5805240" y="2344328"/>
                <a:ext cx="3888895" cy="1799493"/>
              </a:xfrm>
              <a:custGeom>
                <a:avLst/>
                <a:gdLst>
                  <a:gd name="connsiteX0" fmla="*/ 3571026 w 3888895"/>
                  <a:gd name="connsiteY0" fmla="*/ 1697503 h 1799493"/>
                  <a:gd name="connsiteX1" fmla="*/ 3554399 w 3888895"/>
                  <a:gd name="connsiteY1" fmla="*/ 1699107 h 1799493"/>
                  <a:gd name="connsiteX2" fmla="*/ 3569222 w 3888895"/>
                  <a:gd name="connsiteY2" fmla="*/ 1697623 h 1799493"/>
                  <a:gd name="connsiteX3" fmla="*/ 3608615 w 3888895"/>
                  <a:gd name="connsiteY3" fmla="*/ 1693876 h 1799493"/>
                  <a:gd name="connsiteX4" fmla="*/ 3602521 w 3888895"/>
                  <a:gd name="connsiteY4" fmla="*/ 1695401 h 1799493"/>
                  <a:gd name="connsiteX5" fmla="*/ 3571026 w 3888895"/>
                  <a:gd name="connsiteY5" fmla="*/ 1697503 h 1799493"/>
                  <a:gd name="connsiteX6" fmla="*/ 3888895 w 3888895"/>
                  <a:gd name="connsiteY6" fmla="*/ 1670958 h 1799493"/>
                  <a:gd name="connsiteX7" fmla="*/ 3871135 w 3888895"/>
                  <a:gd name="connsiteY7" fmla="*/ 1673180 h 1799493"/>
                  <a:gd name="connsiteX8" fmla="*/ 3338347 w 3888895"/>
                  <a:gd name="connsiteY8" fmla="*/ 1724288 h 1799493"/>
                  <a:gd name="connsiteX9" fmla="*/ 3023113 w 3888895"/>
                  <a:gd name="connsiteY9" fmla="*/ 1757620 h 1799493"/>
                  <a:gd name="connsiteX10" fmla="*/ 3007574 w 3888895"/>
                  <a:gd name="connsiteY10" fmla="*/ 1759842 h 1799493"/>
                  <a:gd name="connsiteX11" fmla="*/ 2960954 w 3888895"/>
                  <a:gd name="connsiteY11" fmla="*/ 1764286 h 1799493"/>
                  <a:gd name="connsiteX12" fmla="*/ 2878816 w 3888895"/>
                  <a:gd name="connsiteY12" fmla="*/ 1773174 h 1799493"/>
                  <a:gd name="connsiteX13" fmla="*/ 2841077 w 3888895"/>
                  <a:gd name="connsiteY13" fmla="*/ 1777618 h 1799493"/>
                  <a:gd name="connsiteX14" fmla="*/ 2776698 w 3888895"/>
                  <a:gd name="connsiteY14" fmla="*/ 1784285 h 1799493"/>
                  <a:gd name="connsiteX15" fmla="*/ 2770038 w 3888895"/>
                  <a:gd name="connsiteY15" fmla="*/ 1786507 h 1799493"/>
                  <a:gd name="connsiteX16" fmla="*/ 2756719 w 3888895"/>
                  <a:gd name="connsiteY16" fmla="*/ 1786507 h 1799493"/>
                  <a:gd name="connsiteX17" fmla="*/ 2732299 w 3888895"/>
                  <a:gd name="connsiteY17" fmla="*/ 1790951 h 1799493"/>
                  <a:gd name="connsiteX18" fmla="*/ 2643501 w 3888895"/>
                  <a:gd name="connsiteY18" fmla="*/ 1797617 h 1799493"/>
                  <a:gd name="connsiteX19" fmla="*/ 2641281 w 3888895"/>
                  <a:gd name="connsiteY19" fmla="*/ 1797617 h 1799493"/>
                  <a:gd name="connsiteX20" fmla="*/ 2632401 w 3888895"/>
                  <a:gd name="connsiteY20" fmla="*/ 1797617 h 1799493"/>
                  <a:gd name="connsiteX21" fmla="*/ 2636841 w 3888895"/>
                  <a:gd name="connsiteY21" fmla="*/ 1795395 h 1799493"/>
                  <a:gd name="connsiteX22" fmla="*/ 2607982 w 3888895"/>
                  <a:gd name="connsiteY22" fmla="*/ 1797617 h 1799493"/>
                  <a:gd name="connsiteX23" fmla="*/ 2619082 w 3888895"/>
                  <a:gd name="connsiteY23" fmla="*/ 1793173 h 1799493"/>
                  <a:gd name="connsiteX24" fmla="*/ 2621302 w 3888895"/>
                  <a:gd name="connsiteY24" fmla="*/ 1790951 h 1799493"/>
                  <a:gd name="connsiteX25" fmla="*/ 2630181 w 3888895"/>
                  <a:gd name="connsiteY25" fmla="*/ 1788729 h 1799493"/>
                  <a:gd name="connsiteX26" fmla="*/ 2634621 w 3888895"/>
                  <a:gd name="connsiteY26" fmla="*/ 1788729 h 1799493"/>
                  <a:gd name="connsiteX27" fmla="*/ 2667921 w 3888895"/>
                  <a:gd name="connsiteY27" fmla="*/ 1784285 h 1799493"/>
                  <a:gd name="connsiteX28" fmla="*/ 2703440 w 3888895"/>
                  <a:gd name="connsiteY28" fmla="*/ 1782063 h 1799493"/>
                  <a:gd name="connsiteX29" fmla="*/ 2705660 w 3888895"/>
                  <a:gd name="connsiteY29" fmla="*/ 1782063 h 1799493"/>
                  <a:gd name="connsiteX30" fmla="*/ 2706215 w 3888895"/>
                  <a:gd name="connsiteY30" fmla="*/ 1782063 h 1799493"/>
                  <a:gd name="connsiteX31" fmla="*/ 2714540 w 3888895"/>
                  <a:gd name="connsiteY31" fmla="*/ 1782063 h 1799493"/>
                  <a:gd name="connsiteX32" fmla="*/ 2738959 w 3888895"/>
                  <a:gd name="connsiteY32" fmla="*/ 1779840 h 1799493"/>
                  <a:gd name="connsiteX33" fmla="*/ 2758939 w 3888895"/>
                  <a:gd name="connsiteY33" fmla="*/ 1777618 h 1799493"/>
                  <a:gd name="connsiteX34" fmla="*/ 2832197 w 3888895"/>
                  <a:gd name="connsiteY34" fmla="*/ 1770952 h 1799493"/>
                  <a:gd name="connsiteX35" fmla="*/ 2936535 w 3888895"/>
                  <a:gd name="connsiteY35" fmla="*/ 1762064 h 1799493"/>
                  <a:gd name="connsiteX36" fmla="*/ 3018673 w 3888895"/>
                  <a:gd name="connsiteY36" fmla="*/ 1753175 h 1799493"/>
                  <a:gd name="connsiteX37" fmla="*/ 3065292 w 3888895"/>
                  <a:gd name="connsiteY37" fmla="*/ 1748731 h 1799493"/>
                  <a:gd name="connsiteX38" fmla="*/ 3129671 w 3888895"/>
                  <a:gd name="connsiteY38" fmla="*/ 1739843 h 1799493"/>
                  <a:gd name="connsiteX39" fmla="*/ 3174070 w 3888895"/>
                  <a:gd name="connsiteY39" fmla="*/ 1735399 h 1799493"/>
                  <a:gd name="connsiteX40" fmla="*/ 3191830 w 3888895"/>
                  <a:gd name="connsiteY40" fmla="*/ 1733177 h 1799493"/>
                  <a:gd name="connsiteX41" fmla="*/ 3216249 w 3888895"/>
                  <a:gd name="connsiteY41" fmla="*/ 1730954 h 1799493"/>
                  <a:gd name="connsiteX42" fmla="*/ 3253988 w 3888895"/>
                  <a:gd name="connsiteY42" fmla="*/ 1728732 h 1799493"/>
                  <a:gd name="connsiteX43" fmla="*/ 3302827 w 3888895"/>
                  <a:gd name="connsiteY43" fmla="*/ 1724288 h 1799493"/>
                  <a:gd name="connsiteX44" fmla="*/ 3309487 w 3888895"/>
                  <a:gd name="connsiteY44" fmla="*/ 1722066 h 1799493"/>
                  <a:gd name="connsiteX45" fmla="*/ 3331687 w 3888895"/>
                  <a:gd name="connsiteY45" fmla="*/ 1719844 h 1799493"/>
                  <a:gd name="connsiteX46" fmla="*/ 3404945 w 3888895"/>
                  <a:gd name="connsiteY46" fmla="*/ 1710956 h 1799493"/>
                  <a:gd name="connsiteX47" fmla="*/ 3631380 w 3888895"/>
                  <a:gd name="connsiteY47" fmla="*/ 1690957 h 1799493"/>
                  <a:gd name="connsiteX48" fmla="*/ 3628818 w 3888895"/>
                  <a:gd name="connsiteY48" fmla="*/ 1691812 h 1799493"/>
                  <a:gd name="connsiteX49" fmla="*/ 3621113 w 3888895"/>
                  <a:gd name="connsiteY49" fmla="*/ 1692624 h 1799493"/>
                  <a:gd name="connsiteX50" fmla="*/ 3615841 w 3888895"/>
                  <a:gd name="connsiteY50" fmla="*/ 1693179 h 1799493"/>
                  <a:gd name="connsiteX51" fmla="*/ 3608615 w 3888895"/>
                  <a:gd name="connsiteY51" fmla="*/ 1693876 h 1799493"/>
                  <a:gd name="connsiteX52" fmla="*/ 3611401 w 3888895"/>
                  <a:gd name="connsiteY52" fmla="*/ 1693179 h 1799493"/>
                  <a:gd name="connsiteX53" fmla="*/ 3340566 w 3888895"/>
                  <a:gd name="connsiteY53" fmla="*/ 1719844 h 1799493"/>
                  <a:gd name="connsiteX54" fmla="*/ 3431585 w 3888895"/>
                  <a:gd name="connsiteY54" fmla="*/ 1710956 h 1799493"/>
                  <a:gd name="connsiteX55" fmla="*/ 3554399 w 3888895"/>
                  <a:gd name="connsiteY55" fmla="*/ 1699107 h 1799493"/>
                  <a:gd name="connsiteX56" fmla="*/ 3524823 w 3888895"/>
                  <a:gd name="connsiteY56" fmla="*/ 1702067 h 1799493"/>
                  <a:gd name="connsiteX57" fmla="*/ 3460444 w 3888895"/>
                  <a:gd name="connsiteY57" fmla="*/ 1708734 h 1799493"/>
                  <a:gd name="connsiteX58" fmla="*/ 3602521 w 3888895"/>
                  <a:gd name="connsiteY58" fmla="*/ 1695401 h 1799493"/>
                  <a:gd name="connsiteX59" fmla="*/ 3624721 w 3888895"/>
                  <a:gd name="connsiteY59" fmla="*/ 1693179 h 1799493"/>
                  <a:gd name="connsiteX60" fmla="*/ 3628818 w 3888895"/>
                  <a:gd name="connsiteY60" fmla="*/ 1691812 h 1799493"/>
                  <a:gd name="connsiteX61" fmla="*/ 3658020 w 3888895"/>
                  <a:gd name="connsiteY61" fmla="*/ 1688735 h 1799493"/>
                  <a:gd name="connsiteX62" fmla="*/ 3712247 w 3888895"/>
                  <a:gd name="connsiteY62" fmla="*/ 1685445 h 1799493"/>
                  <a:gd name="connsiteX63" fmla="*/ 3673560 w 3888895"/>
                  <a:gd name="connsiteY63" fmla="*/ 1688735 h 1799493"/>
                  <a:gd name="connsiteX64" fmla="*/ 3731278 w 3888895"/>
                  <a:gd name="connsiteY64" fmla="*/ 1684291 h 1799493"/>
                  <a:gd name="connsiteX65" fmla="*/ 3712247 w 3888895"/>
                  <a:gd name="connsiteY65" fmla="*/ 1685445 h 1799493"/>
                  <a:gd name="connsiteX66" fmla="*/ 3787887 w 3888895"/>
                  <a:gd name="connsiteY66" fmla="*/ 1679013 h 1799493"/>
                  <a:gd name="connsiteX67" fmla="*/ 3888895 w 3888895"/>
                  <a:gd name="connsiteY67" fmla="*/ 1670958 h 1799493"/>
                  <a:gd name="connsiteX68" fmla="*/ 135696 w 3888895"/>
                  <a:gd name="connsiteY68" fmla="*/ 1641896 h 1799493"/>
                  <a:gd name="connsiteX69" fmla="*/ 182325 w 3888895"/>
                  <a:gd name="connsiteY69" fmla="*/ 1648555 h 1799493"/>
                  <a:gd name="connsiteX70" fmla="*/ 222293 w 3888895"/>
                  <a:gd name="connsiteY70" fmla="*/ 1657434 h 1799493"/>
                  <a:gd name="connsiteX71" fmla="*/ 217852 w 3888895"/>
                  <a:gd name="connsiteY71" fmla="*/ 1657434 h 1799493"/>
                  <a:gd name="connsiteX72" fmla="*/ 195648 w 3888895"/>
                  <a:gd name="connsiteY72" fmla="*/ 1652995 h 1799493"/>
                  <a:gd name="connsiteX73" fmla="*/ 135696 w 3888895"/>
                  <a:gd name="connsiteY73" fmla="*/ 1641896 h 1799493"/>
                  <a:gd name="connsiteX74" fmla="*/ 2638780 w 3888895"/>
                  <a:gd name="connsiteY74" fmla="*/ 1631476 h 1799493"/>
                  <a:gd name="connsiteX75" fmla="*/ 2638414 w 3888895"/>
                  <a:gd name="connsiteY75" fmla="*/ 1632210 h 1799493"/>
                  <a:gd name="connsiteX76" fmla="*/ 2634529 w 3888895"/>
                  <a:gd name="connsiteY76" fmla="*/ 1633322 h 1799493"/>
                  <a:gd name="connsiteX77" fmla="*/ 4690 w 3888895"/>
                  <a:gd name="connsiteY77" fmla="*/ 1617480 h 1799493"/>
                  <a:gd name="connsiteX78" fmla="*/ 20233 w 3888895"/>
                  <a:gd name="connsiteY78" fmla="*/ 1619700 h 1799493"/>
                  <a:gd name="connsiteX79" fmla="*/ 462100 w 3888895"/>
                  <a:gd name="connsiteY79" fmla="*/ 1692949 h 1799493"/>
                  <a:gd name="connsiteX80" fmla="*/ 721892 w 3888895"/>
                  <a:gd name="connsiteY80" fmla="*/ 1737342 h 1799493"/>
                  <a:gd name="connsiteX81" fmla="*/ 737435 w 3888895"/>
                  <a:gd name="connsiteY81" fmla="*/ 1739562 h 1799493"/>
                  <a:gd name="connsiteX82" fmla="*/ 775182 w 3888895"/>
                  <a:gd name="connsiteY82" fmla="*/ 1746221 h 1799493"/>
                  <a:gd name="connsiteX83" fmla="*/ 844016 w 3888895"/>
                  <a:gd name="connsiteY83" fmla="*/ 1757319 h 1799493"/>
                  <a:gd name="connsiteX84" fmla="*/ 875102 w 3888895"/>
                  <a:gd name="connsiteY84" fmla="*/ 1759539 h 1799493"/>
                  <a:gd name="connsiteX85" fmla="*/ 928393 w 3888895"/>
                  <a:gd name="connsiteY85" fmla="*/ 1768418 h 1799493"/>
                  <a:gd name="connsiteX86" fmla="*/ 935054 w 3888895"/>
                  <a:gd name="connsiteY86" fmla="*/ 1768418 h 1799493"/>
                  <a:gd name="connsiteX87" fmla="*/ 946156 w 3888895"/>
                  <a:gd name="connsiteY87" fmla="*/ 1770637 h 1799493"/>
                  <a:gd name="connsiteX88" fmla="*/ 963920 w 3888895"/>
                  <a:gd name="connsiteY88" fmla="*/ 1772857 h 1799493"/>
                  <a:gd name="connsiteX89" fmla="*/ 1039415 w 3888895"/>
                  <a:gd name="connsiteY89" fmla="*/ 1786175 h 1799493"/>
                  <a:gd name="connsiteX90" fmla="*/ 1037194 w 3888895"/>
                  <a:gd name="connsiteY90" fmla="*/ 1786175 h 1799493"/>
                  <a:gd name="connsiteX91" fmla="*/ 1040155 w 3888895"/>
                  <a:gd name="connsiteY91" fmla="*/ 1787655 h 1799493"/>
                  <a:gd name="connsiteX92" fmla="*/ 1039137 w 3888895"/>
                  <a:gd name="connsiteY92" fmla="*/ 1787562 h 1799493"/>
                  <a:gd name="connsiteX93" fmla="*/ 1041635 w 3888895"/>
                  <a:gd name="connsiteY93" fmla="*/ 1788395 h 1799493"/>
                  <a:gd name="connsiteX94" fmla="*/ 1040155 w 3888895"/>
                  <a:gd name="connsiteY94" fmla="*/ 1787655 h 1799493"/>
                  <a:gd name="connsiteX95" fmla="*/ 1048296 w 3888895"/>
                  <a:gd name="connsiteY95" fmla="*/ 1788395 h 1799493"/>
                  <a:gd name="connsiteX96" fmla="*/ 1043856 w 3888895"/>
                  <a:gd name="connsiteY96" fmla="*/ 1790614 h 1799493"/>
                  <a:gd name="connsiteX97" fmla="*/ 1068280 w 3888895"/>
                  <a:gd name="connsiteY97" fmla="*/ 1795054 h 1799493"/>
                  <a:gd name="connsiteX98" fmla="*/ 1059399 w 3888895"/>
                  <a:gd name="connsiteY98" fmla="*/ 1797273 h 1799493"/>
                  <a:gd name="connsiteX99" fmla="*/ 1054958 w 3888895"/>
                  <a:gd name="connsiteY99" fmla="*/ 1799493 h 1799493"/>
                  <a:gd name="connsiteX100" fmla="*/ 1048296 w 3888895"/>
                  <a:gd name="connsiteY100" fmla="*/ 1797273 h 1799493"/>
                  <a:gd name="connsiteX101" fmla="*/ 1043856 w 3888895"/>
                  <a:gd name="connsiteY101" fmla="*/ 1797273 h 1799493"/>
                  <a:gd name="connsiteX102" fmla="*/ 1014990 w 3888895"/>
                  <a:gd name="connsiteY102" fmla="*/ 1795054 h 1799493"/>
                  <a:gd name="connsiteX103" fmla="*/ 986124 w 3888895"/>
                  <a:gd name="connsiteY103" fmla="*/ 1788395 h 1799493"/>
                  <a:gd name="connsiteX104" fmla="*/ 983904 w 3888895"/>
                  <a:gd name="connsiteY104" fmla="*/ 1786175 h 1799493"/>
                  <a:gd name="connsiteX105" fmla="*/ 977242 w 3888895"/>
                  <a:gd name="connsiteY105" fmla="*/ 1786175 h 1799493"/>
                  <a:gd name="connsiteX106" fmla="*/ 957258 w 3888895"/>
                  <a:gd name="connsiteY106" fmla="*/ 1781736 h 1799493"/>
                  <a:gd name="connsiteX107" fmla="*/ 941715 w 3888895"/>
                  <a:gd name="connsiteY107" fmla="*/ 1779516 h 1799493"/>
                  <a:gd name="connsiteX108" fmla="*/ 879543 w 3888895"/>
                  <a:gd name="connsiteY108" fmla="*/ 1768418 h 1799493"/>
                  <a:gd name="connsiteX109" fmla="*/ 792946 w 3888895"/>
                  <a:gd name="connsiteY109" fmla="*/ 1752880 h 1799493"/>
                  <a:gd name="connsiteX110" fmla="*/ 726333 w 3888895"/>
                  <a:gd name="connsiteY110" fmla="*/ 1741782 h 1799493"/>
                  <a:gd name="connsiteX111" fmla="*/ 688585 w 3888895"/>
                  <a:gd name="connsiteY111" fmla="*/ 1737342 h 1799493"/>
                  <a:gd name="connsiteX112" fmla="*/ 633074 w 3888895"/>
                  <a:gd name="connsiteY112" fmla="*/ 1728464 h 1799493"/>
                  <a:gd name="connsiteX113" fmla="*/ 595327 w 3888895"/>
                  <a:gd name="connsiteY113" fmla="*/ 1721805 h 1799493"/>
                  <a:gd name="connsiteX114" fmla="*/ 582004 w 3888895"/>
                  <a:gd name="connsiteY114" fmla="*/ 1719585 h 1799493"/>
                  <a:gd name="connsiteX115" fmla="*/ 562020 w 3888895"/>
                  <a:gd name="connsiteY115" fmla="*/ 1717365 h 1799493"/>
                  <a:gd name="connsiteX116" fmla="*/ 530934 w 3888895"/>
                  <a:gd name="connsiteY116" fmla="*/ 1710706 h 1799493"/>
                  <a:gd name="connsiteX117" fmla="*/ 490966 w 3888895"/>
                  <a:gd name="connsiteY117" fmla="*/ 1704047 h 1799493"/>
                  <a:gd name="connsiteX118" fmla="*/ 484305 w 3888895"/>
                  <a:gd name="connsiteY118" fmla="*/ 1704047 h 1799493"/>
                  <a:gd name="connsiteX119" fmla="*/ 464321 w 3888895"/>
                  <a:gd name="connsiteY119" fmla="*/ 1699608 h 1799493"/>
                  <a:gd name="connsiteX120" fmla="*/ 404369 w 3888895"/>
                  <a:gd name="connsiteY120" fmla="*/ 1690729 h 1799493"/>
                  <a:gd name="connsiteX121" fmla="*/ 249181 w 3888895"/>
                  <a:gd name="connsiteY121" fmla="*/ 1664197 h 1799493"/>
                  <a:gd name="connsiteX122" fmla="*/ 217852 w 3888895"/>
                  <a:gd name="connsiteY122" fmla="*/ 1657434 h 1799493"/>
                  <a:gd name="connsiteX123" fmla="*/ 224791 w 3888895"/>
                  <a:gd name="connsiteY123" fmla="*/ 1658821 h 1799493"/>
                  <a:gd name="connsiteX124" fmla="*/ 228954 w 3888895"/>
                  <a:gd name="connsiteY124" fmla="*/ 1659654 h 1799493"/>
                  <a:gd name="connsiteX125" fmla="*/ 235082 w 3888895"/>
                  <a:gd name="connsiteY125" fmla="*/ 1660630 h 1799493"/>
                  <a:gd name="connsiteX126" fmla="*/ 240056 w 3888895"/>
                  <a:gd name="connsiteY126" fmla="*/ 1661873 h 1799493"/>
                  <a:gd name="connsiteX127" fmla="*/ 294982 w 3888895"/>
                  <a:gd name="connsiteY127" fmla="*/ 1671197 h 1799493"/>
                  <a:gd name="connsiteX128" fmla="*/ 304449 w 3888895"/>
                  <a:gd name="connsiteY128" fmla="*/ 1672972 h 1799493"/>
                  <a:gd name="connsiteX129" fmla="*/ 357740 w 3888895"/>
                  <a:gd name="connsiteY129" fmla="*/ 1681851 h 1799493"/>
                  <a:gd name="connsiteX130" fmla="*/ 360515 w 3888895"/>
                  <a:gd name="connsiteY130" fmla="*/ 1682406 h 1799493"/>
                  <a:gd name="connsiteX131" fmla="*/ 364685 w 3888895"/>
                  <a:gd name="connsiteY131" fmla="*/ 1683239 h 1799493"/>
                  <a:gd name="connsiteX132" fmla="*/ 379944 w 3888895"/>
                  <a:gd name="connsiteY132" fmla="*/ 1686290 h 1799493"/>
                  <a:gd name="connsiteX133" fmla="*/ 377169 w 3888895"/>
                  <a:gd name="connsiteY133" fmla="*/ 1685735 h 1799493"/>
                  <a:gd name="connsiteX134" fmla="*/ 364685 w 3888895"/>
                  <a:gd name="connsiteY134" fmla="*/ 1683239 h 1799493"/>
                  <a:gd name="connsiteX135" fmla="*/ 357740 w 3888895"/>
                  <a:gd name="connsiteY135" fmla="*/ 1681851 h 1799493"/>
                  <a:gd name="connsiteX136" fmla="*/ 308092 w 3888895"/>
                  <a:gd name="connsiteY136" fmla="*/ 1673423 h 1799493"/>
                  <a:gd name="connsiteX137" fmla="*/ 294982 w 3888895"/>
                  <a:gd name="connsiteY137" fmla="*/ 1671197 h 1799493"/>
                  <a:gd name="connsiteX138" fmla="*/ 268922 w 3888895"/>
                  <a:gd name="connsiteY138" fmla="*/ 1666313 h 1799493"/>
                  <a:gd name="connsiteX139" fmla="*/ 240056 w 3888895"/>
                  <a:gd name="connsiteY139" fmla="*/ 1661873 h 1799493"/>
                  <a:gd name="connsiteX140" fmla="*/ 237466 w 3888895"/>
                  <a:gd name="connsiteY140" fmla="*/ 1661010 h 1799493"/>
                  <a:gd name="connsiteX141" fmla="*/ 331082 w 3888895"/>
                  <a:gd name="connsiteY141" fmla="*/ 1675929 h 1799493"/>
                  <a:gd name="connsiteX142" fmla="*/ 398881 w 3888895"/>
                  <a:gd name="connsiteY142" fmla="*/ 1687225 h 1799493"/>
                  <a:gd name="connsiteX143" fmla="*/ 421855 w 3888895"/>
                  <a:gd name="connsiteY143" fmla="*/ 1691562 h 1799493"/>
                  <a:gd name="connsiteX144" fmla="*/ 459880 w 3888895"/>
                  <a:gd name="connsiteY144" fmla="*/ 1697388 h 1799493"/>
                  <a:gd name="connsiteX145" fmla="*/ 398881 w 3888895"/>
                  <a:gd name="connsiteY145" fmla="*/ 1687225 h 1799493"/>
                  <a:gd name="connsiteX146" fmla="*/ 382164 w 3888895"/>
                  <a:gd name="connsiteY146" fmla="*/ 1684070 h 1799493"/>
                  <a:gd name="connsiteX147" fmla="*/ 331082 w 3888895"/>
                  <a:gd name="connsiteY147" fmla="*/ 1675929 h 1799493"/>
                  <a:gd name="connsiteX148" fmla="*/ 328943 w 3888895"/>
                  <a:gd name="connsiteY148" fmla="*/ 1675573 h 1799493"/>
                  <a:gd name="connsiteX149" fmla="*/ 233395 w 3888895"/>
                  <a:gd name="connsiteY149" fmla="*/ 1659654 h 1799493"/>
                  <a:gd name="connsiteX150" fmla="*/ 237466 w 3888895"/>
                  <a:gd name="connsiteY150" fmla="*/ 1661010 h 1799493"/>
                  <a:gd name="connsiteX151" fmla="*/ 235082 w 3888895"/>
                  <a:gd name="connsiteY151" fmla="*/ 1660630 h 1799493"/>
                  <a:gd name="connsiteX152" fmla="*/ 224513 w 3888895"/>
                  <a:gd name="connsiteY152" fmla="*/ 1657989 h 1799493"/>
                  <a:gd name="connsiteX153" fmla="*/ 222293 w 3888895"/>
                  <a:gd name="connsiteY153" fmla="*/ 1657434 h 1799493"/>
                  <a:gd name="connsiteX154" fmla="*/ 182325 w 3888895"/>
                  <a:gd name="connsiteY154" fmla="*/ 1648555 h 1799493"/>
                  <a:gd name="connsiteX155" fmla="*/ 4690 w 3888895"/>
                  <a:gd name="connsiteY155" fmla="*/ 1617480 h 1799493"/>
                  <a:gd name="connsiteX156" fmla="*/ 352852 w 3888895"/>
                  <a:gd name="connsiteY156" fmla="*/ 1486589 h 1799493"/>
                  <a:gd name="connsiteX157" fmla="*/ 355349 w 3888895"/>
                  <a:gd name="connsiteY157" fmla="*/ 1487421 h 1799493"/>
                  <a:gd name="connsiteX158" fmla="*/ 361325 w 3888895"/>
                  <a:gd name="connsiteY158" fmla="*/ 1489414 h 1799493"/>
                  <a:gd name="connsiteX159" fmla="*/ 330185 w 3888895"/>
                  <a:gd name="connsiteY159" fmla="*/ 1480709 h 1799493"/>
                  <a:gd name="connsiteX160" fmla="*/ 337873 w 3888895"/>
                  <a:gd name="connsiteY160" fmla="*/ 1482704 h 1799493"/>
                  <a:gd name="connsiteX161" fmla="*/ 352852 w 3888895"/>
                  <a:gd name="connsiteY161" fmla="*/ 1486589 h 1799493"/>
                  <a:gd name="connsiteX162" fmla="*/ 341262 w 3888895"/>
                  <a:gd name="connsiteY162" fmla="*/ 1483806 h 1799493"/>
                  <a:gd name="connsiteX163" fmla="*/ 3600154 w 3888895"/>
                  <a:gd name="connsiteY163" fmla="*/ 1475657 h 1799493"/>
                  <a:gd name="connsiteX164" fmla="*/ 3481739 w 3888895"/>
                  <a:gd name="connsiteY164" fmla="*/ 1502830 h 1799493"/>
                  <a:gd name="connsiteX165" fmla="*/ 3475772 w 3888895"/>
                  <a:gd name="connsiteY165" fmla="*/ 1504200 h 1799493"/>
                  <a:gd name="connsiteX166" fmla="*/ 3499175 w 3888895"/>
                  <a:gd name="connsiteY166" fmla="*/ 1498706 h 1799493"/>
                  <a:gd name="connsiteX167" fmla="*/ 3574917 w 3888895"/>
                  <a:gd name="connsiteY167" fmla="*/ 1480925 h 1799493"/>
                  <a:gd name="connsiteX168" fmla="*/ 3581295 w 3888895"/>
                  <a:gd name="connsiteY168" fmla="*/ 1479428 h 1799493"/>
                  <a:gd name="connsiteX169" fmla="*/ 3606809 w 3888895"/>
                  <a:gd name="connsiteY169" fmla="*/ 1473439 h 1799493"/>
                  <a:gd name="connsiteX170" fmla="*/ 3600154 w 3888895"/>
                  <a:gd name="connsiteY170" fmla="*/ 1475657 h 1799493"/>
                  <a:gd name="connsiteX171" fmla="*/ 3606806 w 3888895"/>
                  <a:gd name="connsiteY171" fmla="*/ 1473440 h 1799493"/>
                  <a:gd name="connsiteX172" fmla="*/ 3627887 w 3888895"/>
                  <a:gd name="connsiteY172" fmla="*/ 1469741 h 1799493"/>
                  <a:gd name="connsiteX173" fmla="*/ 3619387 w 3888895"/>
                  <a:gd name="connsiteY173" fmla="*/ 1471630 h 1799493"/>
                  <a:gd name="connsiteX174" fmla="*/ 3618976 w 3888895"/>
                  <a:gd name="connsiteY174" fmla="*/ 1471706 h 1799493"/>
                  <a:gd name="connsiteX175" fmla="*/ 3620120 w 3888895"/>
                  <a:gd name="connsiteY175" fmla="*/ 1471220 h 1799493"/>
                  <a:gd name="connsiteX176" fmla="*/ 3620120 w 3888895"/>
                  <a:gd name="connsiteY176" fmla="*/ 1469002 h 1799493"/>
                  <a:gd name="connsiteX177" fmla="*/ 3624557 w 3888895"/>
                  <a:gd name="connsiteY177" fmla="*/ 1469002 h 1799493"/>
                  <a:gd name="connsiteX178" fmla="*/ 3614212 w 3888895"/>
                  <a:gd name="connsiteY178" fmla="*/ 1470971 h 1799493"/>
                  <a:gd name="connsiteX179" fmla="*/ 3617624 w 3888895"/>
                  <a:gd name="connsiteY179" fmla="*/ 1469834 h 1799493"/>
                  <a:gd name="connsiteX180" fmla="*/ 3620120 w 3888895"/>
                  <a:gd name="connsiteY180" fmla="*/ 1469002 h 1799493"/>
                  <a:gd name="connsiteX181" fmla="*/ 262353 w 3888895"/>
                  <a:gd name="connsiteY181" fmla="*/ 1462319 h 1799493"/>
                  <a:gd name="connsiteX182" fmla="*/ 309593 w 3888895"/>
                  <a:gd name="connsiteY182" fmla="*/ 1474953 h 1799493"/>
                  <a:gd name="connsiteX183" fmla="*/ 330185 w 3888895"/>
                  <a:gd name="connsiteY183" fmla="*/ 1480709 h 1799493"/>
                  <a:gd name="connsiteX184" fmla="*/ 302296 w 3888895"/>
                  <a:gd name="connsiteY184" fmla="*/ 1473476 h 1799493"/>
                  <a:gd name="connsiteX185" fmla="*/ 277304 w 3888895"/>
                  <a:gd name="connsiteY185" fmla="*/ 1466994 h 1799493"/>
                  <a:gd name="connsiteX186" fmla="*/ 261263 w 3888895"/>
                  <a:gd name="connsiteY186" fmla="*/ 1462028 h 1799493"/>
                  <a:gd name="connsiteX187" fmla="*/ 261865 w 3888895"/>
                  <a:gd name="connsiteY187" fmla="*/ 1462167 h 1799493"/>
                  <a:gd name="connsiteX188" fmla="*/ 262353 w 3888895"/>
                  <a:gd name="connsiteY188" fmla="*/ 1462319 h 1799493"/>
                  <a:gd name="connsiteX189" fmla="*/ 233016 w 3888895"/>
                  <a:gd name="connsiteY189" fmla="*/ 1455506 h 1799493"/>
                  <a:gd name="connsiteX190" fmla="*/ 238100 w 3888895"/>
                  <a:gd name="connsiteY190" fmla="*/ 1456680 h 1799493"/>
                  <a:gd name="connsiteX191" fmla="*/ 243071 w 3888895"/>
                  <a:gd name="connsiteY191" fmla="*/ 1458108 h 1799493"/>
                  <a:gd name="connsiteX192" fmla="*/ 243304 w 3888895"/>
                  <a:gd name="connsiteY192" fmla="*/ 1458175 h 1799493"/>
                  <a:gd name="connsiteX193" fmla="*/ 229757 w 3888895"/>
                  <a:gd name="connsiteY193" fmla="*/ 1454284 h 1799493"/>
                  <a:gd name="connsiteX194" fmla="*/ 231671 w 3888895"/>
                  <a:gd name="connsiteY194" fmla="*/ 1454833 h 1799493"/>
                  <a:gd name="connsiteX195" fmla="*/ 233016 w 3888895"/>
                  <a:gd name="connsiteY195" fmla="*/ 1455506 h 1799493"/>
                  <a:gd name="connsiteX196" fmla="*/ 228577 w 3888895"/>
                  <a:gd name="connsiteY196" fmla="*/ 1453286 h 1799493"/>
                  <a:gd name="connsiteX197" fmla="*/ 256595 w 3888895"/>
                  <a:gd name="connsiteY197" fmla="*/ 1460779 h 1799493"/>
                  <a:gd name="connsiteX198" fmla="*/ 261263 w 3888895"/>
                  <a:gd name="connsiteY198" fmla="*/ 1462028 h 1799493"/>
                  <a:gd name="connsiteX199" fmla="*/ 238100 w 3888895"/>
                  <a:gd name="connsiteY199" fmla="*/ 1456680 h 1799493"/>
                  <a:gd name="connsiteX200" fmla="*/ 231671 w 3888895"/>
                  <a:gd name="connsiteY200" fmla="*/ 1454833 h 1799493"/>
                  <a:gd name="connsiteX201" fmla="*/ 3717736 w 3888895"/>
                  <a:gd name="connsiteY201" fmla="*/ 1449038 h 1799493"/>
                  <a:gd name="connsiteX202" fmla="*/ 3666710 w 3888895"/>
                  <a:gd name="connsiteY202" fmla="*/ 1462347 h 1799493"/>
                  <a:gd name="connsiteX203" fmla="*/ 3627887 w 3888895"/>
                  <a:gd name="connsiteY203" fmla="*/ 1469741 h 1799493"/>
                  <a:gd name="connsiteX204" fmla="*/ 3628093 w 3888895"/>
                  <a:gd name="connsiteY204" fmla="*/ 1469695 h 1799493"/>
                  <a:gd name="connsiteX205" fmla="*/ 3651180 w 3888895"/>
                  <a:gd name="connsiteY205" fmla="*/ 1464566 h 1799493"/>
                  <a:gd name="connsiteX206" fmla="*/ 3717736 w 3888895"/>
                  <a:gd name="connsiteY206" fmla="*/ 1449038 h 1799493"/>
                  <a:gd name="connsiteX207" fmla="*/ 210824 w 3888895"/>
                  <a:gd name="connsiteY207" fmla="*/ 1448845 h 1799493"/>
                  <a:gd name="connsiteX208" fmla="*/ 215262 w 3888895"/>
                  <a:gd name="connsiteY208" fmla="*/ 1448845 h 1799493"/>
                  <a:gd name="connsiteX209" fmla="*/ 217481 w 3888895"/>
                  <a:gd name="connsiteY209" fmla="*/ 1449678 h 1799493"/>
                  <a:gd name="connsiteX210" fmla="*/ 229757 w 3888895"/>
                  <a:gd name="connsiteY210" fmla="*/ 1454284 h 1799493"/>
                  <a:gd name="connsiteX211" fmla="*/ 3866378 w 3888895"/>
                  <a:gd name="connsiteY211" fmla="*/ 1415764 h 1799493"/>
                  <a:gd name="connsiteX212" fmla="*/ 3850848 w 3888895"/>
                  <a:gd name="connsiteY212" fmla="*/ 1420200 h 1799493"/>
                  <a:gd name="connsiteX213" fmla="*/ 3349459 w 3888895"/>
                  <a:gd name="connsiteY213" fmla="*/ 1537768 h 1799493"/>
                  <a:gd name="connsiteX214" fmla="*/ 3054393 w 3888895"/>
                  <a:gd name="connsiteY214" fmla="*/ 1608752 h 1799493"/>
                  <a:gd name="connsiteX215" fmla="*/ 3038863 w 3888895"/>
                  <a:gd name="connsiteY215" fmla="*/ 1613189 h 1799493"/>
                  <a:gd name="connsiteX216" fmla="*/ 2996711 w 3888895"/>
                  <a:gd name="connsiteY216" fmla="*/ 1624280 h 1799493"/>
                  <a:gd name="connsiteX217" fmla="*/ 2919062 w 3888895"/>
                  <a:gd name="connsiteY217" fmla="*/ 1642026 h 1799493"/>
                  <a:gd name="connsiteX218" fmla="*/ 2883566 w 3888895"/>
                  <a:gd name="connsiteY218" fmla="*/ 1650899 h 1799493"/>
                  <a:gd name="connsiteX219" fmla="*/ 2823665 w 3888895"/>
                  <a:gd name="connsiteY219" fmla="*/ 1666427 h 1799493"/>
                  <a:gd name="connsiteX220" fmla="*/ 2817010 w 3888895"/>
                  <a:gd name="connsiteY220" fmla="*/ 1668645 h 1799493"/>
                  <a:gd name="connsiteX221" fmla="*/ 2805917 w 3888895"/>
                  <a:gd name="connsiteY221" fmla="*/ 1673082 h 1799493"/>
                  <a:gd name="connsiteX222" fmla="*/ 2783732 w 3888895"/>
                  <a:gd name="connsiteY222" fmla="*/ 1677518 h 1799493"/>
                  <a:gd name="connsiteX223" fmla="*/ 2699427 w 3888895"/>
                  <a:gd name="connsiteY223" fmla="*/ 1697483 h 1799493"/>
                  <a:gd name="connsiteX224" fmla="*/ 2701646 w 3888895"/>
                  <a:gd name="connsiteY224" fmla="*/ 1695264 h 1799493"/>
                  <a:gd name="connsiteX225" fmla="*/ 2694990 w 3888895"/>
                  <a:gd name="connsiteY225" fmla="*/ 1697483 h 1799493"/>
                  <a:gd name="connsiteX226" fmla="*/ 2688334 w 3888895"/>
                  <a:gd name="connsiteY226" fmla="*/ 1697483 h 1799493"/>
                  <a:gd name="connsiteX227" fmla="*/ 2692772 w 3888895"/>
                  <a:gd name="connsiteY227" fmla="*/ 1695264 h 1799493"/>
                  <a:gd name="connsiteX228" fmla="*/ 2663931 w 3888895"/>
                  <a:gd name="connsiteY228" fmla="*/ 1699701 h 1799493"/>
                  <a:gd name="connsiteX229" fmla="*/ 2672805 w 3888895"/>
                  <a:gd name="connsiteY229" fmla="*/ 1695264 h 1799493"/>
                  <a:gd name="connsiteX230" fmla="*/ 2675023 w 3888895"/>
                  <a:gd name="connsiteY230" fmla="*/ 1693046 h 1799493"/>
                  <a:gd name="connsiteX231" fmla="*/ 2686116 w 3888895"/>
                  <a:gd name="connsiteY231" fmla="*/ 1688610 h 1799493"/>
                  <a:gd name="connsiteX232" fmla="*/ 2688334 w 3888895"/>
                  <a:gd name="connsiteY232" fmla="*/ 1688610 h 1799493"/>
                  <a:gd name="connsiteX233" fmla="*/ 2719394 w 3888895"/>
                  <a:gd name="connsiteY233" fmla="*/ 1679737 h 1799493"/>
                  <a:gd name="connsiteX234" fmla="*/ 2752672 w 3888895"/>
                  <a:gd name="connsiteY234" fmla="*/ 1673082 h 1799493"/>
                  <a:gd name="connsiteX235" fmla="*/ 2754891 w 3888895"/>
                  <a:gd name="connsiteY235" fmla="*/ 1673082 h 1799493"/>
                  <a:gd name="connsiteX236" fmla="*/ 2757109 w 3888895"/>
                  <a:gd name="connsiteY236" fmla="*/ 1673082 h 1799493"/>
                  <a:gd name="connsiteX237" fmla="*/ 2765983 w 3888895"/>
                  <a:gd name="connsiteY237" fmla="*/ 1670863 h 1799493"/>
                  <a:gd name="connsiteX238" fmla="*/ 2788169 w 3888895"/>
                  <a:gd name="connsiteY238" fmla="*/ 1666427 h 1799493"/>
                  <a:gd name="connsiteX239" fmla="*/ 2805917 w 3888895"/>
                  <a:gd name="connsiteY239" fmla="*/ 1661990 h 1799493"/>
                  <a:gd name="connsiteX240" fmla="*/ 2876910 w 3888895"/>
                  <a:gd name="connsiteY240" fmla="*/ 1646462 h 1799493"/>
                  <a:gd name="connsiteX241" fmla="*/ 2972307 w 3888895"/>
                  <a:gd name="connsiteY241" fmla="*/ 1624280 h 1799493"/>
                  <a:gd name="connsiteX242" fmla="*/ 3049956 w 3888895"/>
                  <a:gd name="connsiteY242" fmla="*/ 1606534 h 1799493"/>
                  <a:gd name="connsiteX243" fmla="*/ 3092108 w 3888895"/>
                  <a:gd name="connsiteY243" fmla="*/ 1595443 h 1799493"/>
                  <a:gd name="connsiteX244" fmla="*/ 3154227 w 3888895"/>
                  <a:gd name="connsiteY244" fmla="*/ 1579915 h 1799493"/>
                  <a:gd name="connsiteX245" fmla="*/ 3196380 w 3888895"/>
                  <a:gd name="connsiteY245" fmla="*/ 1568824 h 1799493"/>
                  <a:gd name="connsiteX246" fmla="*/ 3211909 w 3888895"/>
                  <a:gd name="connsiteY246" fmla="*/ 1564387 h 1799493"/>
                  <a:gd name="connsiteX247" fmla="*/ 3234095 w 3888895"/>
                  <a:gd name="connsiteY247" fmla="*/ 1557732 h 1799493"/>
                  <a:gd name="connsiteX248" fmla="*/ 3269591 w 3888895"/>
                  <a:gd name="connsiteY248" fmla="*/ 1551077 h 1799493"/>
                  <a:gd name="connsiteX249" fmla="*/ 3316181 w 3888895"/>
                  <a:gd name="connsiteY249" fmla="*/ 1542204 h 1799493"/>
                  <a:gd name="connsiteX250" fmla="*/ 3322836 w 3888895"/>
                  <a:gd name="connsiteY250" fmla="*/ 1539986 h 1799493"/>
                  <a:gd name="connsiteX251" fmla="*/ 3345022 w 3888895"/>
                  <a:gd name="connsiteY251" fmla="*/ 1533331 h 1799493"/>
                  <a:gd name="connsiteX252" fmla="*/ 3411578 w 3888895"/>
                  <a:gd name="connsiteY252" fmla="*/ 1515585 h 1799493"/>
                  <a:gd name="connsiteX253" fmla="*/ 3612130 w 3888895"/>
                  <a:gd name="connsiteY253" fmla="*/ 1471368 h 1799493"/>
                  <a:gd name="connsiteX254" fmla="*/ 3614212 w 3888895"/>
                  <a:gd name="connsiteY254" fmla="*/ 1470971 h 1799493"/>
                  <a:gd name="connsiteX255" fmla="*/ 3606806 w 3888895"/>
                  <a:gd name="connsiteY255" fmla="*/ 1473440 h 1799493"/>
                  <a:gd name="connsiteX256" fmla="*/ 3605127 w 3888895"/>
                  <a:gd name="connsiteY256" fmla="*/ 1473834 h 1799493"/>
                  <a:gd name="connsiteX257" fmla="*/ 3593355 w 3888895"/>
                  <a:gd name="connsiteY257" fmla="*/ 1476597 h 1799493"/>
                  <a:gd name="connsiteX258" fmla="*/ 3581295 w 3888895"/>
                  <a:gd name="connsiteY258" fmla="*/ 1479428 h 1799493"/>
                  <a:gd name="connsiteX259" fmla="*/ 3566875 w 3888895"/>
                  <a:gd name="connsiteY259" fmla="*/ 1482312 h 1799493"/>
                  <a:gd name="connsiteX260" fmla="*/ 3524723 w 3888895"/>
                  <a:gd name="connsiteY260" fmla="*/ 1491185 h 1799493"/>
                  <a:gd name="connsiteX261" fmla="*/ 3464823 w 3888895"/>
                  <a:gd name="connsiteY261" fmla="*/ 1506712 h 1799493"/>
                  <a:gd name="connsiteX262" fmla="*/ 3442637 w 3888895"/>
                  <a:gd name="connsiteY262" fmla="*/ 1511149 h 1799493"/>
                  <a:gd name="connsiteX263" fmla="*/ 3464823 w 3888895"/>
                  <a:gd name="connsiteY263" fmla="*/ 1506712 h 1799493"/>
                  <a:gd name="connsiteX264" fmla="*/ 3466938 w 3888895"/>
                  <a:gd name="connsiteY264" fmla="*/ 1506227 h 1799493"/>
                  <a:gd name="connsiteX265" fmla="*/ 3475772 w 3888895"/>
                  <a:gd name="connsiteY265" fmla="*/ 1504200 h 1799493"/>
                  <a:gd name="connsiteX266" fmla="*/ 3435890 w 3888895"/>
                  <a:gd name="connsiteY266" fmla="*/ 1513562 h 1799493"/>
                  <a:gd name="connsiteX267" fmla="*/ 3351677 w 3888895"/>
                  <a:gd name="connsiteY267" fmla="*/ 1533331 h 1799493"/>
                  <a:gd name="connsiteX268" fmla="*/ 3438200 w 3888895"/>
                  <a:gd name="connsiteY268" fmla="*/ 1513367 h 1799493"/>
                  <a:gd name="connsiteX269" fmla="*/ 3611246 w 3888895"/>
                  <a:gd name="connsiteY269" fmla="*/ 1473439 h 1799493"/>
                  <a:gd name="connsiteX270" fmla="*/ 3616238 w 3888895"/>
                  <a:gd name="connsiteY270" fmla="*/ 1472329 h 1799493"/>
                  <a:gd name="connsiteX271" fmla="*/ 3619387 w 3888895"/>
                  <a:gd name="connsiteY271" fmla="*/ 1471630 h 1799493"/>
                  <a:gd name="connsiteX272" fmla="*/ 3627608 w 3888895"/>
                  <a:gd name="connsiteY272" fmla="*/ 1470111 h 1799493"/>
                  <a:gd name="connsiteX273" fmla="*/ 3666710 w 3888895"/>
                  <a:gd name="connsiteY273" fmla="*/ 1462347 h 1799493"/>
                  <a:gd name="connsiteX274" fmla="*/ 3866378 w 3888895"/>
                  <a:gd name="connsiteY274" fmla="*/ 1415764 h 1799493"/>
                  <a:gd name="connsiteX275" fmla="*/ 0 w 3888895"/>
                  <a:gd name="connsiteY275" fmla="*/ 1386680 h 1799493"/>
                  <a:gd name="connsiteX276" fmla="*/ 13315 w 3888895"/>
                  <a:gd name="connsiteY276" fmla="*/ 1388900 h 1799493"/>
                  <a:gd name="connsiteX277" fmla="*/ 454935 w 3888895"/>
                  <a:gd name="connsiteY277" fmla="*/ 1511011 h 1799493"/>
                  <a:gd name="connsiteX278" fmla="*/ 716801 w 3888895"/>
                  <a:gd name="connsiteY278" fmla="*/ 1579837 h 1799493"/>
                  <a:gd name="connsiteX279" fmla="*/ 730116 w 3888895"/>
                  <a:gd name="connsiteY279" fmla="*/ 1584278 h 1799493"/>
                  <a:gd name="connsiteX280" fmla="*/ 767842 w 3888895"/>
                  <a:gd name="connsiteY280" fmla="*/ 1595379 h 1799493"/>
                  <a:gd name="connsiteX281" fmla="*/ 836638 w 3888895"/>
                  <a:gd name="connsiteY281" fmla="*/ 1613140 h 1799493"/>
                  <a:gd name="connsiteX282" fmla="*/ 867706 w 3888895"/>
                  <a:gd name="connsiteY282" fmla="*/ 1619801 h 1799493"/>
                  <a:gd name="connsiteX283" fmla="*/ 923186 w 3888895"/>
                  <a:gd name="connsiteY283" fmla="*/ 1635342 h 1799493"/>
                  <a:gd name="connsiteX284" fmla="*/ 927625 w 3888895"/>
                  <a:gd name="connsiteY284" fmla="*/ 1635342 h 1799493"/>
                  <a:gd name="connsiteX285" fmla="*/ 938721 w 3888895"/>
                  <a:gd name="connsiteY285" fmla="*/ 1637562 h 1799493"/>
                  <a:gd name="connsiteX286" fmla="*/ 958693 w 3888895"/>
                  <a:gd name="connsiteY286" fmla="*/ 1642003 h 1799493"/>
                  <a:gd name="connsiteX287" fmla="*/ 1031927 w 3888895"/>
                  <a:gd name="connsiteY287" fmla="*/ 1664205 h 1799493"/>
                  <a:gd name="connsiteX288" fmla="*/ 1034146 w 3888895"/>
                  <a:gd name="connsiteY288" fmla="*/ 1664205 h 1799493"/>
                  <a:gd name="connsiteX289" fmla="*/ 1040804 w 3888895"/>
                  <a:gd name="connsiteY289" fmla="*/ 1668645 h 1799493"/>
                  <a:gd name="connsiteX290" fmla="*/ 1036365 w 3888895"/>
                  <a:gd name="connsiteY290" fmla="*/ 1668645 h 1799493"/>
                  <a:gd name="connsiteX291" fmla="*/ 1060777 w 3888895"/>
                  <a:gd name="connsiteY291" fmla="*/ 1675306 h 1799493"/>
                  <a:gd name="connsiteX292" fmla="*/ 1049681 w 3888895"/>
                  <a:gd name="connsiteY292" fmla="*/ 1677526 h 1799493"/>
                  <a:gd name="connsiteX293" fmla="*/ 1047461 w 3888895"/>
                  <a:gd name="connsiteY293" fmla="*/ 1677526 h 1799493"/>
                  <a:gd name="connsiteX294" fmla="*/ 1038585 w 3888895"/>
                  <a:gd name="connsiteY294" fmla="*/ 1675306 h 1799493"/>
                  <a:gd name="connsiteX295" fmla="*/ 1036365 w 3888895"/>
                  <a:gd name="connsiteY295" fmla="*/ 1675306 h 1799493"/>
                  <a:gd name="connsiteX296" fmla="*/ 1007516 w 3888895"/>
                  <a:gd name="connsiteY296" fmla="*/ 1668645 h 1799493"/>
                  <a:gd name="connsiteX297" fmla="*/ 978666 w 3888895"/>
                  <a:gd name="connsiteY297" fmla="*/ 1659764 h 1799493"/>
                  <a:gd name="connsiteX298" fmla="*/ 976447 w 3888895"/>
                  <a:gd name="connsiteY298" fmla="*/ 1659764 h 1799493"/>
                  <a:gd name="connsiteX299" fmla="*/ 967570 w 3888895"/>
                  <a:gd name="connsiteY299" fmla="*/ 1655324 h 1799493"/>
                  <a:gd name="connsiteX300" fmla="*/ 969789 w 3888895"/>
                  <a:gd name="connsiteY300" fmla="*/ 1655324 h 1799493"/>
                  <a:gd name="connsiteX301" fmla="*/ 949817 w 3888895"/>
                  <a:gd name="connsiteY301" fmla="*/ 1650883 h 1799493"/>
                  <a:gd name="connsiteX302" fmla="*/ 934282 w 3888895"/>
                  <a:gd name="connsiteY302" fmla="*/ 1646443 h 1799493"/>
                  <a:gd name="connsiteX303" fmla="*/ 872145 w 3888895"/>
                  <a:gd name="connsiteY303" fmla="*/ 1628682 h 1799493"/>
                  <a:gd name="connsiteX304" fmla="*/ 785596 w 3888895"/>
                  <a:gd name="connsiteY304" fmla="*/ 1604259 h 1799493"/>
                  <a:gd name="connsiteX305" fmla="*/ 719020 w 3888895"/>
                  <a:gd name="connsiteY305" fmla="*/ 1586498 h 1799493"/>
                  <a:gd name="connsiteX306" fmla="*/ 681294 w 3888895"/>
                  <a:gd name="connsiteY306" fmla="*/ 1577617 h 1799493"/>
                  <a:gd name="connsiteX307" fmla="*/ 625814 w 3888895"/>
                  <a:gd name="connsiteY307" fmla="*/ 1562076 h 1799493"/>
                  <a:gd name="connsiteX308" fmla="*/ 588087 w 3888895"/>
                  <a:gd name="connsiteY308" fmla="*/ 1553195 h 1799493"/>
                  <a:gd name="connsiteX309" fmla="*/ 574772 w 3888895"/>
                  <a:gd name="connsiteY309" fmla="*/ 1548754 h 1799493"/>
                  <a:gd name="connsiteX310" fmla="*/ 554799 w 3888895"/>
                  <a:gd name="connsiteY310" fmla="*/ 1544314 h 1799493"/>
                  <a:gd name="connsiteX311" fmla="*/ 523731 w 3888895"/>
                  <a:gd name="connsiteY311" fmla="*/ 1533213 h 1799493"/>
                  <a:gd name="connsiteX312" fmla="*/ 483785 w 3888895"/>
                  <a:gd name="connsiteY312" fmla="*/ 1522112 h 1799493"/>
                  <a:gd name="connsiteX313" fmla="*/ 477127 w 3888895"/>
                  <a:gd name="connsiteY313" fmla="*/ 1522112 h 1799493"/>
                  <a:gd name="connsiteX314" fmla="*/ 457155 w 3888895"/>
                  <a:gd name="connsiteY314" fmla="*/ 1517672 h 1799493"/>
                  <a:gd name="connsiteX315" fmla="*/ 397236 w 3888895"/>
                  <a:gd name="connsiteY315" fmla="*/ 1502130 h 1799493"/>
                  <a:gd name="connsiteX316" fmla="*/ 300701 w 3888895"/>
                  <a:gd name="connsiteY316" fmla="*/ 1474655 h 1799493"/>
                  <a:gd name="connsiteX317" fmla="*/ 243304 w 3888895"/>
                  <a:gd name="connsiteY317" fmla="*/ 1458175 h 1799493"/>
                  <a:gd name="connsiteX318" fmla="*/ 277304 w 3888895"/>
                  <a:gd name="connsiteY318" fmla="*/ 1466994 h 1799493"/>
                  <a:gd name="connsiteX319" fmla="*/ 297372 w 3888895"/>
                  <a:gd name="connsiteY319" fmla="*/ 1473268 h 1799493"/>
                  <a:gd name="connsiteX320" fmla="*/ 341262 w 3888895"/>
                  <a:gd name="connsiteY320" fmla="*/ 1483806 h 1799493"/>
                  <a:gd name="connsiteX321" fmla="*/ 361325 w 3888895"/>
                  <a:gd name="connsiteY321" fmla="*/ 1489414 h 1799493"/>
                  <a:gd name="connsiteX322" fmla="*/ 370329 w 3888895"/>
                  <a:gd name="connsiteY322" fmla="*/ 1492417 h 1799493"/>
                  <a:gd name="connsiteX323" fmla="*/ 372825 w 3888895"/>
                  <a:gd name="connsiteY323" fmla="*/ 1493249 h 1799493"/>
                  <a:gd name="connsiteX324" fmla="*/ 361325 w 3888895"/>
                  <a:gd name="connsiteY324" fmla="*/ 1489414 h 1799493"/>
                  <a:gd name="connsiteX325" fmla="*/ 375044 w 3888895"/>
                  <a:gd name="connsiteY325" fmla="*/ 1493249 h 1799493"/>
                  <a:gd name="connsiteX326" fmla="*/ 452716 w 3888895"/>
                  <a:gd name="connsiteY326" fmla="*/ 1513231 h 1799493"/>
                  <a:gd name="connsiteX327" fmla="*/ 323136 w 3888895"/>
                  <a:gd name="connsiteY327" fmla="*/ 1478575 h 1799493"/>
                  <a:gd name="connsiteX328" fmla="*/ 309593 w 3888895"/>
                  <a:gd name="connsiteY328" fmla="*/ 1474953 h 1799493"/>
                  <a:gd name="connsiteX329" fmla="*/ 224139 w 3888895"/>
                  <a:gd name="connsiteY329" fmla="*/ 1451066 h 1799493"/>
                  <a:gd name="connsiteX330" fmla="*/ 219700 w 3888895"/>
                  <a:gd name="connsiteY330" fmla="*/ 1449956 h 1799493"/>
                  <a:gd name="connsiteX331" fmla="*/ 215262 w 3888895"/>
                  <a:gd name="connsiteY331" fmla="*/ 1448845 h 1799493"/>
                  <a:gd name="connsiteX332" fmla="*/ 188632 w 3888895"/>
                  <a:gd name="connsiteY332" fmla="*/ 1442185 h 1799493"/>
                  <a:gd name="connsiteX333" fmla="*/ 140259 w 3888895"/>
                  <a:gd name="connsiteY333" fmla="*/ 1426053 h 1799493"/>
                  <a:gd name="connsiteX334" fmla="*/ 175316 w 3888895"/>
                  <a:gd name="connsiteY334" fmla="*/ 1435524 h 1799493"/>
                  <a:gd name="connsiteX335" fmla="*/ 215262 w 3888895"/>
                  <a:gd name="connsiteY335" fmla="*/ 1446625 h 1799493"/>
                  <a:gd name="connsiteX336" fmla="*/ 175316 w 3888895"/>
                  <a:gd name="connsiteY336" fmla="*/ 1435524 h 1799493"/>
                  <a:gd name="connsiteX337" fmla="*/ 128713 w 3888895"/>
                  <a:gd name="connsiteY337" fmla="*/ 1422203 h 1799493"/>
                  <a:gd name="connsiteX338" fmla="*/ 140259 w 3888895"/>
                  <a:gd name="connsiteY338" fmla="*/ 1426053 h 1799493"/>
                  <a:gd name="connsiteX339" fmla="*/ 81833 w 3888895"/>
                  <a:gd name="connsiteY339" fmla="*/ 1410269 h 1799493"/>
                  <a:gd name="connsiteX340" fmla="*/ 0 w 3888895"/>
                  <a:gd name="connsiteY340" fmla="*/ 1386680 h 1799493"/>
                  <a:gd name="connsiteX341" fmla="*/ 3222744 w 3888895"/>
                  <a:gd name="connsiteY341" fmla="*/ 1365678 h 1799493"/>
                  <a:gd name="connsiteX342" fmla="*/ 3218704 w 3888895"/>
                  <a:gd name="connsiteY342" fmla="*/ 1367547 h 1799493"/>
                  <a:gd name="connsiteX343" fmla="*/ 3216147 w 3888895"/>
                  <a:gd name="connsiteY343" fmla="*/ 1368558 h 1799493"/>
                  <a:gd name="connsiteX344" fmla="*/ 3401679 w 3888895"/>
                  <a:gd name="connsiteY344" fmla="*/ 1287504 h 1799493"/>
                  <a:gd name="connsiteX345" fmla="*/ 3393180 w 3888895"/>
                  <a:gd name="connsiteY345" fmla="*/ 1291262 h 1799493"/>
                  <a:gd name="connsiteX346" fmla="*/ 3385620 w 3888895"/>
                  <a:gd name="connsiteY346" fmla="*/ 1294563 h 1799493"/>
                  <a:gd name="connsiteX347" fmla="*/ 3290154 w 3888895"/>
                  <a:gd name="connsiteY347" fmla="*/ 1336245 h 1799493"/>
                  <a:gd name="connsiteX348" fmla="*/ 3222744 w 3888895"/>
                  <a:gd name="connsiteY348" fmla="*/ 1365678 h 1799493"/>
                  <a:gd name="connsiteX349" fmla="*/ 3269425 w 3888895"/>
                  <a:gd name="connsiteY349" fmla="*/ 1344085 h 1799493"/>
                  <a:gd name="connsiteX350" fmla="*/ 3307025 w 3888895"/>
                  <a:gd name="connsiteY350" fmla="*/ 1327467 h 1799493"/>
                  <a:gd name="connsiteX351" fmla="*/ 3338936 w 3888895"/>
                  <a:gd name="connsiteY351" fmla="*/ 1313544 h 1799493"/>
                  <a:gd name="connsiteX352" fmla="*/ 3316043 w 3888895"/>
                  <a:gd name="connsiteY352" fmla="*/ 1324060 h 1799493"/>
                  <a:gd name="connsiteX353" fmla="*/ 3306054 w 3888895"/>
                  <a:gd name="connsiteY353" fmla="*/ 1328510 h 1799493"/>
                  <a:gd name="connsiteX354" fmla="*/ 3296064 w 3888895"/>
                  <a:gd name="connsiteY354" fmla="*/ 1332960 h 1799493"/>
                  <a:gd name="connsiteX355" fmla="*/ 3298561 w 3888895"/>
                  <a:gd name="connsiteY355" fmla="*/ 1331848 h 1799493"/>
                  <a:gd name="connsiteX356" fmla="*/ 3306054 w 3888895"/>
                  <a:gd name="connsiteY356" fmla="*/ 1328510 h 1799493"/>
                  <a:gd name="connsiteX357" fmla="*/ 3313546 w 3888895"/>
                  <a:gd name="connsiteY357" fmla="*/ 1325173 h 1799493"/>
                  <a:gd name="connsiteX358" fmla="*/ 3316043 w 3888895"/>
                  <a:gd name="connsiteY358" fmla="*/ 1324060 h 1799493"/>
                  <a:gd name="connsiteX359" fmla="*/ 3396351 w 3888895"/>
                  <a:gd name="connsiteY359" fmla="*/ 1289779 h 1799493"/>
                  <a:gd name="connsiteX360" fmla="*/ 3401666 w 3888895"/>
                  <a:gd name="connsiteY360" fmla="*/ 1286238 h 1799493"/>
                  <a:gd name="connsiteX361" fmla="*/ 3367102 w 3888895"/>
                  <a:gd name="connsiteY361" fmla="*/ 1301255 h 1799493"/>
                  <a:gd name="connsiteX362" fmla="*/ 3338936 w 3888895"/>
                  <a:gd name="connsiteY362" fmla="*/ 1313544 h 1799493"/>
                  <a:gd name="connsiteX363" fmla="*/ 3369321 w 3888895"/>
                  <a:gd name="connsiteY363" fmla="*/ 1299586 h 1799493"/>
                  <a:gd name="connsiteX364" fmla="*/ 406315 w 3888895"/>
                  <a:gd name="connsiteY364" fmla="*/ 1281375 h 1799493"/>
                  <a:gd name="connsiteX365" fmla="*/ 434229 w 3888895"/>
                  <a:gd name="connsiteY365" fmla="*/ 1293346 h 1799493"/>
                  <a:gd name="connsiteX366" fmla="*/ 449067 w 3888895"/>
                  <a:gd name="connsiteY366" fmla="*/ 1299709 h 1799493"/>
                  <a:gd name="connsiteX367" fmla="*/ 413360 w 3888895"/>
                  <a:gd name="connsiteY367" fmla="*/ 1284664 h 1799493"/>
                  <a:gd name="connsiteX368" fmla="*/ 3430319 w 3888895"/>
                  <a:gd name="connsiteY368" fmla="*/ 1275046 h 1799493"/>
                  <a:gd name="connsiteX369" fmla="*/ 3428535 w 3888895"/>
                  <a:gd name="connsiteY369" fmla="*/ 1275825 h 1799493"/>
                  <a:gd name="connsiteX370" fmla="*/ 3412332 w 3888895"/>
                  <a:gd name="connsiteY370" fmla="*/ 1282900 h 1799493"/>
                  <a:gd name="connsiteX371" fmla="*/ 3406515 w 3888895"/>
                  <a:gd name="connsiteY371" fmla="*/ 1285439 h 1799493"/>
                  <a:gd name="connsiteX372" fmla="*/ 3401679 w 3888895"/>
                  <a:gd name="connsiteY372" fmla="*/ 1287504 h 1799493"/>
                  <a:gd name="connsiteX373" fmla="*/ 3426687 w 3888895"/>
                  <a:gd name="connsiteY373" fmla="*/ 1276446 h 1799493"/>
                  <a:gd name="connsiteX374" fmla="*/ 3440359 w 3888895"/>
                  <a:gd name="connsiteY374" fmla="*/ 1270663 h 1799493"/>
                  <a:gd name="connsiteX375" fmla="*/ 3435919 w 3888895"/>
                  <a:gd name="connsiteY375" fmla="*/ 1272888 h 1799493"/>
                  <a:gd name="connsiteX376" fmla="*/ 3430319 w 3888895"/>
                  <a:gd name="connsiteY376" fmla="*/ 1275046 h 1799493"/>
                  <a:gd name="connsiteX377" fmla="*/ 3436856 w 3888895"/>
                  <a:gd name="connsiteY377" fmla="*/ 1272192 h 1799493"/>
                  <a:gd name="connsiteX378" fmla="*/ 3440359 w 3888895"/>
                  <a:gd name="connsiteY378" fmla="*/ 1270663 h 1799493"/>
                  <a:gd name="connsiteX379" fmla="*/ 371360 w 3888895"/>
                  <a:gd name="connsiteY379" fmla="*/ 1266384 h 1799493"/>
                  <a:gd name="connsiteX380" fmla="*/ 397992 w 3888895"/>
                  <a:gd name="connsiteY380" fmla="*/ 1277488 h 1799493"/>
                  <a:gd name="connsiteX381" fmla="*/ 406315 w 3888895"/>
                  <a:gd name="connsiteY381" fmla="*/ 1281375 h 1799493"/>
                  <a:gd name="connsiteX382" fmla="*/ 3458118 w 3888895"/>
                  <a:gd name="connsiteY382" fmla="*/ 1261763 h 1799493"/>
                  <a:gd name="connsiteX383" fmla="*/ 3457286 w 3888895"/>
                  <a:gd name="connsiteY383" fmla="*/ 1262319 h 1799493"/>
                  <a:gd name="connsiteX384" fmla="*/ 3454484 w 3888895"/>
                  <a:gd name="connsiteY384" fmla="*/ 1264191 h 1799493"/>
                  <a:gd name="connsiteX385" fmla="*/ 3449239 w 3888895"/>
                  <a:gd name="connsiteY385" fmla="*/ 1266491 h 1799493"/>
                  <a:gd name="connsiteX386" fmla="*/ 3444799 w 3888895"/>
                  <a:gd name="connsiteY386" fmla="*/ 1268438 h 1799493"/>
                  <a:gd name="connsiteX387" fmla="*/ 3426687 w 3888895"/>
                  <a:gd name="connsiteY387" fmla="*/ 1276446 h 1799493"/>
                  <a:gd name="connsiteX388" fmla="*/ 3407060 w 3888895"/>
                  <a:gd name="connsiteY388" fmla="*/ 1284012 h 1799493"/>
                  <a:gd name="connsiteX389" fmla="*/ 3401666 w 3888895"/>
                  <a:gd name="connsiteY389" fmla="*/ 1286238 h 1799493"/>
                  <a:gd name="connsiteX390" fmla="*/ 3425513 w 3888895"/>
                  <a:gd name="connsiteY390" fmla="*/ 1275877 h 1799493"/>
                  <a:gd name="connsiteX391" fmla="*/ 3458118 w 3888895"/>
                  <a:gd name="connsiteY391" fmla="*/ 1261763 h 1799493"/>
                  <a:gd name="connsiteX392" fmla="*/ 3540255 w 3888895"/>
                  <a:gd name="connsiteY392" fmla="*/ 1228389 h 1799493"/>
                  <a:gd name="connsiteX393" fmla="*/ 3522469 w 3888895"/>
                  <a:gd name="connsiteY393" fmla="*/ 1236464 h 1799493"/>
                  <a:gd name="connsiteX394" fmla="*/ 3498125 w 3888895"/>
                  <a:gd name="connsiteY394" fmla="*/ 1246554 h 1799493"/>
                  <a:gd name="connsiteX395" fmla="*/ 3497224 w 3888895"/>
                  <a:gd name="connsiteY395" fmla="*/ 1246873 h 1799493"/>
                  <a:gd name="connsiteX396" fmla="*/ 3671230 w 3888895"/>
                  <a:gd name="connsiteY396" fmla="*/ 1172767 h 1799493"/>
                  <a:gd name="connsiteX397" fmla="*/ 3657910 w 3888895"/>
                  <a:gd name="connsiteY397" fmla="*/ 1179442 h 1799493"/>
                  <a:gd name="connsiteX398" fmla="*/ 3216147 w 3888895"/>
                  <a:gd name="connsiteY398" fmla="*/ 1375233 h 1799493"/>
                  <a:gd name="connsiteX399" fmla="*/ 2956417 w 3888895"/>
                  <a:gd name="connsiteY399" fmla="*/ 1488703 h 1799493"/>
                  <a:gd name="connsiteX400" fmla="*/ 2943097 w 3888895"/>
                  <a:gd name="connsiteY400" fmla="*/ 1495378 h 1799493"/>
                  <a:gd name="connsiteX401" fmla="*/ 2905359 w 3888895"/>
                  <a:gd name="connsiteY401" fmla="*/ 1513177 h 1799493"/>
                  <a:gd name="connsiteX402" fmla="*/ 2836541 w 3888895"/>
                  <a:gd name="connsiteY402" fmla="*/ 1544326 h 1799493"/>
                  <a:gd name="connsiteX403" fmla="*/ 2807683 w 3888895"/>
                  <a:gd name="connsiteY403" fmla="*/ 1557675 h 1799493"/>
                  <a:gd name="connsiteX404" fmla="*/ 2752185 w 3888895"/>
                  <a:gd name="connsiteY404" fmla="*/ 1582149 h 1799493"/>
                  <a:gd name="connsiteX405" fmla="*/ 2747745 w 3888895"/>
                  <a:gd name="connsiteY405" fmla="*/ 1586599 h 1799493"/>
                  <a:gd name="connsiteX406" fmla="*/ 2736645 w 3888895"/>
                  <a:gd name="connsiteY406" fmla="*/ 1591049 h 1799493"/>
                  <a:gd name="connsiteX407" fmla="*/ 2718886 w 3888895"/>
                  <a:gd name="connsiteY407" fmla="*/ 1599949 h 1799493"/>
                  <a:gd name="connsiteX408" fmla="*/ 2643409 w 3888895"/>
                  <a:gd name="connsiteY408" fmla="*/ 1631097 h 1799493"/>
                  <a:gd name="connsiteX409" fmla="*/ 2645629 w 3888895"/>
                  <a:gd name="connsiteY409" fmla="*/ 1628872 h 1799493"/>
                  <a:gd name="connsiteX410" fmla="*/ 2641189 w 3888895"/>
                  <a:gd name="connsiteY410" fmla="*/ 1631097 h 1799493"/>
                  <a:gd name="connsiteX411" fmla="*/ 2642854 w 3888895"/>
                  <a:gd name="connsiteY411" fmla="*/ 1629707 h 1799493"/>
                  <a:gd name="connsiteX412" fmla="*/ 2638780 w 3888895"/>
                  <a:gd name="connsiteY412" fmla="*/ 1631476 h 1799493"/>
                  <a:gd name="connsiteX413" fmla="*/ 2638969 w 3888895"/>
                  <a:gd name="connsiteY413" fmla="*/ 1631097 h 1799493"/>
                  <a:gd name="connsiteX414" fmla="*/ 2612330 w 3888895"/>
                  <a:gd name="connsiteY414" fmla="*/ 1639997 h 1799493"/>
                  <a:gd name="connsiteX415" fmla="*/ 2621210 w 3888895"/>
                  <a:gd name="connsiteY415" fmla="*/ 1633322 h 1799493"/>
                  <a:gd name="connsiteX416" fmla="*/ 2621210 w 3888895"/>
                  <a:gd name="connsiteY416" fmla="*/ 1631097 h 1799493"/>
                  <a:gd name="connsiteX417" fmla="*/ 2630089 w 3888895"/>
                  <a:gd name="connsiteY417" fmla="*/ 1626647 h 1799493"/>
                  <a:gd name="connsiteX418" fmla="*/ 2632309 w 3888895"/>
                  <a:gd name="connsiteY418" fmla="*/ 1624423 h 1799493"/>
                  <a:gd name="connsiteX419" fmla="*/ 2661168 w 3888895"/>
                  <a:gd name="connsiteY419" fmla="*/ 1611073 h 1799493"/>
                  <a:gd name="connsiteX420" fmla="*/ 2690027 w 3888895"/>
                  <a:gd name="connsiteY420" fmla="*/ 1599949 h 1799493"/>
                  <a:gd name="connsiteX421" fmla="*/ 2692247 w 3888895"/>
                  <a:gd name="connsiteY421" fmla="*/ 1599949 h 1799493"/>
                  <a:gd name="connsiteX422" fmla="*/ 2701127 w 3888895"/>
                  <a:gd name="connsiteY422" fmla="*/ 1595499 h 1799493"/>
                  <a:gd name="connsiteX423" fmla="*/ 2721106 w 3888895"/>
                  <a:gd name="connsiteY423" fmla="*/ 1586599 h 1799493"/>
                  <a:gd name="connsiteX424" fmla="*/ 2736645 w 3888895"/>
                  <a:gd name="connsiteY424" fmla="*/ 1579924 h 1799493"/>
                  <a:gd name="connsiteX425" fmla="*/ 2798803 w 3888895"/>
                  <a:gd name="connsiteY425" fmla="*/ 1555450 h 1799493"/>
                  <a:gd name="connsiteX426" fmla="*/ 2883160 w 3888895"/>
                  <a:gd name="connsiteY426" fmla="*/ 1517627 h 1799493"/>
                  <a:gd name="connsiteX427" fmla="*/ 2951977 w 3888895"/>
                  <a:gd name="connsiteY427" fmla="*/ 1486478 h 1799493"/>
                  <a:gd name="connsiteX428" fmla="*/ 2989716 w 3888895"/>
                  <a:gd name="connsiteY428" fmla="*/ 1468679 h 1799493"/>
                  <a:gd name="connsiteX429" fmla="*/ 3042994 w 3888895"/>
                  <a:gd name="connsiteY429" fmla="*/ 1444205 h 1799493"/>
                  <a:gd name="connsiteX430" fmla="*/ 3080732 w 3888895"/>
                  <a:gd name="connsiteY430" fmla="*/ 1428631 h 1799493"/>
                  <a:gd name="connsiteX431" fmla="*/ 3094052 w 3888895"/>
                  <a:gd name="connsiteY431" fmla="*/ 1421956 h 1799493"/>
                  <a:gd name="connsiteX432" fmla="*/ 3114031 w 3888895"/>
                  <a:gd name="connsiteY432" fmla="*/ 1413057 h 1799493"/>
                  <a:gd name="connsiteX433" fmla="*/ 3145110 w 3888895"/>
                  <a:gd name="connsiteY433" fmla="*/ 1399707 h 1799493"/>
                  <a:gd name="connsiteX434" fmla="*/ 3185068 w 3888895"/>
                  <a:gd name="connsiteY434" fmla="*/ 1381908 h 1799493"/>
                  <a:gd name="connsiteX435" fmla="*/ 3191728 w 3888895"/>
                  <a:gd name="connsiteY435" fmla="*/ 1379683 h 1799493"/>
                  <a:gd name="connsiteX436" fmla="*/ 3211707 w 3888895"/>
                  <a:gd name="connsiteY436" fmla="*/ 1370783 h 1799493"/>
                  <a:gd name="connsiteX437" fmla="*/ 3218704 w 3888895"/>
                  <a:gd name="connsiteY437" fmla="*/ 1367547 h 1799493"/>
                  <a:gd name="connsiteX438" fmla="*/ 3233282 w 3888895"/>
                  <a:gd name="connsiteY438" fmla="*/ 1361779 h 1799493"/>
                  <a:gd name="connsiteX439" fmla="*/ 3293844 w 3888895"/>
                  <a:gd name="connsiteY439" fmla="*/ 1335185 h 1799493"/>
                  <a:gd name="connsiteX440" fmla="*/ 3393180 w 3888895"/>
                  <a:gd name="connsiteY440" fmla="*/ 1291262 h 1799493"/>
                  <a:gd name="connsiteX441" fmla="*/ 3406515 w 3888895"/>
                  <a:gd name="connsiteY441" fmla="*/ 1285439 h 1799493"/>
                  <a:gd name="connsiteX442" fmla="*/ 3435919 w 3888895"/>
                  <a:gd name="connsiteY442" fmla="*/ 1272888 h 1799493"/>
                  <a:gd name="connsiteX443" fmla="*/ 3451458 w 3888895"/>
                  <a:gd name="connsiteY443" fmla="*/ 1266213 h 1799493"/>
                  <a:gd name="connsiteX444" fmla="*/ 3454484 w 3888895"/>
                  <a:gd name="connsiteY444" fmla="*/ 1264191 h 1799493"/>
                  <a:gd name="connsiteX445" fmla="*/ 3459783 w 3888895"/>
                  <a:gd name="connsiteY445" fmla="*/ 1261867 h 1799493"/>
                  <a:gd name="connsiteX446" fmla="*/ 3480317 w 3888895"/>
                  <a:gd name="connsiteY446" fmla="*/ 1252863 h 1799493"/>
                  <a:gd name="connsiteX447" fmla="*/ 3497224 w 3888895"/>
                  <a:gd name="connsiteY447" fmla="*/ 1246873 h 1799493"/>
                  <a:gd name="connsiteX448" fmla="*/ 3493637 w 3888895"/>
                  <a:gd name="connsiteY448" fmla="*/ 1248414 h 1799493"/>
                  <a:gd name="connsiteX449" fmla="*/ 3463852 w 3888895"/>
                  <a:gd name="connsiteY449" fmla="*/ 1262005 h 1799493"/>
                  <a:gd name="connsiteX450" fmla="*/ 3453678 w 3888895"/>
                  <a:gd name="connsiteY450" fmla="*/ 1266213 h 1799493"/>
                  <a:gd name="connsiteX451" fmla="*/ 3459506 w 3888895"/>
                  <a:gd name="connsiteY451" fmla="*/ 1263988 h 1799493"/>
                  <a:gd name="connsiteX452" fmla="*/ 3463852 w 3888895"/>
                  <a:gd name="connsiteY452" fmla="*/ 1262005 h 1799493"/>
                  <a:gd name="connsiteX453" fmla="*/ 3471160 w 3888895"/>
                  <a:gd name="connsiteY453" fmla="*/ 1258982 h 1799493"/>
                  <a:gd name="connsiteX454" fmla="*/ 3493637 w 3888895"/>
                  <a:gd name="connsiteY454" fmla="*/ 1248414 h 1799493"/>
                  <a:gd name="connsiteX455" fmla="*/ 3498125 w 3888895"/>
                  <a:gd name="connsiteY455" fmla="*/ 1246554 h 1799493"/>
                  <a:gd name="connsiteX456" fmla="*/ 3507789 w 3888895"/>
                  <a:gd name="connsiteY456" fmla="*/ 1243130 h 1799493"/>
                  <a:gd name="connsiteX457" fmla="*/ 3522469 w 3888895"/>
                  <a:gd name="connsiteY457" fmla="*/ 1236464 h 1799493"/>
                  <a:gd name="connsiteX458" fmla="*/ 3535746 w 3888895"/>
                  <a:gd name="connsiteY458" fmla="*/ 1230962 h 1799493"/>
                  <a:gd name="connsiteX459" fmla="*/ 3671230 w 3888895"/>
                  <a:gd name="connsiteY459" fmla="*/ 1172767 h 1799493"/>
                  <a:gd name="connsiteX460" fmla="*/ 153867 w 3888895"/>
                  <a:gd name="connsiteY460" fmla="*/ 1170891 h 1799493"/>
                  <a:gd name="connsiteX461" fmla="*/ 167183 w 3888895"/>
                  <a:gd name="connsiteY461" fmla="*/ 1175332 h 1799493"/>
                  <a:gd name="connsiteX462" fmla="*/ 577757 w 3888895"/>
                  <a:gd name="connsiteY462" fmla="*/ 1348553 h 1799493"/>
                  <a:gd name="connsiteX463" fmla="*/ 821882 w 3888895"/>
                  <a:gd name="connsiteY463" fmla="*/ 1450708 h 1799493"/>
                  <a:gd name="connsiteX464" fmla="*/ 832978 w 3888895"/>
                  <a:gd name="connsiteY464" fmla="*/ 1455150 h 1799493"/>
                  <a:gd name="connsiteX465" fmla="*/ 870707 w 3888895"/>
                  <a:gd name="connsiteY465" fmla="*/ 1470695 h 1799493"/>
                  <a:gd name="connsiteX466" fmla="*/ 932848 w 3888895"/>
                  <a:gd name="connsiteY466" fmla="*/ 1497344 h 1799493"/>
                  <a:gd name="connsiteX467" fmla="*/ 963918 w 3888895"/>
                  <a:gd name="connsiteY467" fmla="*/ 1508448 h 1799493"/>
                  <a:gd name="connsiteX468" fmla="*/ 1012743 w 3888895"/>
                  <a:gd name="connsiteY468" fmla="*/ 1528435 h 1799493"/>
                  <a:gd name="connsiteX469" fmla="*/ 1019401 w 3888895"/>
                  <a:gd name="connsiteY469" fmla="*/ 1528435 h 1799493"/>
                  <a:gd name="connsiteX470" fmla="*/ 1028278 w 3888895"/>
                  <a:gd name="connsiteY470" fmla="*/ 1535097 h 1799493"/>
                  <a:gd name="connsiteX471" fmla="*/ 1046033 w 3888895"/>
                  <a:gd name="connsiteY471" fmla="*/ 1541760 h 1799493"/>
                  <a:gd name="connsiteX472" fmla="*/ 1117051 w 3888895"/>
                  <a:gd name="connsiteY472" fmla="*/ 1570630 h 1799493"/>
                  <a:gd name="connsiteX473" fmla="*/ 1112612 w 3888895"/>
                  <a:gd name="connsiteY473" fmla="*/ 1570630 h 1799493"/>
                  <a:gd name="connsiteX474" fmla="*/ 1117051 w 3888895"/>
                  <a:gd name="connsiteY474" fmla="*/ 1572850 h 1799493"/>
                  <a:gd name="connsiteX475" fmla="*/ 1123709 w 3888895"/>
                  <a:gd name="connsiteY475" fmla="*/ 1575071 h 1799493"/>
                  <a:gd name="connsiteX476" fmla="*/ 1119270 w 3888895"/>
                  <a:gd name="connsiteY476" fmla="*/ 1575071 h 1799493"/>
                  <a:gd name="connsiteX477" fmla="*/ 1141463 w 3888895"/>
                  <a:gd name="connsiteY477" fmla="*/ 1586175 h 1799493"/>
                  <a:gd name="connsiteX478" fmla="*/ 1132586 w 3888895"/>
                  <a:gd name="connsiteY478" fmla="*/ 1586175 h 1799493"/>
                  <a:gd name="connsiteX479" fmla="*/ 1128148 w 3888895"/>
                  <a:gd name="connsiteY479" fmla="*/ 1586175 h 1799493"/>
                  <a:gd name="connsiteX480" fmla="*/ 1121490 w 3888895"/>
                  <a:gd name="connsiteY480" fmla="*/ 1583954 h 1799493"/>
                  <a:gd name="connsiteX481" fmla="*/ 1119270 w 3888895"/>
                  <a:gd name="connsiteY481" fmla="*/ 1583954 h 1799493"/>
                  <a:gd name="connsiteX482" fmla="*/ 1090419 w 3888895"/>
                  <a:gd name="connsiteY482" fmla="*/ 1572850 h 1799493"/>
                  <a:gd name="connsiteX483" fmla="*/ 1063787 w 3888895"/>
                  <a:gd name="connsiteY483" fmla="*/ 1561747 h 1799493"/>
                  <a:gd name="connsiteX484" fmla="*/ 1063787 w 3888895"/>
                  <a:gd name="connsiteY484" fmla="*/ 1559526 h 1799493"/>
                  <a:gd name="connsiteX485" fmla="*/ 1054910 w 3888895"/>
                  <a:gd name="connsiteY485" fmla="*/ 1555084 h 1799493"/>
                  <a:gd name="connsiteX486" fmla="*/ 1057129 w 3888895"/>
                  <a:gd name="connsiteY486" fmla="*/ 1555084 h 1799493"/>
                  <a:gd name="connsiteX487" fmla="*/ 1037155 w 3888895"/>
                  <a:gd name="connsiteY487" fmla="*/ 1548422 h 1799493"/>
                  <a:gd name="connsiteX488" fmla="*/ 1023840 w 3888895"/>
                  <a:gd name="connsiteY488" fmla="*/ 1541760 h 1799493"/>
                  <a:gd name="connsiteX489" fmla="*/ 966137 w 3888895"/>
                  <a:gd name="connsiteY489" fmla="*/ 1517331 h 1799493"/>
                  <a:gd name="connsiteX490" fmla="*/ 886242 w 3888895"/>
                  <a:gd name="connsiteY490" fmla="*/ 1484020 h 1799493"/>
                  <a:gd name="connsiteX491" fmla="*/ 824101 w 3888895"/>
                  <a:gd name="connsiteY491" fmla="*/ 1455150 h 1799493"/>
                  <a:gd name="connsiteX492" fmla="*/ 786373 w 3888895"/>
                  <a:gd name="connsiteY492" fmla="*/ 1441825 h 1799493"/>
                  <a:gd name="connsiteX493" fmla="*/ 735328 w 3888895"/>
                  <a:gd name="connsiteY493" fmla="*/ 1421838 h 1799493"/>
                  <a:gd name="connsiteX494" fmla="*/ 702038 w 3888895"/>
                  <a:gd name="connsiteY494" fmla="*/ 1406293 h 1799493"/>
                  <a:gd name="connsiteX495" fmla="*/ 688723 w 3888895"/>
                  <a:gd name="connsiteY495" fmla="*/ 1401851 h 1799493"/>
                  <a:gd name="connsiteX496" fmla="*/ 668749 w 3888895"/>
                  <a:gd name="connsiteY496" fmla="*/ 1395189 h 1799493"/>
                  <a:gd name="connsiteX497" fmla="*/ 642117 w 3888895"/>
                  <a:gd name="connsiteY497" fmla="*/ 1379643 h 1799493"/>
                  <a:gd name="connsiteX498" fmla="*/ 604388 w 3888895"/>
                  <a:gd name="connsiteY498" fmla="*/ 1364098 h 1799493"/>
                  <a:gd name="connsiteX499" fmla="*/ 597730 w 3888895"/>
                  <a:gd name="connsiteY499" fmla="*/ 1361877 h 1799493"/>
                  <a:gd name="connsiteX500" fmla="*/ 579976 w 3888895"/>
                  <a:gd name="connsiteY500" fmla="*/ 1355215 h 1799493"/>
                  <a:gd name="connsiteX501" fmla="*/ 524493 w 3888895"/>
                  <a:gd name="connsiteY501" fmla="*/ 1333007 h 1799493"/>
                  <a:gd name="connsiteX502" fmla="*/ 349167 w 3888895"/>
                  <a:gd name="connsiteY502" fmla="*/ 1257501 h 1799493"/>
                  <a:gd name="connsiteX503" fmla="*/ 355825 w 3888895"/>
                  <a:gd name="connsiteY503" fmla="*/ 1259722 h 1799493"/>
                  <a:gd name="connsiteX504" fmla="*/ 371360 w 3888895"/>
                  <a:gd name="connsiteY504" fmla="*/ 1266384 h 1799493"/>
                  <a:gd name="connsiteX505" fmla="*/ 364702 w 3888895"/>
                  <a:gd name="connsiteY505" fmla="*/ 1264163 h 1799493"/>
                  <a:gd name="connsiteX506" fmla="*/ 391056 w 3888895"/>
                  <a:gd name="connsiteY506" fmla="*/ 1275267 h 1799493"/>
                  <a:gd name="connsiteX507" fmla="*/ 413360 w 3888895"/>
                  <a:gd name="connsiteY507" fmla="*/ 1284664 h 1799493"/>
                  <a:gd name="connsiteX508" fmla="*/ 431282 w 3888895"/>
                  <a:gd name="connsiteY508" fmla="*/ 1293033 h 1799493"/>
                  <a:gd name="connsiteX509" fmla="*/ 480107 w 3888895"/>
                  <a:gd name="connsiteY509" fmla="*/ 1313020 h 1799493"/>
                  <a:gd name="connsiteX510" fmla="*/ 482603 w 3888895"/>
                  <a:gd name="connsiteY510" fmla="*/ 1314131 h 1799493"/>
                  <a:gd name="connsiteX511" fmla="*/ 492782 w 3888895"/>
                  <a:gd name="connsiteY511" fmla="*/ 1318657 h 1799493"/>
                  <a:gd name="connsiteX512" fmla="*/ 497584 w 3888895"/>
                  <a:gd name="connsiteY512" fmla="*/ 1320793 h 1799493"/>
                  <a:gd name="connsiteX513" fmla="*/ 500080 w 3888895"/>
                  <a:gd name="connsiteY513" fmla="*/ 1321903 h 1799493"/>
                  <a:gd name="connsiteX514" fmla="*/ 492782 w 3888895"/>
                  <a:gd name="connsiteY514" fmla="*/ 1318657 h 1799493"/>
                  <a:gd name="connsiteX515" fmla="*/ 480107 w 3888895"/>
                  <a:gd name="connsiteY515" fmla="*/ 1313020 h 1799493"/>
                  <a:gd name="connsiteX516" fmla="*/ 466513 w 3888895"/>
                  <a:gd name="connsiteY516" fmla="*/ 1307191 h 1799493"/>
                  <a:gd name="connsiteX517" fmla="*/ 449067 w 3888895"/>
                  <a:gd name="connsiteY517" fmla="*/ 1299709 h 1799493"/>
                  <a:gd name="connsiteX518" fmla="*/ 453648 w 3888895"/>
                  <a:gd name="connsiteY518" fmla="*/ 1301639 h 1799493"/>
                  <a:gd name="connsiteX519" fmla="*/ 575537 w 3888895"/>
                  <a:gd name="connsiteY519" fmla="*/ 1352994 h 1799493"/>
                  <a:gd name="connsiteX520" fmla="*/ 504519 w 3888895"/>
                  <a:gd name="connsiteY520" fmla="*/ 1321903 h 1799493"/>
                  <a:gd name="connsiteX521" fmla="*/ 362483 w 3888895"/>
                  <a:gd name="connsiteY521" fmla="*/ 1261942 h 1799493"/>
                  <a:gd name="connsiteX522" fmla="*/ 329193 w 3888895"/>
                  <a:gd name="connsiteY522" fmla="*/ 1248618 h 1799493"/>
                  <a:gd name="connsiteX523" fmla="*/ 294192 w 3888895"/>
                  <a:gd name="connsiteY523" fmla="*/ 1231806 h 1799493"/>
                  <a:gd name="connsiteX524" fmla="*/ 318096 w 3888895"/>
                  <a:gd name="connsiteY524" fmla="*/ 1241956 h 1799493"/>
                  <a:gd name="connsiteX525" fmla="*/ 355825 w 3888895"/>
                  <a:gd name="connsiteY525" fmla="*/ 1257501 h 1799493"/>
                  <a:gd name="connsiteX526" fmla="*/ 318096 w 3888895"/>
                  <a:gd name="connsiteY526" fmla="*/ 1241956 h 1799493"/>
                  <a:gd name="connsiteX527" fmla="*/ 273710 w 3888895"/>
                  <a:gd name="connsiteY527" fmla="*/ 1221969 h 1799493"/>
                  <a:gd name="connsiteX528" fmla="*/ 294192 w 3888895"/>
                  <a:gd name="connsiteY528" fmla="*/ 1231806 h 1799493"/>
                  <a:gd name="connsiteX529" fmla="*/ 278703 w 3888895"/>
                  <a:gd name="connsiteY529" fmla="*/ 1225230 h 1799493"/>
                  <a:gd name="connsiteX530" fmla="*/ 153867 w 3888895"/>
                  <a:gd name="connsiteY530" fmla="*/ 1170891 h 1799493"/>
                  <a:gd name="connsiteX531" fmla="*/ 3351235 w 3888895"/>
                  <a:gd name="connsiteY531" fmla="*/ 1108922 h 1799493"/>
                  <a:gd name="connsiteX532" fmla="*/ 3324109 w 3888895"/>
                  <a:gd name="connsiteY532" fmla="*/ 1127029 h 1799493"/>
                  <a:gd name="connsiteX533" fmla="*/ 3278068 w 3888895"/>
                  <a:gd name="connsiteY533" fmla="*/ 1157763 h 1799493"/>
                  <a:gd name="connsiteX534" fmla="*/ 3293586 w 3888895"/>
                  <a:gd name="connsiteY534" fmla="*/ 1146109 h 1799493"/>
                  <a:gd name="connsiteX535" fmla="*/ 3295803 w 3888895"/>
                  <a:gd name="connsiteY535" fmla="*/ 1144444 h 1799493"/>
                  <a:gd name="connsiteX536" fmla="*/ 3342576 w 3888895"/>
                  <a:gd name="connsiteY536" fmla="*/ 1114471 h 1799493"/>
                  <a:gd name="connsiteX537" fmla="*/ 3397806 w 3888895"/>
                  <a:gd name="connsiteY537" fmla="*/ 1078576 h 1799493"/>
                  <a:gd name="connsiteX538" fmla="*/ 3378957 w 3888895"/>
                  <a:gd name="connsiteY538" fmla="*/ 1091158 h 1799493"/>
                  <a:gd name="connsiteX539" fmla="*/ 3370077 w 3888895"/>
                  <a:gd name="connsiteY539" fmla="*/ 1096848 h 1799493"/>
                  <a:gd name="connsiteX540" fmla="*/ 3351235 w 3888895"/>
                  <a:gd name="connsiteY540" fmla="*/ 1108922 h 1799493"/>
                  <a:gd name="connsiteX541" fmla="*/ 3360762 w 3888895"/>
                  <a:gd name="connsiteY541" fmla="*/ 1102563 h 1799493"/>
                  <a:gd name="connsiteX542" fmla="*/ 3385331 w 3888895"/>
                  <a:gd name="connsiteY542" fmla="*/ 1086163 h 1799493"/>
                  <a:gd name="connsiteX543" fmla="*/ 3388936 w 3888895"/>
                  <a:gd name="connsiteY543" fmla="*/ 1083757 h 1799493"/>
                  <a:gd name="connsiteX544" fmla="*/ 3408890 w 3888895"/>
                  <a:gd name="connsiteY544" fmla="*/ 1071177 h 1799493"/>
                  <a:gd name="connsiteX545" fmla="*/ 3406673 w 3888895"/>
                  <a:gd name="connsiteY545" fmla="*/ 1073397 h 1799493"/>
                  <a:gd name="connsiteX546" fmla="*/ 3397806 w 3888895"/>
                  <a:gd name="connsiteY546" fmla="*/ 1078576 h 1799493"/>
                  <a:gd name="connsiteX547" fmla="*/ 3411108 w 3888895"/>
                  <a:gd name="connsiteY547" fmla="*/ 1068956 h 1799493"/>
                  <a:gd name="connsiteX548" fmla="*/ 3410116 w 3888895"/>
                  <a:gd name="connsiteY548" fmla="*/ 1069949 h 1799493"/>
                  <a:gd name="connsiteX549" fmla="*/ 3403024 w 3888895"/>
                  <a:gd name="connsiteY549" fmla="*/ 1074353 h 1799493"/>
                  <a:gd name="connsiteX550" fmla="*/ 3407886 w 3888895"/>
                  <a:gd name="connsiteY550" fmla="*/ 1071107 h 1799493"/>
                  <a:gd name="connsiteX551" fmla="*/ 3411108 w 3888895"/>
                  <a:gd name="connsiteY551" fmla="*/ 1068956 h 1799493"/>
                  <a:gd name="connsiteX552" fmla="*/ 3419363 w 3888895"/>
                  <a:gd name="connsiteY552" fmla="*/ 1064321 h 1799493"/>
                  <a:gd name="connsiteX553" fmla="*/ 3418315 w 3888895"/>
                  <a:gd name="connsiteY553" fmla="*/ 1065071 h 1799493"/>
                  <a:gd name="connsiteX554" fmla="*/ 3415543 w 3888895"/>
                  <a:gd name="connsiteY554" fmla="*/ 1066736 h 1799493"/>
                  <a:gd name="connsiteX555" fmla="*/ 3408890 w 3888895"/>
                  <a:gd name="connsiteY555" fmla="*/ 1071177 h 1799493"/>
                  <a:gd name="connsiteX556" fmla="*/ 3410116 w 3888895"/>
                  <a:gd name="connsiteY556" fmla="*/ 1069949 h 1799493"/>
                  <a:gd name="connsiteX557" fmla="*/ 3416283 w 3888895"/>
                  <a:gd name="connsiteY557" fmla="*/ 1066120 h 1799493"/>
                  <a:gd name="connsiteX558" fmla="*/ 413067 w 3888895"/>
                  <a:gd name="connsiteY558" fmla="*/ 1061815 h 1799493"/>
                  <a:gd name="connsiteX559" fmla="*/ 418402 w 3888895"/>
                  <a:gd name="connsiteY559" fmla="*/ 1064952 h 1799493"/>
                  <a:gd name="connsiteX560" fmla="*/ 419797 w 3888895"/>
                  <a:gd name="connsiteY560" fmla="*/ 1065861 h 1799493"/>
                  <a:gd name="connsiteX561" fmla="*/ 3426628 w 3888895"/>
                  <a:gd name="connsiteY561" fmla="*/ 1060076 h 1799493"/>
                  <a:gd name="connsiteX562" fmla="*/ 3426620 w 3888895"/>
                  <a:gd name="connsiteY562" fmla="*/ 1060082 h 1799493"/>
                  <a:gd name="connsiteX563" fmla="*/ 3419363 w 3888895"/>
                  <a:gd name="connsiteY563" fmla="*/ 1064321 h 1799493"/>
                  <a:gd name="connsiteX564" fmla="*/ 3420255 w 3888895"/>
                  <a:gd name="connsiteY564" fmla="*/ 1063684 h 1799493"/>
                  <a:gd name="connsiteX565" fmla="*/ 3422195 w 3888895"/>
                  <a:gd name="connsiteY565" fmla="*/ 1062296 h 1799493"/>
                  <a:gd name="connsiteX566" fmla="*/ 393832 w 3888895"/>
                  <a:gd name="connsiteY566" fmla="*/ 1049213 h 1799493"/>
                  <a:gd name="connsiteX567" fmla="*/ 397136 w 3888895"/>
                  <a:gd name="connsiteY567" fmla="*/ 1051105 h 1799493"/>
                  <a:gd name="connsiteX568" fmla="*/ 409590 w 3888895"/>
                  <a:gd name="connsiteY568" fmla="*/ 1059214 h 1799493"/>
                  <a:gd name="connsiteX569" fmla="*/ 409461 w 3888895"/>
                  <a:gd name="connsiteY569" fmla="*/ 1059139 h 1799493"/>
                  <a:gd name="connsiteX570" fmla="*/ 406409 w 3888895"/>
                  <a:gd name="connsiteY570" fmla="*/ 1057367 h 1799493"/>
                  <a:gd name="connsiteX571" fmla="*/ 413067 w 3888895"/>
                  <a:gd name="connsiteY571" fmla="*/ 1061815 h 1799493"/>
                  <a:gd name="connsiteX572" fmla="*/ 397531 w 3888895"/>
                  <a:gd name="connsiteY572" fmla="*/ 1052919 h 1799493"/>
                  <a:gd name="connsiteX573" fmla="*/ 364239 w 3888895"/>
                  <a:gd name="connsiteY573" fmla="*/ 1028456 h 1799493"/>
                  <a:gd name="connsiteX574" fmla="*/ 366156 w 3888895"/>
                  <a:gd name="connsiteY574" fmla="*/ 1029718 h 1799493"/>
                  <a:gd name="connsiteX575" fmla="*/ 365871 w 3888895"/>
                  <a:gd name="connsiteY575" fmla="*/ 1029546 h 1799493"/>
                  <a:gd name="connsiteX576" fmla="*/ 360823 w 3888895"/>
                  <a:gd name="connsiteY576" fmla="*/ 1026508 h 1799493"/>
                  <a:gd name="connsiteX577" fmla="*/ 364239 w 3888895"/>
                  <a:gd name="connsiteY577" fmla="*/ 1028456 h 1799493"/>
                  <a:gd name="connsiteX578" fmla="*/ 361861 w 3888895"/>
                  <a:gd name="connsiteY578" fmla="*/ 1027132 h 1799493"/>
                  <a:gd name="connsiteX579" fmla="*/ 324289 w 3888895"/>
                  <a:gd name="connsiteY579" fmla="*/ 1006217 h 1799493"/>
                  <a:gd name="connsiteX580" fmla="*/ 361861 w 3888895"/>
                  <a:gd name="connsiteY580" fmla="*/ 1027132 h 1799493"/>
                  <a:gd name="connsiteX581" fmla="*/ 365871 w 3888895"/>
                  <a:gd name="connsiteY581" fmla="*/ 1029546 h 1799493"/>
                  <a:gd name="connsiteX582" fmla="*/ 397531 w 3888895"/>
                  <a:gd name="connsiteY582" fmla="*/ 1050695 h 1799493"/>
                  <a:gd name="connsiteX583" fmla="*/ 392537 w 3888895"/>
                  <a:gd name="connsiteY583" fmla="*/ 1047082 h 1799493"/>
                  <a:gd name="connsiteX584" fmla="*/ 366156 w 3888895"/>
                  <a:gd name="connsiteY584" fmla="*/ 1029718 h 1799493"/>
                  <a:gd name="connsiteX585" fmla="*/ 368678 w 3888895"/>
                  <a:gd name="connsiteY585" fmla="*/ 1031236 h 1799493"/>
                  <a:gd name="connsiteX586" fmla="*/ 606160 w 3888895"/>
                  <a:gd name="connsiteY586" fmla="*/ 1168563 h 1799493"/>
                  <a:gd name="connsiteX587" fmla="*/ 830325 w 3888895"/>
                  <a:gd name="connsiteY587" fmla="*/ 1299774 h 1799493"/>
                  <a:gd name="connsiteX588" fmla="*/ 841422 w 3888895"/>
                  <a:gd name="connsiteY588" fmla="*/ 1306446 h 1799493"/>
                  <a:gd name="connsiteX589" fmla="*/ 874714 w 3888895"/>
                  <a:gd name="connsiteY589" fmla="*/ 1326461 h 1799493"/>
                  <a:gd name="connsiteX590" fmla="*/ 934639 w 3888895"/>
                  <a:gd name="connsiteY590" fmla="*/ 1359819 h 1799493"/>
                  <a:gd name="connsiteX591" fmla="*/ 961273 w 3888895"/>
                  <a:gd name="connsiteY591" fmla="*/ 1375387 h 1799493"/>
                  <a:gd name="connsiteX592" fmla="*/ 1007881 w 3888895"/>
                  <a:gd name="connsiteY592" fmla="*/ 1402074 h 1799493"/>
                  <a:gd name="connsiteX593" fmla="*/ 1012320 w 3888895"/>
                  <a:gd name="connsiteY593" fmla="*/ 1402074 h 1799493"/>
                  <a:gd name="connsiteX594" fmla="*/ 1023417 w 3888895"/>
                  <a:gd name="connsiteY594" fmla="*/ 1408746 h 1799493"/>
                  <a:gd name="connsiteX595" fmla="*/ 1038954 w 3888895"/>
                  <a:gd name="connsiteY595" fmla="*/ 1417641 h 1799493"/>
                  <a:gd name="connsiteX596" fmla="*/ 1103318 w 3888895"/>
                  <a:gd name="connsiteY596" fmla="*/ 1455448 h 1799493"/>
                  <a:gd name="connsiteX597" fmla="*/ 1101098 w 3888895"/>
                  <a:gd name="connsiteY597" fmla="*/ 1455448 h 1799493"/>
                  <a:gd name="connsiteX598" fmla="*/ 1105537 w 3888895"/>
                  <a:gd name="connsiteY598" fmla="*/ 1457672 h 1799493"/>
                  <a:gd name="connsiteX599" fmla="*/ 1109976 w 3888895"/>
                  <a:gd name="connsiteY599" fmla="*/ 1462119 h 1799493"/>
                  <a:gd name="connsiteX600" fmla="*/ 1105537 w 3888895"/>
                  <a:gd name="connsiteY600" fmla="*/ 1459896 h 1799493"/>
                  <a:gd name="connsiteX601" fmla="*/ 1125512 w 3888895"/>
                  <a:gd name="connsiteY601" fmla="*/ 1473239 h 1799493"/>
                  <a:gd name="connsiteX602" fmla="*/ 1116635 w 3888895"/>
                  <a:gd name="connsiteY602" fmla="*/ 1473239 h 1799493"/>
                  <a:gd name="connsiteX603" fmla="*/ 1114415 w 3888895"/>
                  <a:gd name="connsiteY603" fmla="*/ 1473239 h 1799493"/>
                  <a:gd name="connsiteX604" fmla="*/ 1105537 w 3888895"/>
                  <a:gd name="connsiteY604" fmla="*/ 1468791 h 1799493"/>
                  <a:gd name="connsiteX605" fmla="*/ 1103318 w 3888895"/>
                  <a:gd name="connsiteY605" fmla="*/ 1468791 h 1799493"/>
                  <a:gd name="connsiteX606" fmla="*/ 1078904 w 3888895"/>
                  <a:gd name="connsiteY606" fmla="*/ 1455448 h 1799493"/>
                  <a:gd name="connsiteX607" fmla="*/ 1054490 w 3888895"/>
                  <a:gd name="connsiteY607" fmla="*/ 1439880 h 1799493"/>
                  <a:gd name="connsiteX608" fmla="*/ 1054490 w 3888895"/>
                  <a:gd name="connsiteY608" fmla="*/ 1437656 h 1799493"/>
                  <a:gd name="connsiteX609" fmla="*/ 1052270 w 3888895"/>
                  <a:gd name="connsiteY609" fmla="*/ 1437656 h 1799493"/>
                  <a:gd name="connsiteX610" fmla="*/ 1045612 w 3888895"/>
                  <a:gd name="connsiteY610" fmla="*/ 1433209 h 1799493"/>
                  <a:gd name="connsiteX611" fmla="*/ 1030076 w 3888895"/>
                  <a:gd name="connsiteY611" fmla="*/ 1424313 h 1799493"/>
                  <a:gd name="connsiteX612" fmla="*/ 1016759 w 3888895"/>
                  <a:gd name="connsiteY612" fmla="*/ 1415417 h 1799493"/>
                  <a:gd name="connsiteX613" fmla="*/ 963492 w 3888895"/>
                  <a:gd name="connsiteY613" fmla="*/ 1382059 h 1799493"/>
                  <a:gd name="connsiteX614" fmla="*/ 890250 w 3888895"/>
                  <a:gd name="connsiteY614" fmla="*/ 1339804 h 1799493"/>
                  <a:gd name="connsiteX615" fmla="*/ 832544 w 3888895"/>
                  <a:gd name="connsiteY615" fmla="*/ 1306446 h 1799493"/>
                  <a:gd name="connsiteX616" fmla="*/ 797033 w 3888895"/>
                  <a:gd name="connsiteY616" fmla="*/ 1286430 h 1799493"/>
                  <a:gd name="connsiteX617" fmla="*/ 750424 w 3888895"/>
                  <a:gd name="connsiteY617" fmla="*/ 1259743 h 1799493"/>
                  <a:gd name="connsiteX618" fmla="*/ 719352 w 3888895"/>
                  <a:gd name="connsiteY618" fmla="*/ 1241952 h 1799493"/>
                  <a:gd name="connsiteX619" fmla="*/ 706035 w 3888895"/>
                  <a:gd name="connsiteY619" fmla="*/ 1235280 h 1799493"/>
                  <a:gd name="connsiteX620" fmla="*/ 688280 w 3888895"/>
                  <a:gd name="connsiteY620" fmla="*/ 1226385 h 1799493"/>
                  <a:gd name="connsiteX621" fmla="*/ 661646 w 3888895"/>
                  <a:gd name="connsiteY621" fmla="*/ 1208593 h 1799493"/>
                  <a:gd name="connsiteX622" fmla="*/ 628354 w 3888895"/>
                  <a:gd name="connsiteY622" fmla="*/ 1188578 h 1799493"/>
                  <a:gd name="connsiteX623" fmla="*/ 621696 w 3888895"/>
                  <a:gd name="connsiteY623" fmla="*/ 1184130 h 1799493"/>
                  <a:gd name="connsiteX624" fmla="*/ 606160 w 3888895"/>
                  <a:gd name="connsiteY624" fmla="*/ 1175235 h 1799493"/>
                  <a:gd name="connsiteX625" fmla="*/ 552893 w 3888895"/>
                  <a:gd name="connsiteY625" fmla="*/ 1146324 h 1799493"/>
                  <a:gd name="connsiteX626" fmla="*/ 419934 w 3888895"/>
                  <a:gd name="connsiteY626" fmla="*/ 1065950 h 1799493"/>
                  <a:gd name="connsiteX627" fmla="*/ 419797 w 3888895"/>
                  <a:gd name="connsiteY627" fmla="*/ 1065861 h 1799493"/>
                  <a:gd name="connsiteX628" fmla="*/ 435262 w 3888895"/>
                  <a:gd name="connsiteY628" fmla="*/ 1075159 h 1799493"/>
                  <a:gd name="connsiteX629" fmla="*/ 468554 w 3888895"/>
                  <a:gd name="connsiteY629" fmla="*/ 1095174 h 1799493"/>
                  <a:gd name="connsiteX630" fmla="*/ 515162 w 3888895"/>
                  <a:gd name="connsiteY630" fmla="*/ 1121861 h 1799493"/>
                  <a:gd name="connsiteX631" fmla="*/ 517104 w 3888895"/>
                  <a:gd name="connsiteY631" fmla="*/ 1122973 h 1799493"/>
                  <a:gd name="connsiteX632" fmla="*/ 527948 w 3888895"/>
                  <a:gd name="connsiteY632" fmla="*/ 1129182 h 1799493"/>
                  <a:gd name="connsiteX633" fmla="*/ 530698 w 3888895"/>
                  <a:gd name="connsiteY633" fmla="*/ 1130756 h 1799493"/>
                  <a:gd name="connsiteX634" fmla="*/ 528756 w 3888895"/>
                  <a:gd name="connsiteY634" fmla="*/ 1129644 h 1799493"/>
                  <a:gd name="connsiteX635" fmla="*/ 527948 w 3888895"/>
                  <a:gd name="connsiteY635" fmla="*/ 1129182 h 1799493"/>
                  <a:gd name="connsiteX636" fmla="*/ 515162 w 3888895"/>
                  <a:gd name="connsiteY636" fmla="*/ 1121861 h 1799493"/>
                  <a:gd name="connsiteX637" fmla="*/ 472091 w 3888895"/>
                  <a:gd name="connsiteY637" fmla="*/ 1096529 h 1799493"/>
                  <a:gd name="connsiteX638" fmla="*/ 418402 w 3888895"/>
                  <a:gd name="connsiteY638" fmla="*/ 1064952 h 1799493"/>
                  <a:gd name="connsiteX639" fmla="*/ 409590 w 3888895"/>
                  <a:gd name="connsiteY639" fmla="*/ 1059214 h 1799493"/>
                  <a:gd name="connsiteX640" fmla="*/ 430823 w 3888895"/>
                  <a:gd name="connsiteY640" fmla="*/ 1071545 h 1799493"/>
                  <a:gd name="connsiteX641" fmla="*/ 454092 w 3888895"/>
                  <a:gd name="connsiteY641" fmla="*/ 1085058 h 1799493"/>
                  <a:gd name="connsiteX642" fmla="*/ 472424 w 3888895"/>
                  <a:gd name="connsiteY642" fmla="*/ 1095703 h 1799493"/>
                  <a:gd name="connsiteX643" fmla="*/ 535137 w 3888895"/>
                  <a:gd name="connsiteY643" fmla="*/ 1132980 h 1799493"/>
                  <a:gd name="connsiteX644" fmla="*/ 601721 w 3888895"/>
                  <a:gd name="connsiteY644" fmla="*/ 1170787 h 1799493"/>
                  <a:gd name="connsiteX645" fmla="*/ 488806 w 3888895"/>
                  <a:gd name="connsiteY645" fmla="*/ 1105216 h 1799493"/>
                  <a:gd name="connsiteX646" fmla="*/ 472424 w 3888895"/>
                  <a:gd name="connsiteY646" fmla="*/ 1095703 h 1799493"/>
                  <a:gd name="connsiteX647" fmla="*/ 404189 w 3888895"/>
                  <a:gd name="connsiteY647" fmla="*/ 1055143 h 1799493"/>
                  <a:gd name="connsiteX648" fmla="*/ 400305 w 3888895"/>
                  <a:gd name="connsiteY648" fmla="*/ 1052919 h 1799493"/>
                  <a:gd name="connsiteX649" fmla="*/ 397136 w 3888895"/>
                  <a:gd name="connsiteY649" fmla="*/ 1051105 h 1799493"/>
                  <a:gd name="connsiteX650" fmla="*/ 393092 w 3888895"/>
                  <a:gd name="connsiteY650" fmla="*/ 1048472 h 1799493"/>
                  <a:gd name="connsiteX651" fmla="*/ 393832 w 3888895"/>
                  <a:gd name="connsiteY651" fmla="*/ 1049213 h 1799493"/>
                  <a:gd name="connsiteX652" fmla="*/ 373117 w 3888895"/>
                  <a:gd name="connsiteY652" fmla="*/ 1037352 h 1799493"/>
                  <a:gd name="connsiteX653" fmla="*/ 324289 w 3888895"/>
                  <a:gd name="connsiteY653" fmla="*/ 1006217 h 1799493"/>
                  <a:gd name="connsiteX654" fmla="*/ 668256 w 3888895"/>
                  <a:gd name="connsiteY654" fmla="*/ 975690 h 1799493"/>
                  <a:gd name="connsiteX655" fmla="*/ 673845 w 3888895"/>
                  <a:gd name="connsiteY655" fmla="*/ 979879 h 1799493"/>
                  <a:gd name="connsiteX656" fmla="*/ 675740 w 3888895"/>
                  <a:gd name="connsiteY656" fmla="*/ 981300 h 1799493"/>
                  <a:gd name="connsiteX657" fmla="*/ 676093 w 3888895"/>
                  <a:gd name="connsiteY657" fmla="*/ 981564 h 1799493"/>
                  <a:gd name="connsiteX658" fmla="*/ 677126 w 3888895"/>
                  <a:gd name="connsiteY658" fmla="*/ 982339 h 1799493"/>
                  <a:gd name="connsiteX659" fmla="*/ 675649 w 3888895"/>
                  <a:gd name="connsiteY659" fmla="*/ 981329 h 1799493"/>
                  <a:gd name="connsiteX660" fmla="*/ 667024 w 3888895"/>
                  <a:gd name="connsiteY660" fmla="*/ 974767 h 1799493"/>
                  <a:gd name="connsiteX661" fmla="*/ 668254 w 3888895"/>
                  <a:gd name="connsiteY661" fmla="*/ 975688 h 1799493"/>
                  <a:gd name="connsiteX662" fmla="*/ 668256 w 3888895"/>
                  <a:gd name="connsiteY662" fmla="*/ 975690 h 1799493"/>
                  <a:gd name="connsiteX663" fmla="*/ 633787 w 3888895"/>
                  <a:gd name="connsiteY663" fmla="*/ 952534 h 1799493"/>
                  <a:gd name="connsiteX664" fmla="*/ 635593 w 3888895"/>
                  <a:gd name="connsiteY664" fmla="*/ 953939 h 1799493"/>
                  <a:gd name="connsiteX665" fmla="*/ 634927 w 3888895"/>
                  <a:gd name="connsiteY665" fmla="*/ 953483 h 1799493"/>
                  <a:gd name="connsiteX666" fmla="*/ 211097 w 3888895"/>
                  <a:gd name="connsiteY666" fmla="*/ 937276 h 1799493"/>
                  <a:gd name="connsiteX667" fmla="*/ 224413 w 3888895"/>
                  <a:gd name="connsiteY667" fmla="*/ 943948 h 1799493"/>
                  <a:gd name="connsiteX668" fmla="*/ 277819 w 3888895"/>
                  <a:gd name="connsiteY668" fmla="*/ 976542 h 1799493"/>
                  <a:gd name="connsiteX669" fmla="*/ 360823 w 3888895"/>
                  <a:gd name="connsiteY669" fmla="*/ 1026508 h 1799493"/>
                  <a:gd name="connsiteX670" fmla="*/ 327202 w 3888895"/>
                  <a:gd name="connsiteY670" fmla="*/ 1007329 h 1799493"/>
                  <a:gd name="connsiteX671" fmla="*/ 211097 w 3888895"/>
                  <a:gd name="connsiteY671" fmla="*/ 937276 h 1799493"/>
                  <a:gd name="connsiteX672" fmla="*/ 3626196 w 3888895"/>
                  <a:gd name="connsiteY672" fmla="*/ 933523 h 1799493"/>
                  <a:gd name="connsiteX673" fmla="*/ 3612892 w 3888895"/>
                  <a:gd name="connsiteY673" fmla="*/ 942404 h 1799493"/>
                  <a:gd name="connsiteX674" fmla="*/ 3204889 w 3888895"/>
                  <a:gd name="connsiteY674" fmla="*/ 1211051 h 1799493"/>
                  <a:gd name="connsiteX675" fmla="*/ 2965410 w 3888895"/>
                  <a:gd name="connsiteY675" fmla="*/ 1370907 h 1799493"/>
                  <a:gd name="connsiteX676" fmla="*/ 2952105 w 3888895"/>
                  <a:gd name="connsiteY676" fmla="*/ 1379788 h 1799493"/>
                  <a:gd name="connsiteX677" fmla="*/ 2916627 w 3888895"/>
                  <a:gd name="connsiteY677" fmla="*/ 1404210 h 1799493"/>
                  <a:gd name="connsiteX678" fmla="*/ 2854539 w 3888895"/>
                  <a:gd name="connsiteY678" fmla="*/ 1444174 h 1799493"/>
                  <a:gd name="connsiteX679" fmla="*/ 2825713 w 3888895"/>
                  <a:gd name="connsiteY679" fmla="*/ 1464156 h 1799493"/>
                  <a:gd name="connsiteX680" fmla="*/ 2776930 w 3888895"/>
                  <a:gd name="connsiteY680" fmla="*/ 1497459 h 1799493"/>
                  <a:gd name="connsiteX681" fmla="*/ 2772495 w 3888895"/>
                  <a:gd name="connsiteY681" fmla="*/ 1501900 h 1799493"/>
                  <a:gd name="connsiteX682" fmla="*/ 2761408 w 3888895"/>
                  <a:gd name="connsiteY682" fmla="*/ 1508560 h 1799493"/>
                  <a:gd name="connsiteX683" fmla="*/ 2745887 w 3888895"/>
                  <a:gd name="connsiteY683" fmla="*/ 1521882 h 1799493"/>
                  <a:gd name="connsiteX684" fmla="*/ 2674930 w 3888895"/>
                  <a:gd name="connsiteY684" fmla="*/ 1566286 h 1799493"/>
                  <a:gd name="connsiteX685" fmla="*/ 2677147 w 3888895"/>
                  <a:gd name="connsiteY685" fmla="*/ 1564066 h 1799493"/>
                  <a:gd name="connsiteX686" fmla="*/ 2672713 w 3888895"/>
                  <a:gd name="connsiteY686" fmla="*/ 1566286 h 1799493"/>
                  <a:gd name="connsiteX687" fmla="*/ 2674375 w 3888895"/>
                  <a:gd name="connsiteY687" fmla="*/ 1565176 h 1799493"/>
                  <a:gd name="connsiteX688" fmla="*/ 2672712 w 3888895"/>
                  <a:gd name="connsiteY688" fmla="*/ 1566286 h 1799493"/>
                  <a:gd name="connsiteX689" fmla="*/ 2672713 w 3888895"/>
                  <a:gd name="connsiteY689" fmla="*/ 1566286 h 1799493"/>
                  <a:gd name="connsiteX690" fmla="*/ 2666060 w 3888895"/>
                  <a:gd name="connsiteY690" fmla="*/ 1570727 h 1799493"/>
                  <a:gd name="connsiteX691" fmla="*/ 2670495 w 3888895"/>
                  <a:gd name="connsiteY691" fmla="*/ 1566286 h 1799493"/>
                  <a:gd name="connsiteX692" fmla="*/ 2646103 w 3888895"/>
                  <a:gd name="connsiteY692" fmla="*/ 1579608 h 1799493"/>
                  <a:gd name="connsiteX693" fmla="*/ 2652756 w 3888895"/>
                  <a:gd name="connsiteY693" fmla="*/ 1570727 h 1799493"/>
                  <a:gd name="connsiteX694" fmla="*/ 2652756 w 3888895"/>
                  <a:gd name="connsiteY694" fmla="*/ 1568507 h 1799493"/>
                  <a:gd name="connsiteX695" fmla="*/ 2661625 w 3888895"/>
                  <a:gd name="connsiteY695" fmla="*/ 1564066 h 1799493"/>
                  <a:gd name="connsiteX696" fmla="*/ 2663843 w 3888895"/>
                  <a:gd name="connsiteY696" fmla="*/ 1561846 h 1799493"/>
                  <a:gd name="connsiteX697" fmla="*/ 2688234 w 3888895"/>
                  <a:gd name="connsiteY697" fmla="*/ 1544084 h 1799493"/>
                  <a:gd name="connsiteX698" fmla="*/ 2714843 w 3888895"/>
                  <a:gd name="connsiteY698" fmla="*/ 1526322 h 1799493"/>
                  <a:gd name="connsiteX699" fmla="*/ 2717060 w 3888895"/>
                  <a:gd name="connsiteY699" fmla="*/ 1526322 h 1799493"/>
                  <a:gd name="connsiteX700" fmla="*/ 2719278 w 3888895"/>
                  <a:gd name="connsiteY700" fmla="*/ 1526322 h 1799493"/>
                  <a:gd name="connsiteX701" fmla="*/ 2728147 w 3888895"/>
                  <a:gd name="connsiteY701" fmla="*/ 1519662 h 1799493"/>
                  <a:gd name="connsiteX702" fmla="*/ 2725930 w 3888895"/>
                  <a:gd name="connsiteY702" fmla="*/ 1521882 h 1799493"/>
                  <a:gd name="connsiteX703" fmla="*/ 2743669 w 3888895"/>
                  <a:gd name="connsiteY703" fmla="*/ 1508560 h 1799493"/>
                  <a:gd name="connsiteX704" fmla="*/ 2759191 w 3888895"/>
                  <a:gd name="connsiteY704" fmla="*/ 1499680 h 1799493"/>
                  <a:gd name="connsiteX705" fmla="*/ 2816844 w 3888895"/>
                  <a:gd name="connsiteY705" fmla="*/ 1464156 h 1799493"/>
                  <a:gd name="connsiteX706" fmla="*/ 2896670 w 3888895"/>
                  <a:gd name="connsiteY706" fmla="*/ 1410871 h 1799493"/>
                  <a:gd name="connsiteX707" fmla="*/ 2958757 w 3888895"/>
                  <a:gd name="connsiteY707" fmla="*/ 1370907 h 1799493"/>
                  <a:gd name="connsiteX708" fmla="*/ 2994236 w 3888895"/>
                  <a:gd name="connsiteY708" fmla="*/ 1346484 h 1799493"/>
                  <a:gd name="connsiteX709" fmla="*/ 3043019 w 3888895"/>
                  <a:gd name="connsiteY709" fmla="*/ 1310961 h 1799493"/>
                  <a:gd name="connsiteX710" fmla="*/ 3076280 w 3888895"/>
                  <a:gd name="connsiteY710" fmla="*/ 1288758 h 1799493"/>
                  <a:gd name="connsiteX711" fmla="*/ 3089584 w 3888895"/>
                  <a:gd name="connsiteY711" fmla="*/ 1279878 h 1799493"/>
                  <a:gd name="connsiteX712" fmla="*/ 3107323 w 3888895"/>
                  <a:gd name="connsiteY712" fmla="*/ 1266556 h 1799493"/>
                  <a:gd name="connsiteX713" fmla="*/ 3138367 w 3888895"/>
                  <a:gd name="connsiteY713" fmla="*/ 1248794 h 1799493"/>
                  <a:gd name="connsiteX714" fmla="*/ 3176063 w 3888895"/>
                  <a:gd name="connsiteY714" fmla="*/ 1224372 h 1799493"/>
                  <a:gd name="connsiteX715" fmla="*/ 3180498 w 3888895"/>
                  <a:gd name="connsiteY715" fmla="*/ 1219932 h 1799493"/>
                  <a:gd name="connsiteX716" fmla="*/ 3198237 w 3888895"/>
                  <a:gd name="connsiteY716" fmla="*/ 1208830 h 1799493"/>
                  <a:gd name="connsiteX717" fmla="*/ 3251455 w 3888895"/>
                  <a:gd name="connsiteY717" fmla="*/ 1171087 h 1799493"/>
                  <a:gd name="connsiteX718" fmla="*/ 3397076 w 3888895"/>
                  <a:gd name="connsiteY718" fmla="*/ 1078045 h 1799493"/>
                  <a:gd name="connsiteX719" fmla="*/ 3403024 w 3888895"/>
                  <a:gd name="connsiteY719" fmla="*/ 1074353 h 1799493"/>
                  <a:gd name="connsiteX720" fmla="*/ 3400233 w 3888895"/>
                  <a:gd name="connsiteY720" fmla="*/ 1076216 h 1799493"/>
                  <a:gd name="connsiteX721" fmla="*/ 3388936 w 3888895"/>
                  <a:gd name="connsiteY721" fmla="*/ 1083757 h 1799493"/>
                  <a:gd name="connsiteX722" fmla="*/ 3380064 w 3888895"/>
                  <a:gd name="connsiteY722" fmla="*/ 1088938 h 1799493"/>
                  <a:gd name="connsiteX723" fmla="*/ 3346803 w 3888895"/>
                  <a:gd name="connsiteY723" fmla="*/ 1111141 h 1799493"/>
                  <a:gd name="connsiteX724" fmla="*/ 3295803 w 3888895"/>
                  <a:gd name="connsiteY724" fmla="*/ 1144444 h 1799493"/>
                  <a:gd name="connsiteX725" fmla="*/ 3280281 w 3888895"/>
                  <a:gd name="connsiteY725" fmla="*/ 1156100 h 1799493"/>
                  <a:gd name="connsiteX726" fmla="*/ 3278068 w 3888895"/>
                  <a:gd name="connsiteY726" fmla="*/ 1157763 h 1799493"/>
                  <a:gd name="connsiteX727" fmla="*/ 3272957 w 3888895"/>
                  <a:gd name="connsiteY727" fmla="*/ 1161174 h 1799493"/>
                  <a:gd name="connsiteX728" fmla="*/ 3246800 w 3888895"/>
                  <a:gd name="connsiteY728" fmla="*/ 1178634 h 1799493"/>
                  <a:gd name="connsiteX729" fmla="*/ 3239536 w 3888895"/>
                  <a:gd name="connsiteY729" fmla="*/ 1183298 h 1799493"/>
                  <a:gd name="connsiteX730" fmla="*/ 3204889 w 3888895"/>
                  <a:gd name="connsiteY730" fmla="*/ 1206610 h 1799493"/>
                  <a:gd name="connsiteX731" fmla="*/ 3246800 w 3888895"/>
                  <a:gd name="connsiteY731" fmla="*/ 1178634 h 1799493"/>
                  <a:gd name="connsiteX732" fmla="*/ 3275846 w 3888895"/>
                  <a:gd name="connsiteY732" fmla="*/ 1159986 h 1799493"/>
                  <a:gd name="connsiteX733" fmla="*/ 3378957 w 3888895"/>
                  <a:gd name="connsiteY733" fmla="*/ 1091158 h 1799493"/>
                  <a:gd name="connsiteX734" fmla="*/ 3406673 w 3888895"/>
                  <a:gd name="connsiteY734" fmla="*/ 1073397 h 1799493"/>
                  <a:gd name="connsiteX735" fmla="*/ 3418315 w 3888895"/>
                  <a:gd name="connsiteY735" fmla="*/ 1065071 h 1799493"/>
                  <a:gd name="connsiteX736" fmla="*/ 3419701 w 3888895"/>
                  <a:gd name="connsiteY736" fmla="*/ 1064238 h 1799493"/>
                  <a:gd name="connsiteX737" fmla="*/ 3426620 w 3888895"/>
                  <a:gd name="connsiteY737" fmla="*/ 1060082 h 1799493"/>
                  <a:gd name="connsiteX738" fmla="*/ 3426630 w 3888895"/>
                  <a:gd name="connsiteY738" fmla="*/ 1060076 h 1799493"/>
                  <a:gd name="connsiteX739" fmla="*/ 3426628 w 3888895"/>
                  <a:gd name="connsiteY739" fmla="*/ 1060076 h 1799493"/>
                  <a:gd name="connsiteX740" fmla="*/ 3429575 w 3888895"/>
                  <a:gd name="connsiteY740" fmla="*/ 1058306 h 1799493"/>
                  <a:gd name="connsiteX741" fmla="*/ 3448804 w 3888895"/>
                  <a:gd name="connsiteY741" fmla="*/ 1046754 h 1799493"/>
                  <a:gd name="connsiteX742" fmla="*/ 3504239 w 3888895"/>
                  <a:gd name="connsiteY742" fmla="*/ 1011231 h 1799493"/>
                  <a:gd name="connsiteX743" fmla="*/ 3462108 w 3888895"/>
                  <a:gd name="connsiteY743" fmla="*/ 1040094 h 1799493"/>
                  <a:gd name="connsiteX744" fmla="*/ 3424412 w 3888895"/>
                  <a:gd name="connsiteY744" fmla="*/ 1064516 h 1799493"/>
                  <a:gd name="connsiteX745" fmla="*/ 3462108 w 3888895"/>
                  <a:gd name="connsiteY745" fmla="*/ 1040094 h 1799493"/>
                  <a:gd name="connsiteX746" fmla="*/ 3626196 w 3888895"/>
                  <a:gd name="connsiteY746" fmla="*/ 933523 h 1799493"/>
                  <a:gd name="connsiteX747" fmla="*/ 3251694 w 3888895"/>
                  <a:gd name="connsiteY747" fmla="*/ 917843 h 1799493"/>
                  <a:gd name="connsiteX748" fmla="*/ 3242976 w 3888895"/>
                  <a:gd name="connsiteY748" fmla="*/ 923631 h 1799493"/>
                  <a:gd name="connsiteX749" fmla="*/ 3245593 w 3888895"/>
                  <a:gd name="connsiteY749" fmla="*/ 921450 h 1799493"/>
                  <a:gd name="connsiteX750" fmla="*/ 3247257 w 3888895"/>
                  <a:gd name="connsiteY750" fmla="*/ 920063 h 1799493"/>
                  <a:gd name="connsiteX751" fmla="*/ 3251694 w 3888895"/>
                  <a:gd name="connsiteY751" fmla="*/ 917843 h 1799493"/>
                  <a:gd name="connsiteX752" fmla="*/ 588288 w 3888895"/>
                  <a:gd name="connsiteY752" fmla="*/ 915751 h 1799493"/>
                  <a:gd name="connsiteX753" fmla="*/ 639647 w 3888895"/>
                  <a:gd name="connsiteY753" fmla="*/ 954247 h 1799493"/>
                  <a:gd name="connsiteX754" fmla="*/ 666023 w 3888895"/>
                  <a:gd name="connsiteY754" fmla="*/ 974016 h 1799493"/>
                  <a:gd name="connsiteX755" fmla="*/ 667024 w 3888895"/>
                  <a:gd name="connsiteY755" fmla="*/ 974767 h 1799493"/>
                  <a:gd name="connsiteX756" fmla="*/ 588315 w 3888895"/>
                  <a:gd name="connsiteY756" fmla="*/ 915772 h 1799493"/>
                  <a:gd name="connsiteX757" fmla="*/ 588281 w 3888895"/>
                  <a:gd name="connsiteY757" fmla="*/ 915746 h 1799493"/>
                  <a:gd name="connsiteX758" fmla="*/ 588281 w 3888895"/>
                  <a:gd name="connsiteY758" fmla="*/ 915746 h 1799493"/>
                  <a:gd name="connsiteX759" fmla="*/ 588281 w 3888895"/>
                  <a:gd name="connsiteY759" fmla="*/ 915746 h 1799493"/>
                  <a:gd name="connsiteX760" fmla="*/ 570514 w 3888895"/>
                  <a:gd name="connsiteY760" fmla="*/ 902429 h 1799493"/>
                  <a:gd name="connsiteX761" fmla="*/ 572418 w 3888895"/>
                  <a:gd name="connsiteY761" fmla="*/ 903381 h 1799493"/>
                  <a:gd name="connsiteX762" fmla="*/ 576344 w 3888895"/>
                  <a:gd name="connsiteY762" fmla="*/ 906591 h 1799493"/>
                  <a:gd name="connsiteX763" fmla="*/ 579398 w 3888895"/>
                  <a:gd name="connsiteY763" fmla="*/ 909088 h 1799493"/>
                  <a:gd name="connsiteX764" fmla="*/ 588281 w 3888895"/>
                  <a:gd name="connsiteY764" fmla="*/ 915746 h 1799493"/>
                  <a:gd name="connsiteX765" fmla="*/ 588282 w 3888895"/>
                  <a:gd name="connsiteY765" fmla="*/ 915747 h 1799493"/>
                  <a:gd name="connsiteX766" fmla="*/ 588283 w 3888895"/>
                  <a:gd name="connsiteY766" fmla="*/ 915748 h 1799493"/>
                  <a:gd name="connsiteX767" fmla="*/ 588315 w 3888895"/>
                  <a:gd name="connsiteY767" fmla="*/ 915772 h 1799493"/>
                  <a:gd name="connsiteX768" fmla="*/ 608273 w 3888895"/>
                  <a:gd name="connsiteY768" fmla="*/ 931286 h 1799493"/>
                  <a:gd name="connsiteX769" fmla="*/ 633787 w 3888895"/>
                  <a:gd name="connsiteY769" fmla="*/ 952534 h 1799493"/>
                  <a:gd name="connsiteX770" fmla="*/ 593628 w 3888895"/>
                  <a:gd name="connsiteY770" fmla="*/ 921297 h 1799493"/>
                  <a:gd name="connsiteX771" fmla="*/ 570514 w 3888895"/>
                  <a:gd name="connsiteY771" fmla="*/ 902429 h 1799493"/>
                  <a:gd name="connsiteX772" fmla="*/ 3429171 w 3888895"/>
                  <a:gd name="connsiteY772" fmla="*/ 782470 h 1799493"/>
                  <a:gd name="connsiteX773" fmla="*/ 3418079 w 3888895"/>
                  <a:gd name="connsiteY773" fmla="*/ 791347 h 1799493"/>
                  <a:gd name="connsiteX774" fmla="*/ 3054251 w 3888895"/>
                  <a:gd name="connsiteY774" fmla="*/ 1079848 h 1799493"/>
                  <a:gd name="connsiteX775" fmla="*/ 2841279 w 3888895"/>
                  <a:gd name="connsiteY775" fmla="*/ 1250729 h 1799493"/>
                  <a:gd name="connsiteX776" fmla="*/ 2827968 w 3888895"/>
                  <a:gd name="connsiteY776" fmla="*/ 1259606 h 1799493"/>
                  <a:gd name="connsiteX777" fmla="*/ 2796910 w 3888895"/>
                  <a:gd name="connsiteY777" fmla="*/ 1284017 h 1799493"/>
                  <a:gd name="connsiteX778" fmla="*/ 2741448 w 3888895"/>
                  <a:gd name="connsiteY778" fmla="*/ 1328402 h 1799493"/>
                  <a:gd name="connsiteX779" fmla="*/ 2717045 w 3888895"/>
                  <a:gd name="connsiteY779" fmla="*/ 1350595 h 1799493"/>
                  <a:gd name="connsiteX780" fmla="*/ 2672676 w 3888895"/>
                  <a:gd name="connsiteY780" fmla="*/ 1386102 h 1799493"/>
                  <a:gd name="connsiteX781" fmla="*/ 2668239 w 3888895"/>
                  <a:gd name="connsiteY781" fmla="*/ 1390541 h 1799493"/>
                  <a:gd name="connsiteX782" fmla="*/ 2659365 w 3888895"/>
                  <a:gd name="connsiteY782" fmla="*/ 1397199 h 1799493"/>
                  <a:gd name="connsiteX783" fmla="*/ 2643836 w 3888895"/>
                  <a:gd name="connsiteY783" fmla="*/ 1410514 h 1799493"/>
                  <a:gd name="connsiteX784" fmla="*/ 2581719 w 3888895"/>
                  <a:gd name="connsiteY784" fmla="*/ 1459337 h 1799493"/>
                  <a:gd name="connsiteX785" fmla="*/ 2583937 w 3888895"/>
                  <a:gd name="connsiteY785" fmla="*/ 1457118 h 1799493"/>
                  <a:gd name="connsiteX786" fmla="*/ 2581066 w 3888895"/>
                  <a:gd name="connsiteY786" fmla="*/ 1458554 h 1799493"/>
                  <a:gd name="connsiteX787" fmla="*/ 2581441 w 3888895"/>
                  <a:gd name="connsiteY787" fmla="*/ 1458227 h 1799493"/>
                  <a:gd name="connsiteX788" fmla="*/ 2579500 w 3888895"/>
                  <a:gd name="connsiteY788" fmla="*/ 1459337 h 1799493"/>
                  <a:gd name="connsiteX789" fmla="*/ 2581066 w 3888895"/>
                  <a:gd name="connsiteY789" fmla="*/ 1458554 h 1799493"/>
                  <a:gd name="connsiteX790" fmla="*/ 2575063 w 3888895"/>
                  <a:gd name="connsiteY790" fmla="*/ 1463776 h 1799493"/>
                  <a:gd name="connsiteX791" fmla="*/ 2577282 w 3888895"/>
                  <a:gd name="connsiteY791" fmla="*/ 1459337 h 1799493"/>
                  <a:gd name="connsiteX792" fmla="*/ 2555097 w 3888895"/>
                  <a:gd name="connsiteY792" fmla="*/ 1474872 h 1799493"/>
                  <a:gd name="connsiteX793" fmla="*/ 2561753 w 3888895"/>
                  <a:gd name="connsiteY793" fmla="*/ 1465995 h 1799493"/>
                  <a:gd name="connsiteX794" fmla="*/ 2561753 w 3888895"/>
                  <a:gd name="connsiteY794" fmla="*/ 1463776 h 1799493"/>
                  <a:gd name="connsiteX795" fmla="*/ 2568408 w 3888895"/>
                  <a:gd name="connsiteY795" fmla="*/ 1457118 h 1799493"/>
                  <a:gd name="connsiteX796" fmla="*/ 2570626 w 3888895"/>
                  <a:gd name="connsiteY796" fmla="*/ 1454899 h 1799493"/>
                  <a:gd name="connsiteX797" fmla="*/ 2592811 w 3888895"/>
                  <a:gd name="connsiteY797" fmla="*/ 1434926 h 1799493"/>
                  <a:gd name="connsiteX798" fmla="*/ 2617214 w 3888895"/>
                  <a:gd name="connsiteY798" fmla="*/ 1417172 h 1799493"/>
                  <a:gd name="connsiteX799" fmla="*/ 2619433 w 3888895"/>
                  <a:gd name="connsiteY799" fmla="*/ 1417172 h 1799493"/>
                  <a:gd name="connsiteX800" fmla="*/ 2628307 w 3888895"/>
                  <a:gd name="connsiteY800" fmla="*/ 1410514 h 1799493"/>
                  <a:gd name="connsiteX801" fmla="*/ 2626088 w 3888895"/>
                  <a:gd name="connsiteY801" fmla="*/ 1412733 h 1799493"/>
                  <a:gd name="connsiteX802" fmla="*/ 2643836 w 3888895"/>
                  <a:gd name="connsiteY802" fmla="*/ 1399418 h 1799493"/>
                  <a:gd name="connsiteX803" fmla="*/ 2657147 w 3888895"/>
                  <a:gd name="connsiteY803" fmla="*/ 1388322 h 1799493"/>
                  <a:gd name="connsiteX804" fmla="*/ 2708171 w 3888895"/>
                  <a:gd name="connsiteY804" fmla="*/ 1348375 h 1799493"/>
                  <a:gd name="connsiteX805" fmla="*/ 2779162 w 3888895"/>
                  <a:gd name="connsiteY805" fmla="*/ 1292894 h 1799493"/>
                  <a:gd name="connsiteX806" fmla="*/ 2834624 w 3888895"/>
                  <a:gd name="connsiteY806" fmla="*/ 1248510 h 1799493"/>
                  <a:gd name="connsiteX807" fmla="*/ 2865682 w 3888895"/>
                  <a:gd name="connsiteY807" fmla="*/ 1224098 h 1799493"/>
                  <a:gd name="connsiteX808" fmla="*/ 2910051 w 3888895"/>
                  <a:gd name="connsiteY808" fmla="*/ 1186371 h 1799493"/>
                  <a:gd name="connsiteX809" fmla="*/ 2938891 w 3888895"/>
                  <a:gd name="connsiteY809" fmla="*/ 1161959 h 1799493"/>
                  <a:gd name="connsiteX810" fmla="*/ 2949983 w 3888895"/>
                  <a:gd name="connsiteY810" fmla="*/ 1153082 h 1799493"/>
                  <a:gd name="connsiteX811" fmla="*/ 2967731 w 3888895"/>
                  <a:gd name="connsiteY811" fmla="*/ 1139767 h 1799493"/>
                  <a:gd name="connsiteX812" fmla="*/ 2994353 w 3888895"/>
                  <a:gd name="connsiteY812" fmla="*/ 1119794 h 1799493"/>
                  <a:gd name="connsiteX813" fmla="*/ 3027630 w 3888895"/>
                  <a:gd name="connsiteY813" fmla="*/ 1095382 h 1799493"/>
                  <a:gd name="connsiteX814" fmla="*/ 3032067 w 3888895"/>
                  <a:gd name="connsiteY814" fmla="*/ 1090944 h 1799493"/>
                  <a:gd name="connsiteX815" fmla="*/ 3047596 w 3888895"/>
                  <a:gd name="connsiteY815" fmla="*/ 1077628 h 1799493"/>
                  <a:gd name="connsiteX816" fmla="*/ 3096402 w 3888895"/>
                  <a:gd name="connsiteY816" fmla="*/ 1037682 h 1799493"/>
                  <a:gd name="connsiteX817" fmla="*/ 3242018 w 3888895"/>
                  <a:gd name="connsiteY817" fmla="*/ 924267 h 1799493"/>
                  <a:gd name="connsiteX818" fmla="*/ 3242976 w 3888895"/>
                  <a:gd name="connsiteY818" fmla="*/ 923631 h 1799493"/>
                  <a:gd name="connsiteX819" fmla="*/ 3233946 w 3888895"/>
                  <a:gd name="connsiteY819" fmla="*/ 931159 h 1799493"/>
                  <a:gd name="connsiteX820" fmla="*/ 3209543 w 3888895"/>
                  <a:gd name="connsiteY820" fmla="*/ 948913 h 1799493"/>
                  <a:gd name="connsiteX821" fmla="*/ 3178485 w 3888895"/>
                  <a:gd name="connsiteY821" fmla="*/ 973324 h 1799493"/>
                  <a:gd name="connsiteX822" fmla="*/ 3136334 w 3888895"/>
                  <a:gd name="connsiteY822" fmla="*/ 1008832 h 1799493"/>
                  <a:gd name="connsiteX823" fmla="*/ 3118586 w 3888895"/>
                  <a:gd name="connsiteY823" fmla="*/ 1022147 h 1799493"/>
                  <a:gd name="connsiteX824" fmla="*/ 3136334 w 3888895"/>
                  <a:gd name="connsiteY824" fmla="*/ 1008832 h 1799493"/>
                  <a:gd name="connsiteX825" fmla="*/ 3233946 w 3888895"/>
                  <a:gd name="connsiteY825" fmla="*/ 931159 h 1799493"/>
                  <a:gd name="connsiteX826" fmla="*/ 3238383 w 3888895"/>
                  <a:gd name="connsiteY826" fmla="*/ 928940 h 1799493"/>
                  <a:gd name="connsiteX827" fmla="*/ 3193429 w 3888895"/>
                  <a:gd name="connsiteY827" fmla="*/ 964699 h 1799493"/>
                  <a:gd name="connsiteX828" fmla="*/ 3186489 w 3888895"/>
                  <a:gd name="connsiteY828" fmla="*/ 970219 h 1799493"/>
                  <a:gd name="connsiteX829" fmla="*/ 3116368 w 3888895"/>
                  <a:gd name="connsiteY829" fmla="*/ 1024367 h 1799493"/>
                  <a:gd name="connsiteX830" fmla="*/ 3054251 w 3888895"/>
                  <a:gd name="connsiteY830" fmla="*/ 1075409 h 1799493"/>
                  <a:gd name="connsiteX831" fmla="*/ 3160702 w 3888895"/>
                  <a:gd name="connsiteY831" fmla="*/ 990731 h 1799493"/>
                  <a:gd name="connsiteX832" fmla="*/ 3186489 w 3888895"/>
                  <a:gd name="connsiteY832" fmla="*/ 970219 h 1799493"/>
                  <a:gd name="connsiteX833" fmla="*/ 3242820 w 3888895"/>
                  <a:gd name="connsiteY833" fmla="*/ 926720 h 1799493"/>
                  <a:gd name="connsiteX834" fmla="*/ 3271660 w 3888895"/>
                  <a:gd name="connsiteY834" fmla="*/ 902309 h 1799493"/>
                  <a:gd name="connsiteX835" fmla="*/ 3320466 w 3888895"/>
                  <a:gd name="connsiteY835" fmla="*/ 864582 h 1799493"/>
                  <a:gd name="connsiteX836" fmla="*/ 3282753 w 3888895"/>
                  <a:gd name="connsiteY836" fmla="*/ 895651 h 1799493"/>
                  <a:gd name="connsiteX837" fmla="*/ 3249476 w 3888895"/>
                  <a:gd name="connsiteY837" fmla="*/ 922282 h 1799493"/>
                  <a:gd name="connsiteX838" fmla="*/ 3282753 w 3888895"/>
                  <a:gd name="connsiteY838" fmla="*/ 895651 h 1799493"/>
                  <a:gd name="connsiteX839" fmla="*/ 3429171 w 3888895"/>
                  <a:gd name="connsiteY839" fmla="*/ 782470 h 1799493"/>
                  <a:gd name="connsiteX840" fmla="*/ 412814 w 3888895"/>
                  <a:gd name="connsiteY840" fmla="*/ 775903 h 1799493"/>
                  <a:gd name="connsiteX841" fmla="*/ 423919 w 3888895"/>
                  <a:gd name="connsiteY841" fmla="*/ 784782 h 1799493"/>
                  <a:gd name="connsiteX842" fmla="*/ 757089 w 3888895"/>
                  <a:gd name="connsiteY842" fmla="*/ 1037834 h 1799493"/>
                  <a:gd name="connsiteX843" fmla="*/ 954769 w 3888895"/>
                  <a:gd name="connsiteY843" fmla="*/ 1186558 h 1799493"/>
                  <a:gd name="connsiteX844" fmla="*/ 965875 w 3888895"/>
                  <a:gd name="connsiteY844" fmla="*/ 1195437 h 1799493"/>
                  <a:gd name="connsiteX845" fmla="*/ 994750 w 3888895"/>
                  <a:gd name="connsiteY845" fmla="*/ 1217635 h 1799493"/>
                  <a:gd name="connsiteX846" fmla="*/ 1045836 w 3888895"/>
                  <a:gd name="connsiteY846" fmla="*/ 1255370 h 1799493"/>
                  <a:gd name="connsiteX847" fmla="*/ 1070268 w 3888895"/>
                  <a:gd name="connsiteY847" fmla="*/ 1273128 h 1799493"/>
                  <a:gd name="connsiteX848" fmla="*/ 1112470 w 3888895"/>
                  <a:gd name="connsiteY848" fmla="*/ 1301985 h 1799493"/>
                  <a:gd name="connsiteX849" fmla="*/ 1116912 w 3888895"/>
                  <a:gd name="connsiteY849" fmla="*/ 1304205 h 1799493"/>
                  <a:gd name="connsiteX850" fmla="*/ 1125796 w 3888895"/>
                  <a:gd name="connsiteY850" fmla="*/ 1310864 h 1799493"/>
                  <a:gd name="connsiteX851" fmla="*/ 1139123 w 3888895"/>
                  <a:gd name="connsiteY851" fmla="*/ 1321963 h 1799493"/>
                  <a:gd name="connsiteX852" fmla="*/ 1194651 w 3888895"/>
                  <a:gd name="connsiteY852" fmla="*/ 1364139 h 1799493"/>
                  <a:gd name="connsiteX853" fmla="*/ 1192430 w 3888895"/>
                  <a:gd name="connsiteY853" fmla="*/ 1364139 h 1799493"/>
                  <a:gd name="connsiteX854" fmla="*/ 1196873 w 3888895"/>
                  <a:gd name="connsiteY854" fmla="*/ 1366358 h 1799493"/>
                  <a:gd name="connsiteX855" fmla="*/ 1201315 w 3888895"/>
                  <a:gd name="connsiteY855" fmla="*/ 1370798 h 1799493"/>
                  <a:gd name="connsiteX856" fmla="*/ 1196873 w 3888895"/>
                  <a:gd name="connsiteY856" fmla="*/ 1370798 h 1799493"/>
                  <a:gd name="connsiteX857" fmla="*/ 1214642 w 3888895"/>
                  <a:gd name="connsiteY857" fmla="*/ 1384116 h 1799493"/>
                  <a:gd name="connsiteX858" fmla="*/ 1205757 w 3888895"/>
                  <a:gd name="connsiteY858" fmla="*/ 1384116 h 1799493"/>
                  <a:gd name="connsiteX859" fmla="*/ 1203536 w 3888895"/>
                  <a:gd name="connsiteY859" fmla="*/ 1384116 h 1799493"/>
                  <a:gd name="connsiteX860" fmla="*/ 1196873 w 3888895"/>
                  <a:gd name="connsiteY860" fmla="*/ 1379677 h 1799493"/>
                  <a:gd name="connsiteX861" fmla="*/ 1194651 w 3888895"/>
                  <a:gd name="connsiteY861" fmla="*/ 1377457 h 1799493"/>
                  <a:gd name="connsiteX862" fmla="*/ 1172440 w 3888895"/>
                  <a:gd name="connsiteY862" fmla="*/ 1361919 h 1799493"/>
                  <a:gd name="connsiteX863" fmla="*/ 1150229 w 3888895"/>
                  <a:gd name="connsiteY863" fmla="*/ 1344161 h 1799493"/>
                  <a:gd name="connsiteX864" fmla="*/ 1150229 w 3888895"/>
                  <a:gd name="connsiteY864" fmla="*/ 1341941 h 1799493"/>
                  <a:gd name="connsiteX865" fmla="*/ 1143565 w 3888895"/>
                  <a:gd name="connsiteY865" fmla="*/ 1337501 h 1799493"/>
                  <a:gd name="connsiteX866" fmla="*/ 1128018 w 3888895"/>
                  <a:gd name="connsiteY866" fmla="*/ 1326403 h 1799493"/>
                  <a:gd name="connsiteX867" fmla="*/ 1116912 w 3888895"/>
                  <a:gd name="connsiteY867" fmla="*/ 1317524 h 1799493"/>
                  <a:gd name="connsiteX868" fmla="*/ 1070268 w 3888895"/>
                  <a:gd name="connsiteY868" fmla="*/ 1279788 h 1799493"/>
                  <a:gd name="connsiteX869" fmla="*/ 1005855 w 3888895"/>
                  <a:gd name="connsiteY869" fmla="*/ 1230953 h 1799493"/>
                  <a:gd name="connsiteX870" fmla="*/ 954769 w 3888895"/>
                  <a:gd name="connsiteY870" fmla="*/ 1193217 h 1799493"/>
                  <a:gd name="connsiteX871" fmla="*/ 925895 w 3888895"/>
                  <a:gd name="connsiteY871" fmla="*/ 1171020 h 1799493"/>
                  <a:gd name="connsiteX872" fmla="*/ 883693 w 3888895"/>
                  <a:gd name="connsiteY872" fmla="*/ 1139943 h 1799493"/>
                  <a:gd name="connsiteX873" fmla="*/ 854819 w 3888895"/>
                  <a:gd name="connsiteY873" fmla="*/ 1119965 h 1799493"/>
                  <a:gd name="connsiteX874" fmla="*/ 843713 w 3888895"/>
                  <a:gd name="connsiteY874" fmla="*/ 1113306 h 1799493"/>
                  <a:gd name="connsiteX875" fmla="*/ 828165 w 3888895"/>
                  <a:gd name="connsiteY875" fmla="*/ 1102207 h 1799493"/>
                  <a:gd name="connsiteX876" fmla="*/ 805954 w 3888895"/>
                  <a:gd name="connsiteY876" fmla="*/ 1082229 h 1799493"/>
                  <a:gd name="connsiteX877" fmla="*/ 777079 w 3888895"/>
                  <a:gd name="connsiteY877" fmla="*/ 1057812 h 1799493"/>
                  <a:gd name="connsiteX878" fmla="*/ 770416 w 3888895"/>
                  <a:gd name="connsiteY878" fmla="*/ 1055592 h 1799493"/>
                  <a:gd name="connsiteX879" fmla="*/ 757089 w 3888895"/>
                  <a:gd name="connsiteY879" fmla="*/ 1044493 h 1799493"/>
                  <a:gd name="connsiteX880" fmla="*/ 710445 w 3888895"/>
                  <a:gd name="connsiteY880" fmla="*/ 1011197 h 1799493"/>
                  <a:gd name="connsiteX881" fmla="*/ 637148 w 3888895"/>
                  <a:gd name="connsiteY881" fmla="*/ 955148 h 1799493"/>
                  <a:gd name="connsiteX882" fmla="*/ 635593 w 3888895"/>
                  <a:gd name="connsiteY882" fmla="*/ 953939 h 1799493"/>
                  <a:gd name="connsiteX883" fmla="*/ 675649 w 3888895"/>
                  <a:gd name="connsiteY883" fmla="*/ 981329 h 1799493"/>
                  <a:gd name="connsiteX884" fmla="*/ 678371 w 3888895"/>
                  <a:gd name="connsiteY884" fmla="*/ 983405 h 1799493"/>
                  <a:gd name="connsiteX885" fmla="*/ 684837 w 3888895"/>
                  <a:gd name="connsiteY885" fmla="*/ 988944 h 1799493"/>
                  <a:gd name="connsiteX886" fmla="*/ 692676 w 3888895"/>
                  <a:gd name="connsiteY886" fmla="*/ 995659 h 1799493"/>
                  <a:gd name="connsiteX887" fmla="*/ 690733 w 3888895"/>
                  <a:gd name="connsiteY887" fmla="*/ 993994 h 1799493"/>
                  <a:gd name="connsiteX888" fmla="*/ 684837 w 3888895"/>
                  <a:gd name="connsiteY888" fmla="*/ 988944 h 1799493"/>
                  <a:gd name="connsiteX889" fmla="*/ 679072 w 3888895"/>
                  <a:gd name="connsiteY889" fmla="*/ 984005 h 1799493"/>
                  <a:gd name="connsiteX890" fmla="*/ 678371 w 3888895"/>
                  <a:gd name="connsiteY890" fmla="*/ 983405 h 1799493"/>
                  <a:gd name="connsiteX891" fmla="*/ 696928 w 3888895"/>
                  <a:gd name="connsiteY891" fmla="*/ 997558 h 1799493"/>
                  <a:gd name="connsiteX892" fmla="*/ 752647 w 3888895"/>
                  <a:gd name="connsiteY892" fmla="*/ 1040054 h 1799493"/>
                  <a:gd name="connsiteX893" fmla="*/ 694897 w 3888895"/>
                  <a:gd name="connsiteY893" fmla="*/ 995659 h 1799493"/>
                  <a:gd name="connsiteX894" fmla="*/ 677129 w 3888895"/>
                  <a:gd name="connsiteY894" fmla="*/ 982341 h 1799493"/>
                  <a:gd name="connsiteX895" fmla="*/ 677128 w 3888895"/>
                  <a:gd name="connsiteY895" fmla="*/ 982340 h 1799493"/>
                  <a:gd name="connsiteX896" fmla="*/ 676093 w 3888895"/>
                  <a:gd name="connsiteY896" fmla="*/ 981564 h 1799493"/>
                  <a:gd name="connsiteX897" fmla="*/ 673845 w 3888895"/>
                  <a:gd name="connsiteY897" fmla="*/ 979879 h 1799493"/>
                  <a:gd name="connsiteX898" fmla="*/ 668254 w 3888895"/>
                  <a:gd name="connsiteY898" fmla="*/ 975688 h 1799493"/>
                  <a:gd name="connsiteX899" fmla="*/ 655056 w 3888895"/>
                  <a:gd name="connsiteY899" fmla="*/ 965623 h 1799493"/>
                  <a:gd name="connsiteX900" fmla="*/ 583841 w 3888895"/>
                  <a:gd name="connsiteY900" fmla="*/ 911308 h 1799493"/>
                  <a:gd name="connsiteX901" fmla="*/ 588281 w 3888895"/>
                  <a:gd name="connsiteY901" fmla="*/ 915746 h 1799493"/>
                  <a:gd name="connsiteX902" fmla="*/ 576622 w 3888895"/>
                  <a:gd name="connsiteY902" fmla="*/ 906036 h 1799493"/>
                  <a:gd name="connsiteX903" fmla="*/ 574956 w 3888895"/>
                  <a:gd name="connsiteY903" fmla="*/ 904649 h 1799493"/>
                  <a:gd name="connsiteX904" fmla="*/ 572418 w 3888895"/>
                  <a:gd name="connsiteY904" fmla="*/ 903381 h 1799493"/>
                  <a:gd name="connsiteX905" fmla="*/ 554966 w 3888895"/>
                  <a:gd name="connsiteY905" fmla="*/ 889110 h 1799493"/>
                  <a:gd name="connsiteX906" fmla="*/ 543863 w 3888895"/>
                  <a:gd name="connsiteY906" fmla="*/ 880233 h 1799493"/>
                  <a:gd name="connsiteX907" fmla="*/ 574956 w 3888895"/>
                  <a:gd name="connsiteY907" fmla="*/ 902429 h 1799493"/>
                  <a:gd name="connsiteX908" fmla="*/ 570236 w 3888895"/>
                  <a:gd name="connsiteY908" fmla="*/ 898822 h 1799493"/>
                  <a:gd name="connsiteX909" fmla="*/ 543863 w 3888895"/>
                  <a:gd name="connsiteY909" fmla="*/ 880233 h 1799493"/>
                  <a:gd name="connsiteX910" fmla="*/ 510543 w 3888895"/>
                  <a:gd name="connsiteY910" fmla="*/ 853594 h 1799493"/>
                  <a:gd name="connsiteX911" fmla="*/ 543860 w 3888895"/>
                  <a:gd name="connsiteY911" fmla="*/ 880231 h 1799493"/>
                  <a:gd name="connsiteX912" fmla="*/ 412814 w 3888895"/>
                  <a:gd name="connsiteY912" fmla="*/ 775903 h 1799493"/>
                  <a:gd name="connsiteX913" fmla="*/ 2865274 w 3888895"/>
                  <a:gd name="connsiteY913" fmla="*/ 724549 h 1799493"/>
                  <a:gd name="connsiteX914" fmla="*/ 2851957 w 3888895"/>
                  <a:gd name="connsiteY914" fmla="*/ 742320 h 1799493"/>
                  <a:gd name="connsiteX915" fmla="*/ 2865274 w 3888895"/>
                  <a:gd name="connsiteY915" fmla="*/ 724549 h 1799493"/>
                  <a:gd name="connsiteX916" fmla="*/ 2866708 w 3888895"/>
                  <a:gd name="connsiteY916" fmla="*/ 722649 h 1799493"/>
                  <a:gd name="connsiteX917" fmla="*/ 2866453 w 3888895"/>
                  <a:gd name="connsiteY917" fmla="*/ 722987 h 1799493"/>
                  <a:gd name="connsiteX918" fmla="*/ 2865274 w 3888895"/>
                  <a:gd name="connsiteY918" fmla="*/ 724549 h 1799493"/>
                  <a:gd name="connsiteX919" fmla="*/ 2865721 w 3888895"/>
                  <a:gd name="connsiteY919" fmla="*/ 723923 h 1799493"/>
                  <a:gd name="connsiteX920" fmla="*/ 3158765 w 3888895"/>
                  <a:gd name="connsiteY920" fmla="*/ 720306 h 1799493"/>
                  <a:gd name="connsiteX921" fmla="*/ 3142780 w 3888895"/>
                  <a:gd name="connsiteY921" fmla="*/ 738071 h 1799493"/>
                  <a:gd name="connsiteX922" fmla="*/ 3125034 w 3888895"/>
                  <a:gd name="connsiteY922" fmla="*/ 755822 h 1799493"/>
                  <a:gd name="connsiteX923" fmla="*/ 3126015 w 3888895"/>
                  <a:gd name="connsiteY923" fmla="*/ 754789 h 1799493"/>
                  <a:gd name="connsiteX924" fmla="*/ 3158298 w 3888895"/>
                  <a:gd name="connsiteY924" fmla="*/ 720798 h 1799493"/>
                  <a:gd name="connsiteX925" fmla="*/ 3162754 w 3888895"/>
                  <a:gd name="connsiteY925" fmla="*/ 715872 h 1799493"/>
                  <a:gd name="connsiteX926" fmla="*/ 3162560 w 3888895"/>
                  <a:gd name="connsiteY926" fmla="*/ 716088 h 1799493"/>
                  <a:gd name="connsiteX927" fmla="*/ 3162313 w 3888895"/>
                  <a:gd name="connsiteY927" fmla="*/ 716336 h 1799493"/>
                  <a:gd name="connsiteX928" fmla="*/ 3166928 w 3888895"/>
                  <a:gd name="connsiteY928" fmla="*/ 711710 h 1799493"/>
                  <a:gd name="connsiteX929" fmla="*/ 3164557 w 3888895"/>
                  <a:gd name="connsiteY929" fmla="*/ 714207 h 1799493"/>
                  <a:gd name="connsiteX930" fmla="*/ 3158765 w 3888895"/>
                  <a:gd name="connsiteY930" fmla="*/ 720306 h 1799493"/>
                  <a:gd name="connsiteX931" fmla="*/ 3162560 w 3888895"/>
                  <a:gd name="connsiteY931" fmla="*/ 716088 h 1799493"/>
                  <a:gd name="connsiteX932" fmla="*/ 3167186 w 3888895"/>
                  <a:gd name="connsiteY932" fmla="*/ 711439 h 1799493"/>
                  <a:gd name="connsiteX933" fmla="*/ 3167186 w 3888895"/>
                  <a:gd name="connsiteY933" fmla="*/ 711440 h 1799493"/>
                  <a:gd name="connsiteX934" fmla="*/ 3162754 w 3888895"/>
                  <a:gd name="connsiteY934" fmla="*/ 715872 h 1799493"/>
                  <a:gd name="connsiteX935" fmla="*/ 3180508 w 3888895"/>
                  <a:gd name="connsiteY935" fmla="*/ 698113 h 1799493"/>
                  <a:gd name="connsiteX936" fmla="*/ 3171852 w 3888895"/>
                  <a:gd name="connsiteY936" fmla="*/ 706776 h 1799493"/>
                  <a:gd name="connsiteX937" fmla="*/ 3166928 w 3888895"/>
                  <a:gd name="connsiteY937" fmla="*/ 711710 h 1799493"/>
                  <a:gd name="connsiteX938" fmla="*/ 3167186 w 3888895"/>
                  <a:gd name="connsiteY938" fmla="*/ 711440 h 1799493"/>
                  <a:gd name="connsiteX939" fmla="*/ 3167192 w 3888895"/>
                  <a:gd name="connsiteY939" fmla="*/ 711433 h 1799493"/>
                  <a:gd name="connsiteX940" fmla="*/ 3167186 w 3888895"/>
                  <a:gd name="connsiteY940" fmla="*/ 711439 h 1799493"/>
                  <a:gd name="connsiteX941" fmla="*/ 3174405 w 3888895"/>
                  <a:gd name="connsiteY941" fmla="*/ 704218 h 1799493"/>
                  <a:gd name="connsiteX942" fmla="*/ 3176069 w 3888895"/>
                  <a:gd name="connsiteY942" fmla="*/ 702553 h 1799493"/>
                  <a:gd name="connsiteX943" fmla="*/ 3180508 w 3888895"/>
                  <a:gd name="connsiteY943" fmla="*/ 698113 h 1799493"/>
                  <a:gd name="connsiteX944" fmla="*/ 2892694 w 3888895"/>
                  <a:gd name="connsiteY944" fmla="*/ 688227 h 1799493"/>
                  <a:gd name="connsiteX945" fmla="*/ 2884313 w 3888895"/>
                  <a:gd name="connsiteY945" fmla="*/ 699455 h 1799493"/>
                  <a:gd name="connsiteX946" fmla="*/ 2874531 w 3888895"/>
                  <a:gd name="connsiteY946" fmla="*/ 712558 h 1799493"/>
                  <a:gd name="connsiteX947" fmla="*/ 2866708 w 3888895"/>
                  <a:gd name="connsiteY947" fmla="*/ 722649 h 1799493"/>
                  <a:gd name="connsiteX948" fmla="*/ 2874707 w 3888895"/>
                  <a:gd name="connsiteY948" fmla="*/ 712054 h 1799493"/>
                  <a:gd name="connsiteX949" fmla="*/ 2901337 w 3888895"/>
                  <a:gd name="connsiteY949" fmla="*/ 674373 h 1799493"/>
                  <a:gd name="connsiteX950" fmla="*/ 2897966 w 3888895"/>
                  <a:gd name="connsiteY950" fmla="*/ 678743 h 1799493"/>
                  <a:gd name="connsiteX951" fmla="*/ 2898567 w 3888895"/>
                  <a:gd name="connsiteY951" fmla="*/ 677901 h 1799493"/>
                  <a:gd name="connsiteX952" fmla="*/ 2686805 w 3888895"/>
                  <a:gd name="connsiteY952" fmla="*/ 666824 h 1799493"/>
                  <a:gd name="connsiteX953" fmla="*/ 2686010 w 3888895"/>
                  <a:gd name="connsiteY953" fmla="*/ 668354 h 1799493"/>
                  <a:gd name="connsiteX954" fmla="*/ 2685528 w 3888895"/>
                  <a:gd name="connsiteY954" fmla="*/ 669109 h 1799493"/>
                  <a:gd name="connsiteX955" fmla="*/ 613292 w 3888895"/>
                  <a:gd name="connsiteY955" fmla="*/ 639788 h 1799493"/>
                  <a:gd name="connsiteX956" fmla="*/ 646571 w 3888895"/>
                  <a:gd name="connsiteY956" fmla="*/ 673145 h 1799493"/>
                  <a:gd name="connsiteX957" fmla="*/ 675412 w 3888895"/>
                  <a:gd name="connsiteY957" fmla="*/ 702054 h 1799493"/>
                  <a:gd name="connsiteX958" fmla="*/ 646571 w 3888895"/>
                  <a:gd name="connsiteY958" fmla="*/ 673145 h 1799493"/>
                  <a:gd name="connsiteX959" fmla="*/ 617724 w 3888895"/>
                  <a:gd name="connsiteY959" fmla="*/ 643630 h 1799493"/>
                  <a:gd name="connsiteX960" fmla="*/ 651008 w 3888895"/>
                  <a:gd name="connsiteY960" fmla="*/ 676481 h 1799493"/>
                  <a:gd name="connsiteX961" fmla="*/ 852897 w 3888895"/>
                  <a:gd name="connsiteY961" fmla="*/ 871064 h 1799493"/>
                  <a:gd name="connsiteX962" fmla="*/ 1043694 w 3888895"/>
                  <a:gd name="connsiteY962" fmla="*/ 1057864 h 1799493"/>
                  <a:gd name="connsiteX963" fmla="*/ 1054787 w 3888895"/>
                  <a:gd name="connsiteY963" fmla="*/ 1066759 h 1799493"/>
                  <a:gd name="connsiteX964" fmla="*/ 1081410 w 3888895"/>
                  <a:gd name="connsiteY964" fmla="*/ 1093445 h 1799493"/>
                  <a:gd name="connsiteX965" fmla="*/ 1132437 w 3888895"/>
                  <a:gd name="connsiteY965" fmla="*/ 1142369 h 1799493"/>
                  <a:gd name="connsiteX966" fmla="*/ 1156841 w 3888895"/>
                  <a:gd name="connsiteY966" fmla="*/ 1164607 h 1799493"/>
                  <a:gd name="connsiteX967" fmla="*/ 1196775 w 3888895"/>
                  <a:gd name="connsiteY967" fmla="*/ 1202412 h 1799493"/>
                  <a:gd name="connsiteX968" fmla="*/ 1201212 w 3888895"/>
                  <a:gd name="connsiteY968" fmla="*/ 1204636 h 1799493"/>
                  <a:gd name="connsiteX969" fmla="*/ 1207868 w 3888895"/>
                  <a:gd name="connsiteY969" fmla="*/ 1213531 h 1799493"/>
                  <a:gd name="connsiteX970" fmla="*/ 1223398 w 3888895"/>
                  <a:gd name="connsiteY970" fmla="*/ 1226874 h 1799493"/>
                  <a:gd name="connsiteX971" fmla="*/ 1276644 w 3888895"/>
                  <a:gd name="connsiteY971" fmla="*/ 1280245 h 1799493"/>
                  <a:gd name="connsiteX972" fmla="*/ 1274425 w 3888895"/>
                  <a:gd name="connsiteY972" fmla="*/ 1280245 h 1799493"/>
                  <a:gd name="connsiteX973" fmla="*/ 1278862 w 3888895"/>
                  <a:gd name="connsiteY973" fmla="*/ 1282469 h 1799493"/>
                  <a:gd name="connsiteX974" fmla="*/ 1281081 w 3888895"/>
                  <a:gd name="connsiteY974" fmla="*/ 1286917 h 1799493"/>
                  <a:gd name="connsiteX975" fmla="*/ 1278862 w 3888895"/>
                  <a:gd name="connsiteY975" fmla="*/ 1284693 h 1799493"/>
                  <a:gd name="connsiteX976" fmla="*/ 1294392 w 3888895"/>
                  <a:gd name="connsiteY976" fmla="*/ 1304707 h 1799493"/>
                  <a:gd name="connsiteX977" fmla="*/ 1285518 w 3888895"/>
                  <a:gd name="connsiteY977" fmla="*/ 1300259 h 1799493"/>
                  <a:gd name="connsiteX978" fmla="*/ 1283299 w 3888895"/>
                  <a:gd name="connsiteY978" fmla="*/ 1300259 h 1799493"/>
                  <a:gd name="connsiteX979" fmla="*/ 1276644 w 3888895"/>
                  <a:gd name="connsiteY979" fmla="*/ 1293588 h 1799493"/>
                  <a:gd name="connsiteX980" fmla="*/ 1274425 w 3888895"/>
                  <a:gd name="connsiteY980" fmla="*/ 1293588 h 1799493"/>
                  <a:gd name="connsiteX981" fmla="*/ 1252239 w 3888895"/>
                  <a:gd name="connsiteY981" fmla="*/ 1273574 h 1799493"/>
                  <a:gd name="connsiteX982" fmla="*/ 1232272 w 3888895"/>
                  <a:gd name="connsiteY982" fmla="*/ 1251336 h 1799493"/>
                  <a:gd name="connsiteX983" fmla="*/ 1230054 w 3888895"/>
                  <a:gd name="connsiteY983" fmla="*/ 1249112 h 1799493"/>
                  <a:gd name="connsiteX984" fmla="*/ 1225617 w 3888895"/>
                  <a:gd name="connsiteY984" fmla="*/ 1242440 h 1799493"/>
                  <a:gd name="connsiteX985" fmla="*/ 1225617 w 3888895"/>
                  <a:gd name="connsiteY985" fmla="*/ 1244664 h 1799493"/>
                  <a:gd name="connsiteX986" fmla="*/ 1210087 w 3888895"/>
                  <a:gd name="connsiteY986" fmla="*/ 1229097 h 1799493"/>
                  <a:gd name="connsiteX987" fmla="*/ 1198994 w 3888895"/>
                  <a:gd name="connsiteY987" fmla="*/ 1217978 h 1799493"/>
                  <a:gd name="connsiteX988" fmla="*/ 1154622 w 3888895"/>
                  <a:gd name="connsiteY988" fmla="*/ 1173502 h 1799493"/>
                  <a:gd name="connsiteX989" fmla="*/ 1092503 w 3888895"/>
                  <a:gd name="connsiteY989" fmla="*/ 1111236 h 1799493"/>
                  <a:gd name="connsiteX990" fmla="*/ 1043694 w 3888895"/>
                  <a:gd name="connsiteY990" fmla="*/ 1064536 h 1799493"/>
                  <a:gd name="connsiteX991" fmla="*/ 1014853 w 3888895"/>
                  <a:gd name="connsiteY991" fmla="*/ 1035626 h 1799493"/>
                  <a:gd name="connsiteX992" fmla="*/ 974919 w 3888895"/>
                  <a:gd name="connsiteY992" fmla="*/ 997821 h 1799493"/>
                  <a:gd name="connsiteX993" fmla="*/ 946077 w 3888895"/>
                  <a:gd name="connsiteY993" fmla="*/ 971135 h 1799493"/>
                  <a:gd name="connsiteX994" fmla="*/ 937203 w 3888895"/>
                  <a:gd name="connsiteY994" fmla="*/ 962240 h 1799493"/>
                  <a:gd name="connsiteX995" fmla="*/ 921673 w 3888895"/>
                  <a:gd name="connsiteY995" fmla="*/ 948897 h 1799493"/>
                  <a:gd name="connsiteX996" fmla="*/ 899487 w 3888895"/>
                  <a:gd name="connsiteY996" fmla="*/ 924435 h 1799493"/>
                  <a:gd name="connsiteX997" fmla="*/ 870646 w 3888895"/>
                  <a:gd name="connsiteY997" fmla="*/ 895526 h 1799493"/>
                  <a:gd name="connsiteX998" fmla="*/ 866209 w 3888895"/>
                  <a:gd name="connsiteY998" fmla="*/ 891078 h 1799493"/>
                  <a:gd name="connsiteX999" fmla="*/ 850679 w 3888895"/>
                  <a:gd name="connsiteY999" fmla="*/ 877735 h 1799493"/>
                  <a:gd name="connsiteX1000" fmla="*/ 806307 w 3888895"/>
                  <a:gd name="connsiteY1000" fmla="*/ 835483 h 1799493"/>
                  <a:gd name="connsiteX1001" fmla="*/ 670975 w 3888895"/>
                  <a:gd name="connsiteY1001" fmla="*/ 699831 h 1799493"/>
                  <a:gd name="connsiteX1002" fmla="*/ 671638 w 3888895"/>
                  <a:gd name="connsiteY1002" fmla="*/ 700495 h 1799493"/>
                  <a:gd name="connsiteX1003" fmla="*/ 676799 w 3888895"/>
                  <a:gd name="connsiteY1003" fmla="*/ 705668 h 1799493"/>
                  <a:gd name="connsiteX1004" fmla="*/ 679849 w 3888895"/>
                  <a:gd name="connsiteY1004" fmla="*/ 708726 h 1799493"/>
                  <a:gd name="connsiteX1005" fmla="*/ 679859 w 3888895"/>
                  <a:gd name="connsiteY1005" fmla="*/ 708735 h 1799493"/>
                  <a:gd name="connsiteX1006" fmla="*/ 688723 w 3888895"/>
                  <a:gd name="connsiteY1006" fmla="*/ 717621 h 1799493"/>
                  <a:gd name="connsiteX1007" fmla="*/ 773029 w 3888895"/>
                  <a:gd name="connsiteY1007" fmla="*/ 802126 h 1799493"/>
                  <a:gd name="connsiteX1008" fmla="*/ 788559 w 3888895"/>
                  <a:gd name="connsiteY1008" fmla="*/ 815469 h 1799493"/>
                  <a:gd name="connsiteX1009" fmla="*/ 773029 w 3888895"/>
                  <a:gd name="connsiteY1009" fmla="*/ 802126 h 1799493"/>
                  <a:gd name="connsiteX1010" fmla="*/ 735313 w 3888895"/>
                  <a:gd name="connsiteY1010" fmla="*/ 764321 h 1799493"/>
                  <a:gd name="connsiteX1011" fmla="*/ 708691 w 3888895"/>
                  <a:gd name="connsiteY1011" fmla="*/ 737635 h 1799493"/>
                  <a:gd name="connsiteX1012" fmla="*/ 688723 w 3888895"/>
                  <a:gd name="connsiteY1012" fmla="*/ 717621 h 1799493"/>
                  <a:gd name="connsiteX1013" fmla="*/ 684286 w 3888895"/>
                  <a:gd name="connsiteY1013" fmla="*/ 713173 h 1799493"/>
                  <a:gd name="connsiteX1014" fmla="*/ 848460 w 3888895"/>
                  <a:gd name="connsiteY1014" fmla="*/ 873288 h 1799493"/>
                  <a:gd name="connsiteX1015" fmla="*/ 792996 w 3888895"/>
                  <a:gd name="connsiteY1015" fmla="*/ 817693 h 1799493"/>
                  <a:gd name="connsiteX1016" fmla="*/ 679859 w 3888895"/>
                  <a:gd name="connsiteY1016" fmla="*/ 708735 h 1799493"/>
                  <a:gd name="connsiteX1017" fmla="*/ 677076 w 3888895"/>
                  <a:gd name="connsiteY1017" fmla="*/ 705946 h 1799493"/>
                  <a:gd name="connsiteX1018" fmla="*/ 675412 w 3888895"/>
                  <a:gd name="connsiteY1018" fmla="*/ 704278 h 1799493"/>
                  <a:gd name="connsiteX1019" fmla="*/ 671638 w 3888895"/>
                  <a:gd name="connsiteY1019" fmla="*/ 700495 h 1799493"/>
                  <a:gd name="connsiteX1020" fmla="*/ 669554 w 3888895"/>
                  <a:gd name="connsiteY1020" fmla="*/ 698406 h 1799493"/>
                  <a:gd name="connsiteX1021" fmla="*/ 655445 w 3888895"/>
                  <a:gd name="connsiteY1021" fmla="*/ 684264 h 1799493"/>
                  <a:gd name="connsiteX1022" fmla="*/ 613292 w 3888895"/>
                  <a:gd name="connsiteY1022" fmla="*/ 639788 h 1799493"/>
                  <a:gd name="connsiteX1023" fmla="*/ 604324 w 3888895"/>
                  <a:gd name="connsiteY1023" fmla="*/ 630375 h 1799493"/>
                  <a:gd name="connsiteX1024" fmla="*/ 616481 w 3888895"/>
                  <a:gd name="connsiteY1024" fmla="*/ 642359 h 1799493"/>
                  <a:gd name="connsiteX1025" fmla="*/ 617724 w 3888895"/>
                  <a:gd name="connsiteY1025" fmla="*/ 643630 h 1799493"/>
                  <a:gd name="connsiteX1026" fmla="*/ 609245 w 3888895"/>
                  <a:gd name="connsiteY1026" fmla="*/ 635262 h 1799493"/>
                  <a:gd name="connsiteX1027" fmla="*/ 2940738 w 3888895"/>
                  <a:gd name="connsiteY1027" fmla="*/ 624588 h 1799493"/>
                  <a:gd name="connsiteX1028" fmla="*/ 2897110 w 3888895"/>
                  <a:gd name="connsiteY1028" fmla="*/ 682378 h 1799493"/>
                  <a:gd name="connsiteX1029" fmla="*/ 2892694 w 3888895"/>
                  <a:gd name="connsiteY1029" fmla="*/ 688227 h 1799493"/>
                  <a:gd name="connsiteX1030" fmla="*/ 2909955 w 3888895"/>
                  <a:gd name="connsiteY1030" fmla="*/ 665106 h 1799493"/>
                  <a:gd name="connsiteX1031" fmla="*/ 2927143 w 3888895"/>
                  <a:gd name="connsiteY1031" fmla="*/ 642081 h 1799493"/>
                  <a:gd name="connsiteX1032" fmla="*/ 2932629 w 3888895"/>
                  <a:gd name="connsiteY1032" fmla="*/ 634733 h 1799493"/>
                  <a:gd name="connsiteX1033" fmla="*/ 2948469 w 3888895"/>
                  <a:gd name="connsiteY1033" fmla="*/ 613757 h 1799493"/>
                  <a:gd name="connsiteX1034" fmla="*/ 2940738 w 3888895"/>
                  <a:gd name="connsiteY1034" fmla="*/ 624588 h 1799493"/>
                  <a:gd name="connsiteX1035" fmla="*/ 2945177 w 3888895"/>
                  <a:gd name="connsiteY1035" fmla="*/ 617924 h 1799493"/>
                  <a:gd name="connsiteX1036" fmla="*/ 2937569 w 3888895"/>
                  <a:gd name="connsiteY1036" fmla="*/ 628115 h 1799493"/>
                  <a:gd name="connsiteX1037" fmla="*/ 2932629 w 3888895"/>
                  <a:gd name="connsiteY1037" fmla="*/ 634733 h 1799493"/>
                  <a:gd name="connsiteX1038" fmla="*/ 2922982 w 3888895"/>
                  <a:gd name="connsiteY1038" fmla="*/ 646802 h 1799493"/>
                  <a:gd name="connsiteX1039" fmla="*/ 2901337 w 3888895"/>
                  <a:gd name="connsiteY1039" fmla="*/ 674373 h 1799493"/>
                  <a:gd name="connsiteX1040" fmla="*/ 2934704 w 3888895"/>
                  <a:gd name="connsiteY1040" fmla="*/ 631113 h 1799493"/>
                  <a:gd name="connsiteX1041" fmla="*/ 1345220 w 3888895"/>
                  <a:gd name="connsiteY1041" fmla="*/ 612070 h 1799493"/>
                  <a:gd name="connsiteX1042" fmla="*/ 1346421 w 3888895"/>
                  <a:gd name="connsiteY1042" fmla="*/ 614697 h 1799493"/>
                  <a:gd name="connsiteX1043" fmla="*/ 1347615 w 3888895"/>
                  <a:gd name="connsiteY1043" fmla="*/ 617711 h 1799493"/>
                  <a:gd name="connsiteX1044" fmla="*/ 2956275 w 3888895"/>
                  <a:gd name="connsiteY1044" fmla="*/ 604596 h 1799493"/>
                  <a:gd name="connsiteX1045" fmla="*/ 2948481 w 3888895"/>
                  <a:gd name="connsiteY1045" fmla="*/ 613741 h 1799493"/>
                  <a:gd name="connsiteX1046" fmla="*/ 2948469 w 3888895"/>
                  <a:gd name="connsiteY1046" fmla="*/ 613757 h 1799493"/>
                  <a:gd name="connsiteX1047" fmla="*/ 2950449 w 3888895"/>
                  <a:gd name="connsiteY1047" fmla="*/ 610982 h 1799493"/>
                  <a:gd name="connsiteX1048" fmla="*/ 2951836 w 3888895"/>
                  <a:gd name="connsiteY1048" fmla="*/ 609038 h 1799493"/>
                  <a:gd name="connsiteX1049" fmla="*/ 2956275 w 3888895"/>
                  <a:gd name="connsiteY1049" fmla="*/ 604596 h 1799493"/>
                  <a:gd name="connsiteX1050" fmla="*/ 881559 w 3888895"/>
                  <a:gd name="connsiteY1050" fmla="*/ 591420 h 1799493"/>
                  <a:gd name="connsiteX1051" fmla="*/ 888527 w 3888895"/>
                  <a:gd name="connsiteY1051" fmla="*/ 600921 h 1799493"/>
                  <a:gd name="connsiteX1052" fmla="*/ 894821 w 3888895"/>
                  <a:gd name="connsiteY1052" fmla="*/ 609128 h 1799493"/>
                  <a:gd name="connsiteX1053" fmla="*/ 885166 w 3888895"/>
                  <a:gd name="connsiteY1053" fmla="*/ 597531 h 1799493"/>
                  <a:gd name="connsiteX1054" fmla="*/ 883779 w 3888895"/>
                  <a:gd name="connsiteY1054" fmla="*/ 595865 h 1799493"/>
                  <a:gd name="connsiteX1055" fmla="*/ 881559 w 3888895"/>
                  <a:gd name="connsiteY1055" fmla="*/ 591420 h 1799493"/>
                  <a:gd name="connsiteX1056" fmla="*/ 2971811 w 3888895"/>
                  <a:gd name="connsiteY1056" fmla="*/ 586825 h 1799493"/>
                  <a:gd name="connsiteX1057" fmla="*/ 2969788 w 3888895"/>
                  <a:gd name="connsiteY1057" fmla="*/ 589456 h 1799493"/>
                  <a:gd name="connsiteX1058" fmla="*/ 2958217 w 3888895"/>
                  <a:gd name="connsiteY1058" fmla="*/ 604041 h 1799493"/>
                  <a:gd name="connsiteX1059" fmla="*/ 2954055 w 3888895"/>
                  <a:gd name="connsiteY1059" fmla="*/ 609038 h 1799493"/>
                  <a:gd name="connsiteX1060" fmla="*/ 1124849 w 3888895"/>
                  <a:gd name="connsiteY1060" fmla="*/ 574597 h 1799493"/>
                  <a:gd name="connsiteX1061" fmla="*/ 1126634 w 3888895"/>
                  <a:gd name="connsiteY1061" fmla="*/ 577455 h 1799493"/>
                  <a:gd name="connsiteX1062" fmla="*/ 1128021 w 3888895"/>
                  <a:gd name="connsiteY1062" fmla="*/ 579676 h 1799493"/>
                  <a:gd name="connsiteX1063" fmla="*/ 2990154 w 3888895"/>
                  <a:gd name="connsiteY1063" fmla="*/ 563368 h 1799493"/>
                  <a:gd name="connsiteX1064" fmla="*/ 2980689 w 3888895"/>
                  <a:gd name="connsiteY1064" fmla="*/ 575718 h 1799493"/>
                  <a:gd name="connsiteX1065" fmla="*/ 2971811 w 3888895"/>
                  <a:gd name="connsiteY1065" fmla="*/ 586825 h 1799493"/>
                  <a:gd name="connsiteX1066" fmla="*/ 2971811 w 3888895"/>
                  <a:gd name="connsiteY1066" fmla="*/ 586825 h 1799493"/>
                  <a:gd name="connsiteX1067" fmla="*/ 861577 w 3888895"/>
                  <a:gd name="connsiteY1067" fmla="*/ 562533 h 1799493"/>
                  <a:gd name="connsiteX1068" fmla="*/ 868248 w 3888895"/>
                  <a:gd name="connsiteY1068" fmla="*/ 571031 h 1799493"/>
                  <a:gd name="connsiteX1069" fmla="*/ 865827 w 3888895"/>
                  <a:gd name="connsiteY1069" fmla="*/ 567993 h 1799493"/>
                  <a:gd name="connsiteX1070" fmla="*/ 858094 w 3888895"/>
                  <a:gd name="connsiteY1070" fmla="*/ 558178 h 1799493"/>
                  <a:gd name="connsiteX1071" fmla="*/ 861577 w 3888895"/>
                  <a:gd name="connsiteY1071" fmla="*/ 562533 h 1799493"/>
                  <a:gd name="connsiteX1072" fmla="*/ 860205 w 3888895"/>
                  <a:gd name="connsiteY1072" fmla="*/ 560866 h 1799493"/>
                  <a:gd name="connsiteX1073" fmla="*/ 517894 w 3888895"/>
                  <a:gd name="connsiteY1073" fmla="*/ 544164 h 1799493"/>
                  <a:gd name="connsiteX1074" fmla="*/ 528987 w 3888895"/>
                  <a:gd name="connsiteY1074" fmla="*/ 555283 h 1799493"/>
                  <a:gd name="connsiteX1075" fmla="*/ 573982 w 3888895"/>
                  <a:gd name="connsiteY1075" fmla="*/ 600246 h 1799493"/>
                  <a:gd name="connsiteX1076" fmla="*/ 604324 w 3888895"/>
                  <a:gd name="connsiteY1076" fmla="*/ 630375 h 1799493"/>
                  <a:gd name="connsiteX1077" fmla="*/ 578904 w 3888895"/>
                  <a:gd name="connsiteY1077" fmla="*/ 605319 h 1799493"/>
                  <a:gd name="connsiteX1078" fmla="*/ 517894 w 3888895"/>
                  <a:gd name="connsiteY1078" fmla="*/ 544164 h 1799493"/>
                  <a:gd name="connsiteX1079" fmla="*/ 1313086 w 3888895"/>
                  <a:gd name="connsiteY1079" fmla="*/ 535176 h 1799493"/>
                  <a:gd name="connsiteX1080" fmla="*/ 1315460 w 3888895"/>
                  <a:gd name="connsiteY1080" fmla="*/ 539934 h 1799493"/>
                  <a:gd name="connsiteX1081" fmla="*/ 1316569 w 3888895"/>
                  <a:gd name="connsiteY1081" fmla="*/ 542157 h 1799493"/>
                  <a:gd name="connsiteX1082" fmla="*/ 3344731 w 3888895"/>
                  <a:gd name="connsiteY1082" fmla="*/ 533844 h 1799493"/>
                  <a:gd name="connsiteX1083" fmla="*/ 3335854 w 3888895"/>
                  <a:gd name="connsiteY1083" fmla="*/ 544943 h 1799493"/>
                  <a:gd name="connsiteX1084" fmla="*/ 2998530 w 3888895"/>
                  <a:gd name="connsiteY1084" fmla="*/ 893461 h 1799493"/>
                  <a:gd name="connsiteX1085" fmla="*/ 2803237 w 3888895"/>
                  <a:gd name="connsiteY1085" fmla="*/ 1097688 h 1799493"/>
                  <a:gd name="connsiteX1086" fmla="*/ 2792141 w 3888895"/>
                  <a:gd name="connsiteY1086" fmla="*/ 1108787 h 1799493"/>
                  <a:gd name="connsiteX1087" fmla="*/ 2763291 w 3888895"/>
                  <a:gd name="connsiteY1087" fmla="*/ 1139865 h 1799493"/>
                  <a:gd name="connsiteX1088" fmla="*/ 2712249 w 3888895"/>
                  <a:gd name="connsiteY1088" fmla="*/ 1193142 h 1799493"/>
                  <a:gd name="connsiteX1089" fmla="*/ 2687837 w 3888895"/>
                  <a:gd name="connsiteY1089" fmla="*/ 1219780 h 1799493"/>
                  <a:gd name="connsiteX1090" fmla="*/ 2647891 w 3888895"/>
                  <a:gd name="connsiteY1090" fmla="*/ 1261958 h 1799493"/>
                  <a:gd name="connsiteX1091" fmla="*/ 2645672 w 3888895"/>
                  <a:gd name="connsiteY1091" fmla="*/ 1266397 h 1799493"/>
                  <a:gd name="connsiteX1092" fmla="*/ 2636795 w 3888895"/>
                  <a:gd name="connsiteY1092" fmla="*/ 1275277 h 1799493"/>
                  <a:gd name="connsiteX1093" fmla="*/ 2623479 w 3888895"/>
                  <a:gd name="connsiteY1093" fmla="*/ 1290816 h 1799493"/>
                  <a:gd name="connsiteX1094" fmla="*/ 2565779 w 3888895"/>
                  <a:gd name="connsiteY1094" fmla="*/ 1348532 h 1799493"/>
                  <a:gd name="connsiteX1095" fmla="*/ 2567998 w 3888895"/>
                  <a:gd name="connsiteY1095" fmla="*/ 1346312 h 1799493"/>
                  <a:gd name="connsiteX1096" fmla="*/ 2563560 w 3888895"/>
                  <a:gd name="connsiteY1096" fmla="*/ 1350752 h 1799493"/>
                  <a:gd name="connsiteX1097" fmla="*/ 2559121 w 3888895"/>
                  <a:gd name="connsiteY1097" fmla="*/ 1355192 h 1799493"/>
                  <a:gd name="connsiteX1098" fmla="*/ 2561340 w 3888895"/>
                  <a:gd name="connsiteY1098" fmla="*/ 1350752 h 1799493"/>
                  <a:gd name="connsiteX1099" fmla="*/ 2541367 w 3888895"/>
                  <a:gd name="connsiteY1099" fmla="*/ 1370731 h 1799493"/>
                  <a:gd name="connsiteX1100" fmla="*/ 2543586 w 3888895"/>
                  <a:gd name="connsiteY1100" fmla="*/ 1359632 h 1799493"/>
                  <a:gd name="connsiteX1101" fmla="*/ 2545806 w 3888895"/>
                  <a:gd name="connsiteY1101" fmla="*/ 1357412 h 1799493"/>
                  <a:gd name="connsiteX1102" fmla="*/ 2552463 w 3888895"/>
                  <a:gd name="connsiteY1102" fmla="*/ 1350752 h 1799493"/>
                  <a:gd name="connsiteX1103" fmla="*/ 2552463 w 3888895"/>
                  <a:gd name="connsiteY1103" fmla="*/ 1348532 h 1799493"/>
                  <a:gd name="connsiteX1104" fmla="*/ 2574656 w 3888895"/>
                  <a:gd name="connsiteY1104" fmla="*/ 1324114 h 1799493"/>
                  <a:gd name="connsiteX1105" fmla="*/ 2596848 w 3888895"/>
                  <a:gd name="connsiteY1105" fmla="*/ 1301915 h 1799493"/>
                  <a:gd name="connsiteX1106" fmla="*/ 2599068 w 3888895"/>
                  <a:gd name="connsiteY1106" fmla="*/ 1301915 h 1799493"/>
                  <a:gd name="connsiteX1107" fmla="*/ 2599068 w 3888895"/>
                  <a:gd name="connsiteY1107" fmla="*/ 1299695 h 1799493"/>
                  <a:gd name="connsiteX1108" fmla="*/ 2605725 w 3888895"/>
                  <a:gd name="connsiteY1108" fmla="*/ 1293036 h 1799493"/>
                  <a:gd name="connsiteX1109" fmla="*/ 2605725 w 3888895"/>
                  <a:gd name="connsiteY1109" fmla="*/ 1295256 h 1799493"/>
                  <a:gd name="connsiteX1110" fmla="*/ 2621260 w 3888895"/>
                  <a:gd name="connsiteY1110" fmla="*/ 1279717 h 1799493"/>
                  <a:gd name="connsiteX1111" fmla="*/ 2632356 w 3888895"/>
                  <a:gd name="connsiteY1111" fmla="*/ 1266397 h 1799493"/>
                  <a:gd name="connsiteX1112" fmla="*/ 2678960 w 3888895"/>
                  <a:gd name="connsiteY1112" fmla="*/ 1219780 h 1799493"/>
                  <a:gd name="connsiteX1113" fmla="*/ 2745537 w 3888895"/>
                  <a:gd name="connsiteY1113" fmla="*/ 1150965 h 1799493"/>
                  <a:gd name="connsiteX1114" fmla="*/ 2796580 w 3888895"/>
                  <a:gd name="connsiteY1114" fmla="*/ 1099908 h 1799493"/>
                  <a:gd name="connsiteX1115" fmla="*/ 2825430 w 3888895"/>
                  <a:gd name="connsiteY1115" fmla="*/ 1068830 h 1799493"/>
                  <a:gd name="connsiteX1116" fmla="*/ 2865376 w 3888895"/>
                  <a:gd name="connsiteY1116" fmla="*/ 1024433 h 1799493"/>
                  <a:gd name="connsiteX1117" fmla="*/ 2892007 w 3888895"/>
                  <a:gd name="connsiteY1117" fmla="*/ 995575 h 1799493"/>
                  <a:gd name="connsiteX1118" fmla="*/ 2903103 w 3888895"/>
                  <a:gd name="connsiteY1118" fmla="*/ 984475 h 1799493"/>
                  <a:gd name="connsiteX1119" fmla="*/ 2918638 w 3888895"/>
                  <a:gd name="connsiteY1119" fmla="*/ 966716 h 1799493"/>
                  <a:gd name="connsiteX1120" fmla="*/ 2943049 w 3888895"/>
                  <a:gd name="connsiteY1120" fmla="*/ 944518 h 1799493"/>
                  <a:gd name="connsiteX1121" fmla="*/ 2974119 w 3888895"/>
                  <a:gd name="connsiteY1121" fmla="*/ 911220 h 1799493"/>
                  <a:gd name="connsiteX1122" fmla="*/ 2978557 w 3888895"/>
                  <a:gd name="connsiteY1122" fmla="*/ 906780 h 1799493"/>
                  <a:gd name="connsiteX1123" fmla="*/ 2991872 w 3888895"/>
                  <a:gd name="connsiteY1123" fmla="*/ 891241 h 1799493"/>
                  <a:gd name="connsiteX1124" fmla="*/ 3036257 w 3888895"/>
                  <a:gd name="connsiteY1124" fmla="*/ 844624 h 1799493"/>
                  <a:gd name="connsiteX1125" fmla="*/ 3155784 w 3888895"/>
                  <a:gd name="connsiteY1125" fmla="*/ 722879 h 1799493"/>
                  <a:gd name="connsiteX1126" fmla="*/ 3162313 w 3888895"/>
                  <a:gd name="connsiteY1126" fmla="*/ 716336 h 1799493"/>
                  <a:gd name="connsiteX1127" fmla="*/ 3133453 w 3888895"/>
                  <a:gd name="connsiteY1127" fmla="*/ 746647 h 1799493"/>
                  <a:gd name="connsiteX1128" fmla="*/ 3118379 w 3888895"/>
                  <a:gd name="connsiteY1128" fmla="*/ 762479 h 1799493"/>
                  <a:gd name="connsiteX1129" fmla="*/ 3113930 w 3888895"/>
                  <a:gd name="connsiteY1129" fmla="*/ 766929 h 1799493"/>
                  <a:gd name="connsiteX1130" fmla="*/ 3073984 w 3888895"/>
                  <a:gd name="connsiteY1130" fmla="*/ 809106 h 1799493"/>
                  <a:gd name="connsiteX1131" fmla="*/ 3072042 w 3888895"/>
                  <a:gd name="connsiteY1131" fmla="*/ 811049 h 1799493"/>
                  <a:gd name="connsiteX1132" fmla="*/ 3070920 w 3888895"/>
                  <a:gd name="connsiteY1132" fmla="*/ 812172 h 1799493"/>
                  <a:gd name="connsiteX1133" fmla="*/ 3058450 w 3888895"/>
                  <a:gd name="connsiteY1133" fmla="*/ 824645 h 1799493"/>
                  <a:gd name="connsiteX1134" fmla="*/ 3060392 w 3888895"/>
                  <a:gd name="connsiteY1134" fmla="*/ 822703 h 1799493"/>
                  <a:gd name="connsiteX1135" fmla="*/ 3070920 w 3888895"/>
                  <a:gd name="connsiteY1135" fmla="*/ 812172 h 1799493"/>
                  <a:gd name="connsiteX1136" fmla="*/ 3073984 w 3888895"/>
                  <a:gd name="connsiteY1136" fmla="*/ 809106 h 1799493"/>
                  <a:gd name="connsiteX1137" fmla="*/ 3111434 w 3888895"/>
                  <a:gd name="connsiteY1137" fmla="*/ 769773 h 1799493"/>
                  <a:gd name="connsiteX1138" fmla="*/ 3118379 w 3888895"/>
                  <a:gd name="connsiteY1138" fmla="*/ 762479 h 1799493"/>
                  <a:gd name="connsiteX1139" fmla="*/ 3125034 w 3888895"/>
                  <a:gd name="connsiteY1139" fmla="*/ 755822 h 1799493"/>
                  <a:gd name="connsiteX1140" fmla="*/ 3096038 w 3888895"/>
                  <a:gd name="connsiteY1140" fmla="*/ 786353 h 1799493"/>
                  <a:gd name="connsiteX1141" fmla="*/ 3054202 w 3888895"/>
                  <a:gd name="connsiteY1141" fmla="*/ 830403 h 1799493"/>
                  <a:gd name="connsiteX1142" fmla="*/ 3037220 w 3888895"/>
                  <a:gd name="connsiteY1142" fmla="*/ 848284 h 1799493"/>
                  <a:gd name="connsiteX1143" fmla="*/ 3027380 w 3888895"/>
                  <a:gd name="connsiteY1143" fmla="*/ 858221 h 1799493"/>
                  <a:gd name="connsiteX1144" fmla="*/ 2998530 w 3888895"/>
                  <a:gd name="connsiteY1144" fmla="*/ 889021 h 1799493"/>
                  <a:gd name="connsiteX1145" fmla="*/ 3037220 w 3888895"/>
                  <a:gd name="connsiteY1145" fmla="*/ 848284 h 1799493"/>
                  <a:gd name="connsiteX1146" fmla="*/ 3056230 w 3888895"/>
                  <a:gd name="connsiteY1146" fmla="*/ 829085 h 1799493"/>
                  <a:gd name="connsiteX1147" fmla="*/ 3171631 w 3888895"/>
                  <a:gd name="connsiteY1147" fmla="*/ 709213 h 1799493"/>
                  <a:gd name="connsiteX1148" fmla="*/ 3198261 w 3888895"/>
                  <a:gd name="connsiteY1148" fmla="*/ 680355 h 1799493"/>
                  <a:gd name="connsiteX1149" fmla="*/ 3219899 w 3888895"/>
                  <a:gd name="connsiteY1149" fmla="*/ 659821 h 1799493"/>
                  <a:gd name="connsiteX1150" fmla="*/ 3233571 w 3888895"/>
                  <a:gd name="connsiteY1150" fmla="*/ 646752 h 1799493"/>
                  <a:gd name="connsiteX1151" fmla="*/ 3209358 w 3888895"/>
                  <a:gd name="connsiteY1151" fmla="*/ 671475 h 1799493"/>
                  <a:gd name="connsiteX1152" fmla="*/ 3178288 w 3888895"/>
                  <a:gd name="connsiteY1152" fmla="*/ 702553 h 1799493"/>
                  <a:gd name="connsiteX1153" fmla="*/ 3209358 w 3888895"/>
                  <a:gd name="connsiteY1153" fmla="*/ 671475 h 1799493"/>
                  <a:gd name="connsiteX1154" fmla="*/ 3244865 w 3888895"/>
                  <a:gd name="connsiteY1154" fmla="*/ 635957 h 1799493"/>
                  <a:gd name="connsiteX1155" fmla="*/ 3233571 w 3888895"/>
                  <a:gd name="connsiteY1155" fmla="*/ 646752 h 1799493"/>
                  <a:gd name="connsiteX1156" fmla="*/ 3241120 w 3888895"/>
                  <a:gd name="connsiteY1156" fmla="*/ 639044 h 1799493"/>
                  <a:gd name="connsiteX1157" fmla="*/ 3344731 w 3888895"/>
                  <a:gd name="connsiteY1157" fmla="*/ 533844 h 1799493"/>
                  <a:gd name="connsiteX1158" fmla="*/ 1309603 w 3888895"/>
                  <a:gd name="connsiteY1158" fmla="*/ 528195 h 1799493"/>
                  <a:gd name="connsiteX1159" fmla="*/ 1313086 w 3888895"/>
                  <a:gd name="connsiteY1159" fmla="*/ 535176 h 1799493"/>
                  <a:gd name="connsiteX1160" fmla="*/ 1309606 w 3888895"/>
                  <a:gd name="connsiteY1160" fmla="*/ 528202 h 1799493"/>
                  <a:gd name="connsiteX1161" fmla="*/ 830496 w 3888895"/>
                  <a:gd name="connsiteY1161" fmla="*/ 524758 h 1799493"/>
                  <a:gd name="connsiteX1162" fmla="*/ 860205 w 3888895"/>
                  <a:gd name="connsiteY1162" fmla="*/ 560866 h 1799493"/>
                  <a:gd name="connsiteX1163" fmla="*/ 864352 w 3888895"/>
                  <a:gd name="connsiteY1163" fmla="*/ 566144 h 1799493"/>
                  <a:gd name="connsiteX1164" fmla="*/ 865827 w 3888895"/>
                  <a:gd name="connsiteY1164" fmla="*/ 567993 h 1799493"/>
                  <a:gd name="connsiteX1165" fmla="*/ 882114 w 3888895"/>
                  <a:gd name="connsiteY1165" fmla="*/ 588921 h 1799493"/>
                  <a:gd name="connsiteX1166" fmla="*/ 885999 w 3888895"/>
                  <a:gd name="connsiteY1166" fmla="*/ 593642 h 1799493"/>
                  <a:gd name="connsiteX1167" fmla="*/ 868248 w 3888895"/>
                  <a:gd name="connsiteY1167" fmla="*/ 571031 h 1799493"/>
                  <a:gd name="connsiteX1168" fmla="*/ 948024 w 3888895"/>
                  <a:gd name="connsiteY1168" fmla="*/ 671103 h 1799493"/>
                  <a:gd name="connsiteX1169" fmla="*/ 1039188 w 3888895"/>
                  <a:gd name="connsiteY1169" fmla="*/ 782520 h 1799493"/>
                  <a:gd name="connsiteX1170" fmla="*/ 1205698 w 3888895"/>
                  <a:gd name="connsiteY1170" fmla="*/ 986951 h 1799493"/>
                  <a:gd name="connsiteX1171" fmla="*/ 1214578 w 3888895"/>
                  <a:gd name="connsiteY1171" fmla="*/ 998062 h 1799493"/>
                  <a:gd name="connsiteX1172" fmla="*/ 1239000 w 3888895"/>
                  <a:gd name="connsiteY1172" fmla="*/ 1029171 h 1799493"/>
                  <a:gd name="connsiteX1173" fmla="*/ 1281182 w 3888895"/>
                  <a:gd name="connsiteY1173" fmla="*/ 1082501 h 1799493"/>
                  <a:gd name="connsiteX1174" fmla="*/ 1303384 w 3888895"/>
                  <a:gd name="connsiteY1174" fmla="*/ 1106944 h 1799493"/>
                  <a:gd name="connsiteX1175" fmla="*/ 1336686 w 3888895"/>
                  <a:gd name="connsiteY1175" fmla="*/ 1149163 h 1799493"/>
                  <a:gd name="connsiteX1176" fmla="*/ 1341126 w 3888895"/>
                  <a:gd name="connsiteY1176" fmla="*/ 1151386 h 1799493"/>
                  <a:gd name="connsiteX1177" fmla="*/ 1347786 w 3888895"/>
                  <a:gd name="connsiteY1177" fmla="*/ 1160274 h 1799493"/>
                  <a:gd name="connsiteX1178" fmla="*/ 1361107 w 3888895"/>
                  <a:gd name="connsiteY1178" fmla="*/ 1175828 h 1799493"/>
                  <a:gd name="connsiteX1179" fmla="*/ 1407730 w 3888895"/>
                  <a:gd name="connsiteY1179" fmla="*/ 1235825 h 1799493"/>
                  <a:gd name="connsiteX1180" fmla="*/ 1405510 w 3888895"/>
                  <a:gd name="connsiteY1180" fmla="*/ 1233603 h 1799493"/>
                  <a:gd name="connsiteX1181" fmla="*/ 1406946 w 3888895"/>
                  <a:gd name="connsiteY1181" fmla="*/ 1236478 h 1799493"/>
                  <a:gd name="connsiteX1182" fmla="*/ 1406620 w 3888895"/>
                  <a:gd name="connsiteY1182" fmla="*/ 1236103 h 1799493"/>
                  <a:gd name="connsiteX1183" fmla="*/ 1407730 w 3888895"/>
                  <a:gd name="connsiteY1183" fmla="*/ 1238047 h 1799493"/>
                  <a:gd name="connsiteX1184" fmla="*/ 1406946 w 3888895"/>
                  <a:gd name="connsiteY1184" fmla="*/ 1236478 h 1799493"/>
                  <a:gd name="connsiteX1185" fmla="*/ 1412170 w 3888895"/>
                  <a:gd name="connsiteY1185" fmla="*/ 1242491 h 1799493"/>
                  <a:gd name="connsiteX1186" fmla="*/ 1407730 w 3888895"/>
                  <a:gd name="connsiteY1186" fmla="*/ 1240269 h 1799493"/>
                  <a:gd name="connsiteX1187" fmla="*/ 1423271 w 3888895"/>
                  <a:gd name="connsiteY1187" fmla="*/ 1260268 h 1799493"/>
                  <a:gd name="connsiteX1188" fmla="*/ 1414390 w 3888895"/>
                  <a:gd name="connsiteY1188" fmla="*/ 1255824 h 1799493"/>
                  <a:gd name="connsiteX1189" fmla="*/ 1412170 w 3888895"/>
                  <a:gd name="connsiteY1189" fmla="*/ 1255824 h 1799493"/>
                  <a:gd name="connsiteX1190" fmla="*/ 1405510 w 3888895"/>
                  <a:gd name="connsiteY1190" fmla="*/ 1249157 h 1799493"/>
                  <a:gd name="connsiteX1191" fmla="*/ 1403290 w 3888895"/>
                  <a:gd name="connsiteY1191" fmla="*/ 1246935 h 1799493"/>
                  <a:gd name="connsiteX1192" fmla="*/ 1385529 w 3888895"/>
                  <a:gd name="connsiteY1192" fmla="*/ 1224714 h 1799493"/>
                  <a:gd name="connsiteX1193" fmla="*/ 1367767 w 3888895"/>
                  <a:gd name="connsiteY1193" fmla="*/ 1202493 h 1799493"/>
                  <a:gd name="connsiteX1194" fmla="*/ 1367767 w 3888895"/>
                  <a:gd name="connsiteY1194" fmla="*/ 1200271 h 1799493"/>
                  <a:gd name="connsiteX1195" fmla="*/ 1365547 w 3888895"/>
                  <a:gd name="connsiteY1195" fmla="*/ 1198049 h 1799493"/>
                  <a:gd name="connsiteX1196" fmla="*/ 1361107 w 3888895"/>
                  <a:gd name="connsiteY1196" fmla="*/ 1191383 h 1799493"/>
                  <a:gd name="connsiteX1197" fmla="*/ 1363327 w 3888895"/>
                  <a:gd name="connsiteY1197" fmla="*/ 1193605 h 1799493"/>
                  <a:gd name="connsiteX1198" fmla="*/ 1350006 w 3888895"/>
                  <a:gd name="connsiteY1198" fmla="*/ 1178051 h 1799493"/>
                  <a:gd name="connsiteX1199" fmla="*/ 1338906 w 3888895"/>
                  <a:gd name="connsiteY1199" fmla="*/ 1164718 h 1799493"/>
                  <a:gd name="connsiteX1200" fmla="*/ 1301164 w 3888895"/>
                  <a:gd name="connsiteY1200" fmla="*/ 1115832 h 1799493"/>
                  <a:gd name="connsiteX1201" fmla="*/ 1247880 w 3888895"/>
                  <a:gd name="connsiteY1201" fmla="*/ 1046948 h 1799493"/>
                  <a:gd name="connsiteX1202" fmla="*/ 1203478 w 3888895"/>
                  <a:gd name="connsiteY1202" fmla="*/ 993618 h 1799493"/>
                  <a:gd name="connsiteX1203" fmla="*/ 1179056 w 3888895"/>
                  <a:gd name="connsiteY1203" fmla="*/ 964730 h 1799493"/>
                  <a:gd name="connsiteX1204" fmla="*/ 1143534 w 3888895"/>
                  <a:gd name="connsiteY1204" fmla="*/ 920289 h 1799493"/>
                  <a:gd name="connsiteX1205" fmla="*/ 1121333 w 3888895"/>
                  <a:gd name="connsiteY1205" fmla="*/ 891402 h 1799493"/>
                  <a:gd name="connsiteX1206" fmla="*/ 1110232 w 3888895"/>
                  <a:gd name="connsiteY1206" fmla="*/ 882513 h 1799493"/>
                  <a:gd name="connsiteX1207" fmla="*/ 1096911 w 3888895"/>
                  <a:gd name="connsiteY1207" fmla="*/ 864737 h 1799493"/>
                  <a:gd name="connsiteX1208" fmla="*/ 1079150 w 3888895"/>
                  <a:gd name="connsiteY1208" fmla="*/ 840294 h 1799493"/>
                  <a:gd name="connsiteX1209" fmla="*/ 1054729 w 3888895"/>
                  <a:gd name="connsiteY1209" fmla="*/ 806963 h 1799493"/>
                  <a:gd name="connsiteX1210" fmla="*/ 1050289 w 3888895"/>
                  <a:gd name="connsiteY1210" fmla="*/ 802518 h 1799493"/>
                  <a:gd name="connsiteX1211" fmla="*/ 1036968 w 3888895"/>
                  <a:gd name="connsiteY1211" fmla="*/ 789186 h 1799493"/>
                  <a:gd name="connsiteX1212" fmla="*/ 999226 w 3888895"/>
                  <a:gd name="connsiteY1212" fmla="*/ 742522 h 1799493"/>
                  <a:gd name="connsiteX1213" fmla="*/ 901505 w 3888895"/>
                  <a:gd name="connsiteY1213" fmla="*/ 617842 h 1799493"/>
                  <a:gd name="connsiteX1214" fmla="*/ 894821 w 3888895"/>
                  <a:gd name="connsiteY1214" fmla="*/ 609128 h 1799493"/>
                  <a:gd name="connsiteX1215" fmla="*/ 894879 w 3888895"/>
                  <a:gd name="connsiteY1215" fmla="*/ 609197 h 1799493"/>
                  <a:gd name="connsiteX1216" fmla="*/ 970364 w 3888895"/>
                  <a:gd name="connsiteY1216" fmla="*/ 704747 h 1799493"/>
                  <a:gd name="connsiteX1217" fmla="*/ 983685 w 3888895"/>
                  <a:gd name="connsiteY1217" fmla="*/ 720301 h 1799493"/>
                  <a:gd name="connsiteX1218" fmla="*/ 970364 w 3888895"/>
                  <a:gd name="connsiteY1218" fmla="*/ 704747 h 1799493"/>
                  <a:gd name="connsiteX1219" fmla="*/ 937062 w 3888895"/>
                  <a:gd name="connsiteY1219" fmla="*/ 662527 h 1799493"/>
                  <a:gd name="connsiteX1220" fmla="*/ 912640 w 3888895"/>
                  <a:gd name="connsiteY1220" fmla="*/ 631418 h 1799493"/>
                  <a:gd name="connsiteX1221" fmla="*/ 894879 w 3888895"/>
                  <a:gd name="connsiteY1221" fmla="*/ 609197 h 1799493"/>
                  <a:gd name="connsiteX1222" fmla="*/ 892659 w 3888895"/>
                  <a:gd name="connsiteY1222" fmla="*/ 604753 h 1799493"/>
                  <a:gd name="connsiteX1223" fmla="*/ 927349 w 3888895"/>
                  <a:gd name="connsiteY1223" fmla="*/ 648153 h 1799493"/>
                  <a:gd name="connsiteX1224" fmla="*/ 947717 w 3888895"/>
                  <a:gd name="connsiteY1224" fmla="*/ 673636 h 1799493"/>
                  <a:gd name="connsiteX1225" fmla="*/ 985905 w 3888895"/>
                  <a:gd name="connsiteY1225" fmla="*/ 722523 h 1799493"/>
                  <a:gd name="connsiteX1226" fmla="*/ 1034748 w 3888895"/>
                  <a:gd name="connsiteY1226" fmla="*/ 782520 h 1799493"/>
                  <a:gd name="connsiteX1227" fmla="*/ 952603 w 3888895"/>
                  <a:gd name="connsiteY1227" fmla="*/ 679748 h 1799493"/>
                  <a:gd name="connsiteX1228" fmla="*/ 947717 w 3888895"/>
                  <a:gd name="connsiteY1228" fmla="*/ 673636 h 1799493"/>
                  <a:gd name="connsiteX1229" fmla="*/ 890439 w 3888895"/>
                  <a:gd name="connsiteY1229" fmla="*/ 600309 h 1799493"/>
                  <a:gd name="connsiteX1230" fmla="*/ 868238 w 3888895"/>
                  <a:gd name="connsiteY1230" fmla="*/ 573644 h 1799493"/>
                  <a:gd name="connsiteX1231" fmla="*/ 830496 w 3888895"/>
                  <a:gd name="connsiteY1231" fmla="*/ 524758 h 1799493"/>
                  <a:gd name="connsiteX1232" fmla="*/ 1304461 w 3888895"/>
                  <a:gd name="connsiteY1232" fmla="*/ 516089 h 1799493"/>
                  <a:gd name="connsiteX1233" fmla="*/ 1309598 w 3888895"/>
                  <a:gd name="connsiteY1233" fmla="*/ 528185 h 1799493"/>
                  <a:gd name="connsiteX1234" fmla="*/ 1308807 w 3888895"/>
                  <a:gd name="connsiteY1234" fmla="*/ 526601 h 1799493"/>
                  <a:gd name="connsiteX1235" fmla="*/ 1307698 w 3888895"/>
                  <a:gd name="connsiteY1235" fmla="*/ 524379 h 1799493"/>
                  <a:gd name="connsiteX1236" fmla="*/ 1074913 w 3888895"/>
                  <a:gd name="connsiteY1236" fmla="*/ 486388 h 1799493"/>
                  <a:gd name="connsiteX1237" fmla="*/ 1082423 w 3888895"/>
                  <a:gd name="connsiteY1237" fmla="*/ 499654 h 1799493"/>
                  <a:gd name="connsiteX1238" fmla="*/ 1102537 w 3888895"/>
                  <a:gd name="connsiteY1238" fmla="*/ 535184 h 1799493"/>
                  <a:gd name="connsiteX1239" fmla="*/ 1124849 w 3888895"/>
                  <a:gd name="connsiteY1239" fmla="*/ 574597 h 1799493"/>
                  <a:gd name="connsiteX1240" fmla="*/ 1118313 w 3888895"/>
                  <a:gd name="connsiteY1240" fmla="*/ 564128 h 1799493"/>
                  <a:gd name="connsiteX1241" fmla="*/ 1116926 w 3888895"/>
                  <a:gd name="connsiteY1241" fmla="*/ 561907 h 1799493"/>
                  <a:gd name="connsiteX1242" fmla="*/ 1091650 w 3888895"/>
                  <a:gd name="connsiteY1242" fmla="*/ 516928 h 1799493"/>
                  <a:gd name="connsiteX1243" fmla="*/ 1082691 w 3888895"/>
                  <a:gd name="connsiteY1243" fmla="*/ 500986 h 1799493"/>
                  <a:gd name="connsiteX1244" fmla="*/ 1067368 w 3888895"/>
                  <a:gd name="connsiteY1244" fmla="*/ 473060 h 1799493"/>
                  <a:gd name="connsiteX1245" fmla="*/ 1072545 w 3888895"/>
                  <a:gd name="connsiteY1245" fmla="*/ 481945 h 1799493"/>
                  <a:gd name="connsiteX1246" fmla="*/ 1074913 w 3888895"/>
                  <a:gd name="connsiteY1246" fmla="*/ 486388 h 1799493"/>
                  <a:gd name="connsiteX1247" fmla="*/ 1068939 w 3888895"/>
                  <a:gd name="connsiteY1247" fmla="*/ 475837 h 1799493"/>
                  <a:gd name="connsiteX1248" fmla="*/ 2539765 w 3888895"/>
                  <a:gd name="connsiteY1248" fmla="*/ 458914 h 1799493"/>
                  <a:gd name="connsiteX1249" fmla="*/ 2535685 w 3888895"/>
                  <a:gd name="connsiteY1249" fmla="*/ 467808 h 1799493"/>
                  <a:gd name="connsiteX1250" fmla="*/ 2507907 w 3888895"/>
                  <a:gd name="connsiteY1250" fmla="*/ 528363 h 1799493"/>
                  <a:gd name="connsiteX1251" fmla="*/ 2502980 w 3888895"/>
                  <a:gd name="connsiteY1251" fmla="*/ 539104 h 1799493"/>
                  <a:gd name="connsiteX1252" fmla="*/ 2514522 w 3888895"/>
                  <a:gd name="connsiteY1252" fmla="*/ 513535 h 1799493"/>
                  <a:gd name="connsiteX1253" fmla="*/ 2531460 w 3888895"/>
                  <a:gd name="connsiteY1253" fmla="*/ 476008 h 1799493"/>
                  <a:gd name="connsiteX1254" fmla="*/ 2533548 w 3888895"/>
                  <a:gd name="connsiteY1254" fmla="*/ 471383 h 1799493"/>
                  <a:gd name="connsiteX1255" fmla="*/ 1054793 w 3888895"/>
                  <a:gd name="connsiteY1255" fmla="*/ 450849 h 1799493"/>
                  <a:gd name="connsiteX1256" fmla="*/ 1060761 w 3888895"/>
                  <a:gd name="connsiteY1256" fmla="*/ 461391 h 1799493"/>
                  <a:gd name="connsiteX1257" fmla="*/ 1067368 w 3888895"/>
                  <a:gd name="connsiteY1257" fmla="*/ 473060 h 1799493"/>
                  <a:gd name="connsiteX1258" fmla="*/ 1063565 w 3888895"/>
                  <a:gd name="connsiteY1258" fmla="*/ 466536 h 1799493"/>
                  <a:gd name="connsiteX1259" fmla="*/ 1057012 w 3888895"/>
                  <a:gd name="connsiteY1259" fmla="*/ 455291 h 1799493"/>
                  <a:gd name="connsiteX1260" fmla="*/ 1054793 w 3888895"/>
                  <a:gd name="connsiteY1260" fmla="*/ 450849 h 1799493"/>
                  <a:gd name="connsiteX1261" fmla="*/ 2806175 w 3888895"/>
                  <a:gd name="connsiteY1261" fmla="*/ 449328 h 1799493"/>
                  <a:gd name="connsiteX1262" fmla="*/ 2805488 w 3888895"/>
                  <a:gd name="connsiteY1262" fmla="*/ 451388 h 1799493"/>
                  <a:gd name="connsiteX1263" fmla="*/ 2796602 w 3888895"/>
                  <a:gd name="connsiteY1263" fmla="*/ 466940 h 1799493"/>
                  <a:gd name="connsiteX1264" fmla="*/ 2776804 w 3888895"/>
                  <a:gd name="connsiteY1264" fmla="*/ 502872 h 1799493"/>
                  <a:gd name="connsiteX1265" fmla="*/ 2776609 w 3888895"/>
                  <a:gd name="connsiteY1265" fmla="*/ 503226 h 1799493"/>
                  <a:gd name="connsiteX1266" fmla="*/ 2763280 w 3888895"/>
                  <a:gd name="connsiteY1266" fmla="*/ 526924 h 1799493"/>
                  <a:gd name="connsiteX1267" fmla="*/ 2736622 w 3888895"/>
                  <a:gd name="connsiteY1267" fmla="*/ 575800 h 1799493"/>
                  <a:gd name="connsiteX1268" fmla="*/ 2731069 w 3888895"/>
                  <a:gd name="connsiteY1268" fmla="*/ 585798 h 1799493"/>
                  <a:gd name="connsiteX1269" fmla="*/ 2726903 w 3888895"/>
                  <a:gd name="connsiteY1269" fmla="*/ 593296 h 1799493"/>
                  <a:gd name="connsiteX1270" fmla="*/ 2725515 w 3888895"/>
                  <a:gd name="connsiteY1270" fmla="*/ 595795 h 1799493"/>
                  <a:gd name="connsiteX1271" fmla="*/ 2731069 w 3888895"/>
                  <a:gd name="connsiteY1271" fmla="*/ 585798 h 1799493"/>
                  <a:gd name="connsiteX1272" fmla="*/ 2735234 w 3888895"/>
                  <a:gd name="connsiteY1272" fmla="*/ 578300 h 1799493"/>
                  <a:gd name="connsiteX1273" fmla="*/ 2736622 w 3888895"/>
                  <a:gd name="connsiteY1273" fmla="*/ 575800 h 1799493"/>
                  <a:gd name="connsiteX1274" fmla="*/ 2761926 w 3888895"/>
                  <a:gd name="connsiteY1274" fmla="*/ 529875 h 1799493"/>
                  <a:gd name="connsiteX1275" fmla="*/ 2776609 w 3888895"/>
                  <a:gd name="connsiteY1275" fmla="*/ 503226 h 1799493"/>
                  <a:gd name="connsiteX1276" fmla="*/ 2783273 w 3888895"/>
                  <a:gd name="connsiteY1276" fmla="*/ 491378 h 1799493"/>
                  <a:gd name="connsiteX1277" fmla="*/ 2796602 w 3888895"/>
                  <a:gd name="connsiteY1277" fmla="*/ 466940 h 1799493"/>
                  <a:gd name="connsiteX1278" fmla="*/ 2800489 w 3888895"/>
                  <a:gd name="connsiteY1278" fmla="*/ 463053 h 1799493"/>
                  <a:gd name="connsiteX1279" fmla="*/ 2762541 w 3888895"/>
                  <a:gd name="connsiteY1279" fmla="*/ 531364 h 1799493"/>
                  <a:gd name="connsiteX1280" fmla="*/ 2752311 w 3888895"/>
                  <a:gd name="connsiteY1280" fmla="*/ 549661 h 1799493"/>
                  <a:gd name="connsiteX1281" fmla="*/ 2723658 w 3888895"/>
                  <a:gd name="connsiteY1281" fmla="*/ 600911 h 1799493"/>
                  <a:gd name="connsiteX1282" fmla="*/ 2686805 w 3888895"/>
                  <a:gd name="connsiteY1282" fmla="*/ 666824 h 1799493"/>
                  <a:gd name="connsiteX1283" fmla="*/ 2712186 w 3888895"/>
                  <a:gd name="connsiteY1283" fmla="*/ 618011 h 1799493"/>
                  <a:gd name="connsiteX1284" fmla="*/ 2801509 w 3888895"/>
                  <a:gd name="connsiteY1284" fmla="*/ 456574 h 1799493"/>
                  <a:gd name="connsiteX1285" fmla="*/ 2807709 w 3888895"/>
                  <a:gd name="connsiteY1285" fmla="*/ 444723 h 1799493"/>
                  <a:gd name="connsiteX1286" fmla="*/ 2807709 w 3888895"/>
                  <a:gd name="connsiteY1286" fmla="*/ 446945 h 1799493"/>
                  <a:gd name="connsiteX1287" fmla="*/ 2806175 w 3888895"/>
                  <a:gd name="connsiteY1287" fmla="*/ 449328 h 1799493"/>
                  <a:gd name="connsiteX1288" fmla="*/ 2807431 w 3888895"/>
                  <a:gd name="connsiteY1288" fmla="*/ 445557 h 1799493"/>
                  <a:gd name="connsiteX1289" fmla="*/ 2807709 w 3888895"/>
                  <a:gd name="connsiteY1289" fmla="*/ 444723 h 1799493"/>
                  <a:gd name="connsiteX1290" fmla="*/ 1273104 w 3888895"/>
                  <a:gd name="connsiteY1290" fmla="*/ 441841 h 1799493"/>
                  <a:gd name="connsiteX1291" fmla="*/ 1287740 w 3888895"/>
                  <a:gd name="connsiteY1291" fmla="*/ 473268 h 1799493"/>
                  <a:gd name="connsiteX1292" fmla="*/ 1304461 w 3888895"/>
                  <a:gd name="connsiteY1292" fmla="*/ 516089 h 1799493"/>
                  <a:gd name="connsiteX1293" fmla="*/ 1296333 w 3888895"/>
                  <a:gd name="connsiteY1293" fmla="*/ 496949 h 1799493"/>
                  <a:gd name="connsiteX1294" fmla="*/ 1286197 w 3888895"/>
                  <a:gd name="connsiteY1294" fmla="*/ 473080 h 1799493"/>
                  <a:gd name="connsiteX1295" fmla="*/ 1276500 w 3888895"/>
                  <a:gd name="connsiteY1295" fmla="*/ 449944 h 1799493"/>
                  <a:gd name="connsiteX1296" fmla="*/ 3086069 w 3888895"/>
                  <a:gd name="connsiteY1296" fmla="*/ 439543 h 1799493"/>
                  <a:gd name="connsiteX1297" fmla="*/ 3071560 w 3888895"/>
                  <a:gd name="connsiteY1297" fmla="*/ 458958 h 1799493"/>
                  <a:gd name="connsiteX1298" fmla="*/ 2803127 w 3888895"/>
                  <a:gd name="connsiteY1298" fmla="*/ 815625 h 1799493"/>
                  <a:gd name="connsiteX1299" fmla="*/ 2636662 w 3888895"/>
                  <a:gd name="connsiteY1299" fmla="*/ 1037761 h 1799493"/>
                  <a:gd name="connsiteX1300" fmla="*/ 2627784 w 3888895"/>
                  <a:gd name="connsiteY1300" fmla="*/ 1048867 h 1799493"/>
                  <a:gd name="connsiteX1301" fmla="*/ 2603369 w 3888895"/>
                  <a:gd name="connsiteY1301" fmla="*/ 1082188 h 1799493"/>
                  <a:gd name="connsiteX1302" fmla="*/ 2558979 w 3888895"/>
                  <a:gd name="connsiteY1302" fmla="*/ 1139943 h 1799493"/>
                  <a:gd name="connsiteX1303" fmla="*/ 2541223 w 3888895"/>
                  <a:gd name="connsiteY1303" fmla="*/ 1168821 h 1799493"/>
                  <a:gd name="connsiteX1304" fmla="*/ 2505710 w 3888895"/>
                  <a:gd name="connsiteY1304" fmla="*/ 1213248 h 1799493"/>
                  <a:gd name="connsiteX1305" fmla="*/ 2503491 w 3888895"/>
                  <a:gd name="connsiteY1305" fmla="*/ 1219912 h 1799493"/>
                  <a:gd name="connsiteX1306" fmla="*/ 2496832 w 3888895"/>
                  <a:gd name="connsiteY1306" fmla="*/ 1228797 h 1799493"/>
                  <a:gd name="connsiteX1307" fmla="*/ 2485734 w 3888895"/>
                  <a:gd name="connsiteY1307" fmla="*/ 1246568 h 1799493"/>
                  <a:gd name="connsiteX1308" fmla="*/ 2436905 w 3888895"/>
                  <a:gd name="connsiteY1308" fmla="*/ 1308766 h 1799493"/>
                  <a:gd name="connsiteX1309" fmla="*/ 2436905 w 3888895"/>
                  <a:gd name="connsiteY1309" fmla="*/ 1306545 h 1799493"/>
                  <a:gd name="connsiteX1310" fmla="*/ 2434685 w 3888895"/>
                  <a:gd name="connsiteY1310" fmla="*/ 1310988 h 1799493"/>
                  <a:gd name="connsiteX1311" fmla="*/ 2430246 w 3888895"/>
                  <a:gd name="connsiteY1311" fmla="*/ 1315430 h 1799493"/>
                  <a:gd name="connsiteX1312" fmla="*/ 2430246 w 3888895"/>
                  <a:gd name="connsiteY1312" fmla="*/ 1310988 h 1799493"/>
                  <a:gd name="connsiteX1313" fmla="*/ 2414709 w 3888895"/>
                  <a:gd name="connsiteY1313" fmla="*/ 1330980 h 1799493"/>
                  <a:gd name="connsiteX1314" fmla="*/ 2416929 w 3888895"/>
                  <a:gd name="connsiteY1314" fmla="*/ 1319873 h 1799493"/>
                  <a:gd name="connsiteX1315" fmla="*/ 2416929 w 3888895"/>
                  <a:gd name="connsiteY1315" fmla="*/ 1317652 h 1799493"/>
                  <a:gd name="connsiteX1316" fmla="*/ 2421368 w 3888895"/>
                  <a:gd name="connsiteY1316" fmla="*/ 1310988 h 1799493"/>
                  <a:gd name="connsiteX1317" fmla="*/ 2423587 w 3888895"/>
                  <a:gd name="connsiteY1317" fmla="*/ 1308766 h 1799493"/>
                  <a:gd name="connsiteX1318" fmla="*/ 2441344 w 3888895"/>
                  <a:gd name="connsiteY1318" fmla="*/ 1282110 h 1799493"/>
                  <a:gd name="connsiteX1319" fmla="*/ 2459100 w 3888895"/>
                  <a:gd name="connsiteY1319" fmla="*/ 1259896 h 1799493"/>
                  <a:gd name="connsiteX1320" fmla="*/ 2461319 w 3888895"/>
                  <a:gd name="connsiteY1320" fmla="*/ 1257675 h 1799493"/>
                  <a:gd name="connsiteX1321" fmla="*/ 2463539 w 3888895"/>
                  <a:gd name="connsiteY1321" fmla="*/ 1257675 h 1799493"/>
                  <a:gd name="connsiteX1322" fmla="*/ 2467978 w 3888895"/>
                  <a:gd name="connsiteY1322" fmla="*/ 1248790 h 1799493"/>
                  <a:gd name="connsiteX1323" fmla="*/ 2467978 w 3888895"/>
                  <a:gd name="connsiteY1323" fmla="*/ 1251011 h 1799493"/>
                  <a:gd name="connsiteX1324" fmla="*/ 2481295 w 3888895"/>
                  <a:gd name="connsiteY1324" fmla="*/ 1233240 h 1799493"/>
                  <a:gd name="connsiteX1325" fmla="*/ 2490173 w 3888895"/>
                  <a:gd name="connsiteY1325" fmla="*/ 1219912 h 1799493"/>
                  <a:gd name="connsiteX1326" fmla="*/ 2532344 w 3888895"/>
                  <a:gd name="connsiteY1326" fmla="*/ 1168821 h 1799493"/>
                  <a:gd name="connsiteX1327" fmla="*/ 2585613 w 3888895"/>
                  <a:gd name="connsiteY1327" fmla="*/ 1095516 h 1799493"/>
                  <a:gd name="connsiteX1328" fmla="*/ 2630004 w 3888895"/>
                  <a:gd name="connsiteY1328" fmla="*/ 1037761 h 1799493"/>
                  <a:gd name="connsiteX1329" fmla="*/ 2654418 w 3888895"/>
                  <a:gd name="connsiteY1329" fmla="*/ 1004440 h 1799493"/>
                  <a:gd name="connsiteX1330" fmla="*/ 2687711 w 3888895"/>
                  <a:gd name="connsiteY1330" fmla="*/ 957792 h 1799493"/>
                  <a:gd name="connsiteX1331" fmla="*/ 2712126 w 3888895"/>
                  <a:gd name="connsiteY1331" fmla="*/ 926693 h 1799493"/>
                  <a:gd name="connsiteX1332" fmla="*/ 2721004 w 3888895"/>
                  <a:gd name="connsiteY1332" fmla="*/ 913365 h 1799493"/>
                  <a:gd name="connsiteX1333" fmla="*/ 2732102 w 3888895"/>
                  <a:gd name="connsiteY1333" fmla="*/ 895594 h 1799493"/>
                  <a:gd name="connsiteX1334" fmla="*/ 2754297 w 3888895"/>
                  <a:gd name="connsiteY1334" fmla="*/ 871159 h 1799493"/>
                  <a:gd name="connsiteX1335" fmla="*/ 2780932 w 3888895"/>
                  <a:gd name="connsiteY1335" fmla="*/ 835617 h 1799493"/>
                  <a:gd name="connsiteX1336" fmla="*/ 2783151 w 3888895"/>
                  <a:gd name="connsiteY1336" fmla="*/ 831174 h 1799493"/>
                  <a:gd name="connsiteX1337" fmla="*/ 2796468 w 3888895"/>
                  <a:gd name="connsiteY1337" fmla="*/ 815625 h 1799493"/>
                  <a:gd name="connsiteX1338" fmla="*/ 2834200 w 3888895"/>
                  <a:gd name="connsiteY1338" fmla="*/ 762312 h 1799493"/>
                  <a:gd name="connsiteX1339" fmla="*/ 2896902 w 3888895"/>
                  <a:gd name="connsiteY1339" fmla="*/ 680122 h 1799493"/>
                  <a:gd name="connsiteX1340" fmla="*/ 2897966 w 3888895"/>
                  <a:gd name="connsiteY1340" fmla="*/ 678743 h 1799493"/>
                  <a:gd name="connsiteX1341" fmla="*/ 2865721 w 3888895"/>
                  <a:gd name="connsiteY1341" fmla="*/ 723923 h 1799493"/>
                  <a:gd name="connsiteX1342" fmla="*/ 2849737 w 3888895"/>
                  <a:gd name="connsiteY1342" fmla="*/ 744541 h 1799493"/>
                  <a:gd name="connsiteX1343" fmla="*/ 2800907 w 3888895"/>
                  <a:gd name="connsiteY1343" fmla="*/ 811182 h 1799493"/>
                  <a:gd name="connsiteX1344" fmla="*/ 2848527 w 3888895"/>
                  <a:gd name="connsiteY1344" fmla="*/ 747392 h 1799493"/>
                  <a:gd name="connsiteX1345" fmla="*/ 2874531 w 3888895"/>
                  <a:gd name="connsiteY1345" fmla="*/ 712558 h 1799493"/>
                  <a:gd name="connsiteX1346" fmla="*/ 2949616 w 3888895"/>
                  <a:gd name="connsiteY1346" fmla="*/ 615703 h 1799493"/>
                  <a:gd name="connsiteX1347" fmla="*/ 2958979 w 3888895"/>
                  <a:gd name="connsiteY1347" fmla="*/ 603520 h 1799493"/>
                  <a:gd name="connsiteX1348" fmla="*/ 2969788 w 3888895"/>
                  <a:gd name="connsiteY1348" fmla="*/ 589456 h 1799493"/>
                  <a:gd name="connsiteX1349" fmla="*/ 2980689 w 3888895"/>
                  <a:gd name="connsiteY1349" fmla="*/ 575718 h 1799493"/>
                  <a:gd name="connsiteX1350" fmla="*/ 3011763 w 3888895"/>
                  <a:gd name="connsiteY1350" fmla="*/ 535734 h 1799493"/>
                  <a:gd name="connsiteX1351" fmla="*/ 2990154 w 3888895"/>
                  <a:gd name="connsiteY1351" fmla="*/ 563368 h 1799493"/>
                  <a:gd name="connsiteX1352" fmla="*/ 3008086 w 3888895"/>
                  <a:gd name="connsiteY1352" fmla="*/ 539968 h 1799493"/>
                  <a:gd name="connsiteX1353" fmla="*/ 3073701 w 3888895"/>
                  <a:gd name="connsiteY1353" fmla="*/ 455140 h 1799493"/>
                  <a:gd name="connsiteX1354" fmla="*/ 1045917 w 3888895"/>
                  <a:gd name="connsiteY1354" fmla="*/ 435300 h 1799493"/>
                  <a:gd name="connsiteX1355" fmla="*/ 1049412 w 3888895"/>
                  <a:gd name="connsiteY1355" fmla="*/ 441978 h 1799493"/>
                  <a:gd name="connsiteX1356" fmla="*/ 1049246 w 3888895"/>
                  <a:gd name="connsiteY1356" fmla="*/ 441686 h 1799493"/>
                  <a:gd name="connsiteX1357" fmla="*/ 1048136 w 3888895"/>
                  <a:gd name="connsiteY1357" fmla="*/ 439743 h 1799493"/>
                  <a:gd name="connsiteX1358" fmla="*/ 1045917 w 3888895"/>
                  <a:gd name="connsiteY1358" fmla="*/ 435300 h 1799493"/>
                  <a:gd name="connsiteX1359" fmla="*/ 2552511 w 3888895"/>
                  <a:gd name="connsiteY1359" fmla="*/ 431128 h 1799493"/>
                  <a:gd name="connsiteX1360" fmla="*/ 2541430 w 3888895"/>
                  <a:gd name="connsiteY1360" fmla="*/ 455576 h 1799493"/>
                  <a:gd name="connsiteX1361" fmla="*/ 2539765 w 3888895"/>
                  <a:gd name="connsiteY1361" fmla="*/ 458914 h 1799493"/>
                  <a:gd name="connsiteX1362" fmla="*/ 3096105 w 3888895"/>
                  <a:gd name="connsiteY1362" fmla="*/ 426887 h 1799493"/>
                  <a:gd name="connsiteX1363" fmla="*/ 3086069 w 3888895"/>
                  <a:gd name="connsiteY1363" fmla="*/ 439543 h 1799493"/>
                  <a:gd name="connsiteX1364" fmla="*/ 3087227 w 3888895"/>
                  <a:gd name="connsiteY1364" fmla="*/ 437994 h 1799493"/>
                  <a:gd name="connsiteX1365" fmla="*/ 2554728 w 3888895"/>
                  <a:gd name="connsiteY1365" fmla="*/ 424460 h 1799493"/>
                  <a:gd name="connsiteX1366" fmla="*/ 2553426 w 3888895"/>
                  <a:gd name="connsiteY1366" fmla="*/ 428376 h 1799493"/>
                  <a:gd name="connsiteX1367" fmla="*/ 2548252 w 3888895"/>
                  <a:gd name="connsiteY1367" fmla="*/ 438837 h 1799493"/>
                  <a:gd name="connsiteX1368" fmla="*/ 2547988 w 3888895"/>
                  <a:gd name="connsiteY1368" fmla="*/ 439392 h 1799493"/>
                  <a:gd name="connsiteX1369" fmla="*/ 2549702 w 3888895"/>
                  <a:gd name="connsiteY1369" fmla="*/ 435594 h 1799493"/>
                  <a:gd name="connsiteX1370" fmla="*/ 2554728 w 3888895"/>
                  <a:gd name="connsiteY1370" fmla="*/ 424460 h 1799493"/>
                  <a:gd name="connsiteX1371" fmla="*/ 750571 w 3888895"/>
                  <a:gd name="connsiteY1371" fmla="*/ 420320 h 1799493"/>
                  <a:gd name="connsiteX1372" fmla="*/ 759451 w 3888895"/>
                  <a:gd name="connsiteY1372" fmla="*/ 431430 h 1799493"/>
                  <a:gd name="connsiteX1373" fmla="*/ 828449 w 3888895"/>
                  <a:gd name="connsiteY1373" fmla="*/ 520448 h 1799493"/>
                  <a:gd name="connsiteX1374" fmla="*/ 858094 w 3888895"/>
                  <a:gd name="connsiteY1374" fmla="*/ 558178 h 1799493"/>
                  <a:gd name="connsiteX1375" fmla="*/ 834554 w 3888895"/>
                  <a:gd name="connsiteY1375" fmla="*/ 528751 h 1799493"/>
                  <a:gd name="connsiteX1376" fmla="*/ 750571 w 3888895"/>
                  <a:gd name="connsiteY1376" fmla="*/ 420320 h 1799493"/>
                  <a:gd name="connsiteX1377" fmla="*/ 1261129 w 3888895"/>
                  <a:gd name="connsiteY1377" fmla="*/ 413269 h 1799493"/>
                  <a:gd name="connsiteX1378" fmla="*/ 1273104 w 3888895"/>
                  <a:gd name="connsiteY1378" fmla="*/ 441841 h 1799493"/>
                  <a:gd name="connsiteX1379" fmla="*/ 1272217 w 3888895"/>
                  <a:gd name="connsiteY1379" fmla="*/ 439936 h 1799493"/>
                  <a:gd name="connsiteX1380" fmla="*/ 1261129 w 3888895"/>
                  <a:gd name="connsiteY1380" fmla="*/ 413269 h 1799493"/>
                  <a:gd name="connsiteX1381" fmla="*/ 2563593 w 3888895"/>
                  <a:gd name="connsiteY1381" fmla="*/ 408903 h 1799493"/>
                  <a:gd name="connsiteX1382" fmla="*/ 2561377 w 3888895"/>
                  <a:gd name="connsiteY1382" fmla="*/ 413348 h 1799493"/>
                  <a:gd name="connsiteX1383" fmla="*/ 2552511 w 3888895"/>
                  <a:gd name="connsiteY1383" fmla="*/ 431128 h 1799493"/>
                  <a:gd name="connsiteX1384" fmla="*/ 2552788 w 3888895"/>
                  <a:gd name="connsiteY1384" fmla="*/ 430294 h 1799493"/>
                  <a:gd name="connsiteX1385" fmla="*/ 2553426 w 3888895"/>
                  <a:gd name="connsiteY1385" fmla="*/ 428376 h 1799493"/>
                  <a:gd name="connsiteX1386" fmla="*/ 2557883 w 3888895"/>
                  <a:gd name="connsiteY1386" fmla="*/ 419364 h 1799493"/>
                  <a:gd name="connsiteX1387" fmla="*/ 2563593 w 3888895"/>
                  <a:gd name="connsiteY1387" fmla="*/ 408903 h 1799493"/>
                  <a:gd name="connsiteX1388" fmla="*/ 1252259 w 3888895"/>
                  <a:gd name="connsiteY1388" fmla="*/ 393269 h 1799493"/>
                  <a:gd name="connsiteX1389" fmla="*/ 1254476 w 3888895"/>
                  <a:gd name="connsiteY1389" fmla="*/ 397714 h 1799493"/>
                  <a:gd name="connsiteX1390" fmla="*/ 1261129 w 3888895"/>
                  <a:gd name="connsiteY1390" fmla="*/ 413269 h 1799493"/>
                  <a:gd name="connsiteX1391" fmla="*/ 1258911 w 3888895"/>
                  <a:gd name="connsiteY1391" fmla="*/ 408825 h 1799493"/>
                  <a:gd name="connsiteX1392" fmla="*/ 1280568 w 3888895"/>
                  <a:gd name="connsiteY1392" fmla="*/ 459823 h 1799493"/>
                  <a:gd name="connsiteX1393" fmla="*/ 1286197 w 3888895"/>
                  <a:gd name="connsiteY1393" fmla="*/ 473080 h 1799493"/>
                  <a:gd name="connsiteX1394" fmla="*/ 1288052 w 3888895"/>
                  <a:gd name="connsiteY1394" fmla="*/ 477504 h 1799493"/>
                  <a:gd name="connsiteX1395" fmla="*/ 1307698 w 3888895"/>
                  <a:gd name="connsiteY1395" fmla="*/ 524379 h 1799493"/>
                  <a:gd name="connsiteX1396" fmla="*/ 1309600 w 3888895"/>
                  <a:gd name="connsiteY1396" fmla="*/ 528190 h 1799493"/>
                  <a:gd name="connsiteX1397" fmla="*/ 1309606 w 3888895"/>
                  <a:gd name="connsiteY1397" fmla="*/ 528202 h 1799493"/>
                  <a:gd name="connsiteX1398" fmla="*/ 1318336 w 3888895"/>
                  <a:gd name="connsiteY1398" fmla="*/ 548762 h 1799493"/>
                  <a:gd name="connsiteX1399" fmla="*/ 1345220 w 3888895"/>
                  <a:gd name="connsiteY1399" fmla="*/ 612070 h 1799493"/>
                  <a:gd name="connsiteX1400" fmla="*/ 1325439 w 3888895"/>
                  <a:gd name="connsiteY1400" fmla="*/ 568823 h 1799493"/>
                  <a:gd name="connsiteX1401" fmla="*/ 1252259 w 3888895"/>
                  <a:gd name="connsiteY1401" fmla="*/ 393269 h 1799493"/>
                  <a:gd name="connsiteX1402" fmla="*/ 1017741 w 3888895"/>
                  <a:gd name="connsiteY1402" fmla="*/ 379241 h 1799493"/>
                  <a:gd name="connsiteX1403" fmla="*/ 1030384 w 3888895"/>
                  <a:gd name="connsiteY1403" fmla="*/ 401983 h 1799493"/>
                  <a:gd name="connsiteX1404" fmla="*/ 1047864 w 3888895"/>
                  <a:gd name="connsiteY1404" fmla="*/ 433090 h 1799493"/>
                  <a:gd name="connsiteX1405" fmla="*/ 1051291 w 3888895"/>
                  <a:gd name="connsiteY1405" fmla="*/ 439465 h 1799493"/>
                  <a:gd name="connsiteX1406" fmla="*/ 1050355 w 3888895"/>
                  <a:gd name="connsiteY1406" fmla="*/ 437522 h 1799493"/>
                  <a:gd name="connsiteX1407" fmla="*/ 1047864 w 3888895"/>
                  <a:gd name="connsiteY1407" fmla="*/ 433090 h 1799493"/>
                  <a:gd name="connsiteX1408" fmla="*/ 1047859 w 3888895"/>
                  <a:gd name="connsiteY1408" fmla="*/ 433079 h 1799493"/>
                  <a:gd name="connsiteX1409" fmla="*/ 1030384 w 3888895"/>
                  <a:gd name="connsiteY1409" fmla="*/ 401983 h 1799493"/>
                  <a:gd name="connsiteX1410" fmla="*/ 1020772 w 3888895"/>
                  <a:gd name="connsiteY1410" fmla="*/ 383702 h 1799493"/>
                  <a:gd name="connsiteX1411" fmla="*/ 1033435 w 3888895"/>
                  <a:gd name="connsiteY1411" fmla="*/ 406425 h 1799493"/>
                  <a:gd name="connsiteX1412" fmla="*/ 1174620 w 3888895"/>
                  <a:gd name="connsiteY1412" fmla="*/ 650754 h 1799493"/>
                  <a:gd name="connsiteX1413" fmla="*/ 1305542 w 3888895"/>
                  <a:gd name="connsiteY1413" fmla="*/ 883976 h 1799493"/>
                  <a:gd name="connsiteX1414" fmla="*/ 1312199 w 3888895"/>
                  <a:gd name="connsiteY1414" fmla="*/ 897303 h 1799493"/>
                  <a:gd name="connsiteX1415" fmla="*/ 1332170 w 3888895"/>
                  <a:gd name="connsiteY1415" fmla="*/ 930621 h 1799493"/>
                  <a:gd name="connsiteX1416" fmla="*/ 1367674 w 3888895"/>
                  <a:gd name="connsiteY1416" fmla="*/ 990592 h 1799493"/>
                  <a:gd name="connsiteX1417" fmla="*/ 1383207 w 3888895"/>
                  <a:gd name="connsiteY1417" fmla="*/ 1019467 h 1799493"/>
                  <a:gd name="connsiteX1418" fmla="*/ 1412054 w 3888895"/>
                  <a:gd name="connsiteY1418" fmla="*/ 1066112 h 1799493"/>
                  <a:gd name="connsiteX1419" fmla="*/ 1416492 w 3888895"/>
                  <a:gd name="connsiteY1419" fmla="*/ 1070554 h 1799493"/>
                  <a:gd name="connsiteX1420" fmla="*/ 1420930 w 3888895"/>
                  <a:gd name="connsiteY1420" fmla="*/ 1081660 h 1799493"/>
                  <a:gd name="connsiteX1421" fmla="*/ 1432026 w 3888895"/>
                  <a:gd name="connsiteY1421" fmla="*/ 1097208 h 1799493"/>
                  <a:gd name="connsiteX1422" fmla="*/ 1467530 w 3888895"/>
                  <a:gd name="connsiteY1422" fmla="*/ 1163843 h 1799493"/>
                  <a:gd name="connsiteX1423" fmla="*/ 1465311 w 3888895"/>
                  <a:gd name="connsiteY1423" fmla="*/ 1163843 h 1799493"/>
                  <a:gd name="connsiteX1424" fmla="*/ 1466514 w 3888895"/>
                  <a:gd name="connsiteY1424" fmla="*/ 1166251 h 1799493"/>
                  <a:gd name="connsiteX1425" fmla="*/ 1466143 w 3888895"/>
                  <a:gd name="connsiteY1425" fmla="*/ 1165509 h 1799493"/>
                  <a:gd name="connsiteX1426" fmla="*/ 1467530 w 3888895"/>
                  <a:gd name="connsiteY1426" fmla="*/ 1168286 h 1799493"/>
                  <a:gd name="connsiteX1427" fmla="*/ 1466514 w 3888895"/>
                  <a:gd name="connsiteY1427" fmla="*/ 1166251 h 1799493"/>
                  <a:gd name="connsiteX1428" fmla="*/ 1469749 w 3888895"/>
                  <a:gd name="connsiteY1428" fmla="*/ 1172728 h 1799493"/>
                  <a:gd name="connsiteX1429" fmla="*/ 1467530 w 3888895"/>
                  <a:gd name="connsiteY1429" fmla="*/ 1170507 h 1799493"/>
                  <a:gd name="connsiteX1430" fmla="*/ 1478625 w 3888895"/>
                  <a:gd name="connsiteY1430" fmla="*/ 1192719 h 1799493"/>
                  <a:gd name="connsiteX1431" fmla="*/ 1471968 w 3888895"/>
                  <a:gd name="connsiteY1431" fmla="*/ 1186055 h 1799493"/>
                  <a:gd name="connsiteX1432" fmla="*/ 1469749 w 3888895"/>
                  <a:gd name="connsiteY1432" fmla="*/ 1186055 h 1799493"/>
                  <a:gd name="connsiteX1433" fmla="*/ 1463092 w 3888895"/>
                  <a:gd name="connsiteY1433" fmla="*/ 1179392 h 1799493"/>
                  <a:gd name="connsiteX1434" fmla="*/ 1463092 w 3888895"/>
                  <a:gd name="connsiteY1434" fmla="*/ 1177170 h 1799493"/>
                  <a:gd name="connsiteX1435" fmla="*/ 1447559 w 3888895"/>
                  <a:gd name="connsiteY1435" fmla="*/ 1150516 h 1799493"/>
                  <a:gd name="connsiteX1436" fmla="*/ 1432026 w 3888895"/>
                  <a:gd name="connsiteY1436" fmla="*/ 1126083 h 1799493"/>
                  <a:gd name="connsiteX1437" fmla="*/ 1432026 w 3888895"/>
                  <a:gd name="connsiteY1437" fmla="*/ 1123862 h 1799493"/>
                  <a:gd name="connsiteX1438" fmla="*/ 1432026 w 3888895"/>
                  <a:gd name="connsiteY1438" fmla="*/ 1121641 h 1799493"/>
                  <a:gd name="connsiteX1439" fmla="*/ 1427587 w 3888895"/>
                  <a:gd name="connsiteY1439" fmla="*/ 1114978 h 1799493"/>
                  <a:gd name="connsiteX1440" fmla="*/ 1429806 w 3888895"/>
                  <a:gd name="connsiteY1440" fmla="*/ 1114978 h 1799493"/>
                  <a:gd name="connsiteX1441" fmla="*/ 1418711 w 3888895"/>
                  <a:gd name="connsiteY1441" fmla="*/ 1097208 h 1799493"/>
                  <a:gd name="connsiteX1442" fmla="*/ 1412054 w 3888895"/>
                  <a:gd name="connsiteY1442" fmla="*/ 1083881 h 1799493"/>
                  <a:gd name="connsiteX1443" fmla="*/ 1380988 w 3888895"/>
                  <a:gd name="connsiteY1443" fmla="*/ 1028352 h 1799493"/>
                  <a:gd name="connsiteX1444" fmla="*/ 1338827 w 3888895"/>
                  <a:gd name="connsiteY1444" fmla="*/ 950611 h 1799493"/>
                  <a:gd name="connsiteX1445" fmla="*/ 1303323 w 3888895"/>
                  <a:gd name="connsiteY1445" fmla="*/ 890640 h 1799493"/>
                  <a:gd name="connsiteX1446" fmla="*/ 1283352 w 3888895"/>
                  <a:gd name="connsiteY1446" fmla="*/ 855101 h 1799493"/>
                  <a:gd name="connsiteX1447" fmla="*/ 1254505 w 3888895"/>
                  <a:gd name="connsiteY1447" fmla="*/ 808457 h 1799493"/>
                  <a:gd name="connsiteX1448" fmla="*/ 1236752 w 3888895"/>
                  <a:gd name="connsiteY1448" fmla="*/ 775139 h 1799493"/>
                  <a:gd name="connsiteX1449" fmla="*/ 1227876 w 3888895"/>
                  <a:gd name="connsiteY1449" fmla="*/ 761812 h 1799493"/>
                  <a:gd name="connsiteX1450" fmla="*/ 1219000 w 3888895"/>
                  <a:gd name="connsiteY1450" fmla="*/ 744043 h 1799493"/>
                  <a:gd name="connsiteX1451" fmla="*/ 1203467 w 3888895"/>
                  <a:gd name="connsiteY1451" fmla="*/ 715168 h 1799493"/>
                  <a:gd name="connsiteX1452" fmla="*/ 1183496 w 3888895"/>
                  <a:gd name="connsiteY1452" fmla="*/ 679629 h 1799493"/>
                  <a:gd name="connsiteX1453" fmla="*/ 1181277 w 3888895"/>
                  <a:gd name="connsiteY1453" fmla="*/ 675187 h 1799493"/>
                  <a:gd name="connsiteX1454" fmla="*/ 1170182 w 3888895"/>
                  <a:gd name="connsiteY1454" fmla="*/ 657417 h 1799493"/>
                  <a:gd name="connsiteX1455" fmla="*/ 1139116 w 3888895"/>
                  <a:gd name="connsiteY1455" fmla="*/ 604109 h 1799493"/>
                  <a:gd name="connsiteX1456" fmla="*/ 1051287 w 3888895"/>
                  <a:gd name="connsiteY1456" fmla="*/ 445560 h 1799493"/>
                  <a:gd name="connsiteX1457" fmla="*/ 1049412 w 3888895"/>
                  <a:gd name="connsiteY1457" fmla="*/ 441978 h 1799493"/>
                  <a:gd name="connsiteX1458" fmla="*/ 1057012 w 3888895"/>
                  <a:gd name="connsiteY1458" fmla="*/ 455291 h 1799493"/>
                  <a:gd name="connsiteX1459" fmla="*/ 1076788 w 3888895"/>
                  <a:gd name="connsiteY1459" fmla="*/ 490483 h 1799493"/>
                  <a:gd name="connsiteX1460" fmla="*/ 1082691 w 3888895"/>
                  <a:gd name="connsiteY1460" fmla="*/ 500986 h 1799493"/>
                  <a:gd name="connsiteX1461" fmla="*/ 1090298 w 3888895"/>
                  <a:gd name="connsiteY1461" fmla="*/ 515262 h 1799493"/>
                  <a:gd name="connsiteX1462" fmla="*/ 1116926 w 3888895"/>
                  <a:gd name="connsiteY1462" fmla="*/ 561907 h 1799493"/>
                  <a:gd name="connsiteX1463" fmla="*/ 1124849 w 3888895"/>
                  <a:gd name="connsiteY1463" fmla="*/ 574597 h 1799493"/>
                  <a:gd name="connsiteX1464" fmla="*/ 1130608 w 3888895"/>
                  <a:gd name="connsiteY1464" fmla="*/ 584769 h 1799493"/>
                  <a:gd name="connsiteX1465" fmla="*/ 1167963 w 3888895"/>
                  <a:gd name="connsiteY1465" fmla="*/ 650754 h 1799493"/>
                  <a:gd name="connsiteX1466" fmla="*/ 1130240 w 3888895"/>
                  <a:gd name="connsiteY1466" fmla="*/ 581897 h 1799493"/>
                  <a:gd name="connsiteX1467" fmla="*/ 1052574 w 3888895"/>
                  <a:gd name="connsiteY1467" fmla="*/ 446406 h 1799493"/>
                  <a:gd name="connsiteX1468" fmla="*/ 1037041 w 3888895"/>
                  <a:gd name="connsiteY1468" fmla="*/ 415310 h 1799493"/>
                  <a:gd name="connsiteX1469" fmla="*/ 1023450 w 3888895"/>
                  <a:gd name="connsiteY1469" fmla="*/ 390877 h 1799493"/>
                  <a:gd name="connsiteX1470" fmla="*/ 2579108 w 3888895"/>
                  <a:gd name="connsiteY1470" fmla="*/ 375565 h 1799493"/>
                  <a:gd name="connsiteX1471" fmla="*/ 2578329 w 3888895"/>
                  <a:gd name="connsiteY1471" fmla="*/ 377579 h 1799493"/>
                  <a:gd name="connsiteX1472" fmla="*/ 2578095 w 3888895"/>
                  <a:gd name="connsiteY1472" fmla="*/ 378030 h 1799493"/>
                  <a:gd name="connsiteX1473" fmla="*/ 1008194 w 3888895"/>
                  <a:gd name="connsiteY1473" fmla="*/ 359781 h 1799493"/>
                  <a:gd name="connsiteX1474" fmla="*/ 1020772 w 3888895"/>
                  <a:gd name="connsiteY1474" fmla="*/ 383702 h 1799493"/>
                  <a:gd name="connsiteX1475" fmla="*/ 1013734 w 3888895"/>
                  <a:gd name="connsiteY1475" fmla="*/ 371072 h 1799493"/>
                  <a:gd name="connsiteX1476" fmla="*/ 2598163 w 3888895"/>
                  <a:gd name="connsiteY1476" fmla="*/ 339331 h 1799493"/>
                  <a:gd name="connsiteX1477" fmla="*/ 2578554 w 3888895"/>
                  <a:gd name="connsiteY1477" fmla="*/ 381399 h 1799493"/>
                  <a:gd name="connsiteX1478" fmla="*/ 2461641 w 3888895"/>
                  <a:gd name="connsiteY1478" fmla="*/ 640045 h 1799493"/>
                  <a:gd name="connsiteX1479" fmla="*/ 2350822 w 3888895"/>
                  <a:gd name="connsiteY1479" fmla="*/ 884523 h 1799493"/>
                  <a:gd name="connsiteX1480" fmla="*/ 2344173 w 3888895"/>
                  <a:gd name="connsiteY1480" fmla="*/ 897858 h 1799493"/>
                  <a:gd name="connsiteX1481" fmla="*/ 2328659 w 3888895"/>
                  <a:gd name="connsiteY1481" fmla="*/ 935641 h 1799493"/>
                  <a:gd name="connsiteX1482" fmla="*/ 2299846 w 3888895"/>
                  <a:gd name="connsiteY1482" fmla="*/ 997871 h 1799493"/>
                  <a:gd name="connsiteX1483" fmla="*/ 2286548 w 3888895"/>
                  <a:gd name="connsiteY1483" fmla="*/ 1028987 h 1799493"/>
                  <a:gd name="connsiteX1484" fmla="*/ 2264384 w 3888895"/>
                  <a:gd name="connsiteY1484" fmla="*/ 1080105 h 1799493"/>
                  <a:gd name="connsiteX1485" fmla="*/ 2264384 w 3888895"/>
                  <a:gd name="connsiteY1485" fmla="*/ 1084550 h 1799493"/>
                  <a:gd name="connsiteX1486" fmla="*/ 2257735 w 3888895"/>
                  <a:gd name="connsiteY1486" fmla="*/ 1095663 h 1799493"/>
                  <a:gd name="connsiteX1487" fmla="*/ 2251086 w 3888895"/>
                  <a:gd name="connsiteY1487" fmla="*/ 1113443 h 1799493"/>
                  <a:gd name="connsiteX1488" fmla="*/ 2217841 w 3888895"/>
                  <a:gd name="connsiteY1488" fmla="*/ 1184564 h 1799493"/>
                  <a:gd name="connsiteX1489" fmla="*/ 2217841 w 3888895"/>
                  <a:gd name="connsiteY1489" fmla="*/ 1180119 h 1799493"/>
                  <a:gd name="connsiteX1490" fmla="*/ 2215624 w 3888895"/>
                  <a:gd name="connsiteY1490" fmla="*/ 1184564 h 1799493"/>
                  <a:gd name="connsiteX1491" fmla="*/ 2213408 w 3888895"/>
                  <a:gd name="connsiteY1491" fmla="*/ 1191231 h 1799493"/>
                  <a:gd name="connsiteX1492" fmla="*/ 2213408 w 3888895"/>
                  <a:gd name="connsiteY1492" fmla="*/ 1186786 h 1799493"/>
                  <a:gd name="connsiteX1493" fmla="*/ 2202326 w 3888895"/>
                  <a:gd name="connsiteY1493" fmla="*/ 1209011 h 1799493"/>
                  <a:gd name="connsiteX1494" fmla="*/ 2202326 w 3888895"/>
                  <a:gd name="connsiteY1494" fmla="*/ 1200121 h 1799493"/>
                  <a:gd name="connsiteX1495" fmla="*/ 2202326 w 3888895"/>
                  <a:gd name="connsiteY1495" fmla="*/ 1195676 h 1799493"/>
                  <a:gd name="connsiteX1496" fmla="*/ 2204542 w 3888895"/>
                  <a:gd name="connsiteY1496" fmla="*/ 1189009 h 1799493"/>
                  <a:gd name="connsiteX1497" fmla="*/ 2204542 w 3888895"/>
                  <a:gd name="connsiteY1497" fmla="*/ 1184564 h 1799493"/>
                  <a:gd name="connsiteX1498" fmla="*/ 2215624 w 3888895"/>
                  <a:gd name="connsiteY1498" fmla="*/ 1157893 h 1799493"/>
                  <a:gd name="connsiteX1499" fmla="*/ 2228922 w 3888895"/>
                  <a:gd name="connsiteY1499" fmla="*/ 1131223 h 1799493"/>
                  <a:gd name="connsiteX1500" fmla="*/ 2231139 w 3888895"/>
                  <a:gd name="connsiteY1500" fmla="*/ 1131223 h 1799493"/>
                  <a:gd name="connsiteX1501" fmla="*/ 2231139 w 3888895"/>
                  <a:gd name="connsiteY1501" fmla="*/ 1129000 h 1799493"/>
                  <a:gd name="connsiteX1502" fmla="*/ 2235572 w 3888895"/>
                  <a:gd name="connsiteY1502" fmla="*/ 1120110 h 1799493"/>
                  <a:gd name="connsiteX1503" fmla="*/ 2235572 w 3888895"/>
                  <a:gd name="connsiteY1503" fmla="*/ 1122333 h 1799493"/>
                  <a:gd name="connsiteX1504" fmla="*/ 2244437 w 3888895"/>
                  <a:gd name="connsiteY1504" fmla="*/ 1104553 h 1799493"/>
                  <a:gd name="connsiteX1505" fmla="*/ 2251086 w 3888895"/>
                  <a:gd name="connsiteY1505" fmla="*/ 1088995 h 1799493"/>
                  <a:gd name="connsiteX1506" fmla="*/ 2279899 w 3888895"/>
                  <a:gd name="connsiteY1506" fmla="*/ 1031209 h 1799493"/>
                  <a:gd name="connsiteX1507" fmla="*/ 2315361 w 3888895"/>
                  <a:gd name="connsiteY1507" fmla="*/ 951198 h 1799493"/>
                  <a:gd name="connsiteX1508" fmla="*/ 2344173 w 3888895"/>
                  <a:gd name="connsiteY1508" fmla="*/ 886745 h 1799493"/>
                  <a:gd name="connsiteX1509" fmla="*/ 2359688 w 3888895"/>
                  <a:gd name="connsiteY1509" fmla="*/ 851185 h 1799493"/>
                  <a:gd name="connsiteX1510" fmla="*/ 2384068 w 3888895"/>
                  <a:gd name="connsiteY1510" fmla="*/ 800067 h 1799493"/>
                  <a:gd name="connsiteX1511" fmla="*/ 2399582 w 3888895"/>
                  <a:gd name="connsiteY1511" fmla="*/ 764506 h 1799493"/>
                  <a:gd name="connsiteX1512" fmla="*/ 2404015 w 3888895"/>
                  <a:gd name="connsiteY1512" fmla="*/ 751171 h 1799493"/>
                  <a:gd name="connsiteX1513" fmla="*/ 2412881 w 3888895"/>
                  <a:gd name="connsiteY1513" fmla="*/ 731169 h 1799493"/>
                  <a:gd name="connsiteX1514" fmla="*/ 2428395 w 3888895"/>
                  <a:gd name="connsiteY1514" fmla="*/ 702276 h 1799493"/>
                  <a:gd name="connsiteX1515" fmla="*/ 2443910 w 3888895"/>
                  <a:gd name="connsiteY1515" fmla="*/ 664493 h 1799493"/>
                  <a:gd name="connsiteX1516" fmla="*/ 2446126 w 3888895"/>
                  <a:gd name="connsiteY1516" fmla="*/ 660048 h 1799493"/>
                  <a:gd name="connsiteX1517" fmla="*/ 2454991 w 3888895"/>
                  <a:gd name="connsiteY1517" fmla="*/ 640045 h 1799493"/>
                  <a:gd name="connsiteX1518" fmla="*/ 2479371 w 3888895"/>
                  <a:gd name="connsiteY1518" fmla="*/ 584482 h 1799493"/>
                  <a:gd name="connsiteX1519" fmla="*/ 2522313 w 3888895"/>
                  <a:gd name="connsiteY1519" fmla="*/ 493359 h 1799493"/>
                  <a:gd name="connsiteX1520" fmla="*/ 2547988 w 3888895"/>
                  <a:gd name="connsiteY1520" fmla="*/ 439392 h 1799493"/>
                  <a:gd name="connsiteX1521" fmla="*/ 2542815 w 3888895"/>
                  <a:gd name="connsiteY1521" fmla="*/ 450853 h 1799493"/>
                  <a:gd name="connsiteX1522" fmla="*/ 2533548 w 3888895"/>
                  <a:gd name="connsiteY1522" fmla="*/ 471383 h 1799493"/>
                  <a:gd name="connsiteX1523" fmla="*/ 2523699 w 3888895"/>
                  <a:gd name="connsiteY1523" fmla="*/ 491136 h 1799493"/>
                  <a:gd name="connsiteX1524" fmla="*/ 2501535 w 3888895"/>
                  <a:gd name="connsiteY1524" fmla="*/ 542254 h 1799493"/>
                  <a:gd name="connsiteX1525" fmla="*/ 2497358 w 3888895"/>
                  <a:gd name="connsiteY1525" fmla="*/ 550631 h 1799493"/>
                  <a:gd name="connsiteX1526" fmla="*/ 2492670 w 3888895"/>
                  <a:gd name="connsiteY1526" fmla="*/ 560034 h 1799493"/>
                  <a:gd name="connsiteX1527" fmla="*/ 2493778 w 3888895"/>
                  <a:gd name="connsiteY1527" fmla="*/ 557812 h 1799493"/>
                  <a:gd name="connsiteX1528" fmla="*/ 2497358 w 3888895"/>
                  <a:gd name="connsiteY1528" fmla="*/ 550631 h 1799493"/>
                  <a:gd name="connsiteX1529" fmla="*/ 2500427 w 3888895"/>
                  <a:gd name="connsiteY1529" fmla="*/ 544477 h 1799493"/>
                  <a:gd name="connsiteX1530" fmla="*/ 2501535 w 3888895"/>
                  <a:gd name="connsiteY1530" fmla="*/ 542254 h 1799493"/>
                  <a:gd name="connsiteX1531" fmla="*/ 2502332 w 3888895"/>
                  <a:gd name="connsiteY1531" fmla="*/ 540518 h 1799493"/>
                  <a:gd name="connsiteX1532" fmla="*/ 2502980 w 3888895"/>
                  <a:gd name="connsiteY1532" fmla="*/ 539104 h 1799493"/>
                  <a:gd name="connsiteX1533" fmla="*/ 2490882 w 3888895"/>
                  <a:gd name="connsiteY1533" fmla="*/ 565907 h 1799493"/>
                  <a:gd name="connsiteX1534" fmla="*/ 2470281 w 3888895"/>
                  <a:gd name="connsiteY1534" fmla="*/ 611548 h 1799493"/>
                  <a:gd name="connsiteX1535" fmla="*/ 2466177 w 3888895"/>
                  <a:gd name="connsiteY1535" fmla="*/ 620424 h 1799493"/>
                  <a:gd name="connsiteX1536" fmla="*/ 2459424 w 3888895"/>
                  <a:gd name="connsiteY1536" fmla="*/ 635600 h 1799493"/>
                  <a:gd name="connsiteX1537" fmla="*/ 2470281 w 3888895"/>
                  <a:gd name="connsiteY1537" fmla="*/ 611548 h 1799493"/>
                  <a:gd name="connsiteX1538" fmla="*/ 2475216 w 3888895"/>
                  <a:gd name="connsiteY1538" fmla="*/ 600873 h 1799493"/>
                  <a:gd name="connsiteX1539" fmla="*/ 2492670 w 3888895"/>
                  <a:gd name="connsiteY1539" fmla="*/ 564479 h 1799493"/>
                  <a:gd name="connsiteX1540" fmla="*/ 2559160 w 3888895"/>
                  <a:gd name="connsiteY1540" fmla="*/ 420015 h 1799493"/>
                  <a:gd name="connsiteX1541" fmla="*/ 2572459 w 3888895"/>
                  <a:gd name="connsiteY1541" fmla="*/ 388900 h 1799493"/>
                  <a:gd name="connsiteX1542" fmla="*/ 2578095 w 3888895"/>
                  <a:gd name="connsiteY1542" fmla="*/ 378030 h 1799493"/>
                  <a:gd name="connsiteX1543" fmla="*/ 2565532 w 3888895"/>
                  <a:gd name="connsiteY1543" fmla="*/ 408625 h 1799493"/>
                  <a:gd name="connsiteX1544" fmla="*/ 2563593 w 3888895"/>
                  <a:gd name="connsiteY1544" fmla="*/ 413348 h 1799493"/>
                  <a:gd name="connsiteX1545" fmla="*/ 2570519 w 3888895"/>
                  <a:gd name="connsiteY1545" fmla="*/ 397790 h 1799493"/>
                  <a:gd name="connsiteX1546" fmla="*/ 2578329 w 3888895"/>
                  <a:gd name="connsiteY1546" fmla="*/ 377579 h 1799493"/>
                  <a:gd name="connsiteX1547" fmla="*/ 2601272 w 3888895"/>
                  <a:gd name="connsiteY1547" fmla="*/ 333337 h 1799493"/>
                  <a:gd name="connsiteX1548" fmla="*/ 2598163 w 3888895"/>
                  <a:gd name="connsiteY1548" fmla="*/ 339331 h 1799493"/>
                  <a:gd name="connsiteX1549" fmla="*/ 2598463 w 3888895"/>
                  <a:gd name="connsiteY1549" fmla="*/ 338688 h 1799493"/>
                  <a:gd name="connsiteX1550" fmla="*/ 1451573 w 3888895"/>
                  <a:gd name="connsiteY1550" fmla="*/ 307004 h 1799493"/>
                  <a:gd name="connsiteX1551" fmla="*/ 1468261 w 3888895"/>
                  <a:gd name="connsiteY1551" fmla="*/ 373780 h 1799493"/>
                  <a:gd name="connsiteX1552" fmla="*/ 1472449 w 3888895"/>
                  <a:gd name="connsiteY1552" fmla="*/ 390539 h 1799493"/>
                  <a:gd name="connsiteX1553" fmla="*/ 1463447 w 3888895"/>
                  <a:gd name="connsiteY1553" fmla="*/ 356249 h 1799493"/>
                  <a:gd name="connsiteX1554" fmla="*/ 1460901 w 3888895"/>
                  <a:gd name="connsiteY1554" fmla="*/ 346550 h 1799493"/>
                  <a:gd name="connsiteX1555" fmla="*/ 1458234 w 3888895"/>
                  <a:gd name="connsiteY1555" fmla="*/ 335880 h 1799493"/>
                  <a:gd name="connsiteX1556" fmla="*/ 1451573 w 3888895"/>
                  <a:gd name="connsiteY1556" fmla="*/ 307004 h 1799493"/>
                  <a:gd name="connsiteX1557" fmla="*/ 1671214 w 3888895"/>
                  <a:gd name="connsiteY1557" fmla="*/ 291665 h 1799493"/>
                  <a:gd name="connsiteX1558" fmla="*/ 1671777 w 3888895"/>
                  <a:gd name="connsiteY1558" fmla="*/ 300618 h 1799493"/>
                  <a:gd name="connsiteX1559" fmla="*/ 1671492 w 3888895"/>
                  <a:gd name="connsiteY1559" fmla="*/ 298328 h 1799493"/>
                  <a:gd name="connsiteX1560" fmla="*/ 1671214 w 3888895"/>
                  <a:gd name="connsiteY1560" fmla="*/ 296107 h 1799493"/>
                  <a:gd name="connsiteX1561" fmla="*/ 2130646 w 3888895"/>
                  <a:gd name="connsiteY1561" fmla="*/ 286768 h 1799493"/>
                  <a:gd name="connsiteX1562" fmla="*/ 2128138 w 3888895"/>
                  <a:gd name="connsiteY1562" fmla="*/ 297519 h 1799493"/>
                  <a:gd name="connsiteX1563" fmla="*/ 2126755 w 3888895"/>
                  <a:gd name="connsiteY1563" fmla="*/ 304744 h 1799493"/>
                  <a:gd name="connsiteX1564" fmla="*/ 2128160 w 3888895"/>
                  <a:gd name="connsiteY1564" fmla="*/ 293434 h 1799493"/>
                  <a:gd name="connsiteX1565" fmla="*/ 2128436 w 3888895"/>
                  <a:gd name="connsiteY1565" fmla="*/ 291212 h 1799493"/>
                  <a:gd name="connsiteX1566" fmla="*/ 2130646 w 3888895"/>
                  <a:gd name="connsiteY1566" fmla="*/ 286768 h 1799493"/>
                  <a:gd name="connsiteX1567" fmla="*/ 952693 w 3888895"/>
                  <a:gd name="connsiteY1567" fmla="*/ 259490 h 1799493"/>
                  <a:gd name="connsiteX1568" fmla="*/ 962405 w 3888895"/>
                  <a:gd name="connsiteY1568" fmla="*/ 277658 h 1799493"/>
                  <a:gd name="connsiteX1569" fmla="*/ 1004835 w 3888895"/>
                  <a:gd name="connsiteY1569" fmla="*/ 355104 h 1799493"/>
                  <a:gd name="connsiteX1570" fmla="*/ 1013734 w 3888895"/>
                  <a:gd name="connsiteY1570" fmla="*/ 371072 h 1799493"/>
                  <a:gd name="connsiteX1571" fmla="*/ 1017741 w 3888895"/>
                  <a:gd name="connsiteY1571" fmla="*/ 379241 h 1799493"/>
                  <a:gd name="connsiteX1572" fmla="*/ 1009373 w 3888895"/>
                  <a:gd name="connsiteY1572" fmla="*/ 364188 h 1799493"/>
                  <a:gd name="connsiteX1573" fmla="*/ 959861 w 3888895"/>
                  <a:gd name="connsiteY1573" fmla="*/ 273606 h 1799493"/>
                  <a:gd name="connsiteX1574" fmla="*/ 2918783 w 3888895"/>
                  <a:gd name="connsiteY1574" fmla="*/ 251441 h 1799493"/>
                  <a:gd name="connsiteX1575" fmla="*/ 2914340 w 3888895"/>
                  <a:gd name="connsiteY1575" fmla="*/ 264771 h 1799493"/>
                  <a:gd name="connsiteX1576" fmla="*/ 2689971 w 3888895"/>
                  <a:gd name="connsiteY1576" fmla="*/ 673552 h 1799493"/>
                  <a:gd name="connsiteX1577" fmla="*/ 2558904 w 3888895"/>
                  <a:gd name="connsiteY1577" fmla="*/ 915711 h 1799493"/>
                  <a:gd name="connsiteX1578" fmla="*/ 2552239 w 3888895"/>
                  <a:gd name="connsiteY1578" fmla="*/ 926819 h 1799493"/>
                  <a:gd name="connsiteX1579" fmla="*/ 2532246 w 3888895"/>
                  <a:gd name="connsiteY1579" fmla="*/ 964587 h 1799493"/>
                  <a:gd name="connsiteX1580" fmla="*/ 2498924 w 3888895"/>
                  <a:gd name="connsiteY1580" fmla="*/ 1026793 h 1799493"/>
                  <a:gd name="connsiteX1581" fmla="*/ 2483374 w 3888895"/>
                  <a:gd name="connsiteY1581" fmla="*/ 1055674 h 1799493"/>
                  <a:gd name="connsiteX1582" fmla="*/ 2456716 w 3888895"/>
                  <a:gd name="connsiteY1582" fmla="*/ 1106772 h 1799493"/>
                  <a:gd name="connsiteX1583" fmla="*/ 2454494 w 3888895"/>
                  <a:gd name="connsiteY1583" fmla="*/ 1111215 h 1799493"/>
                  <a:gd name="connsiteX1584" fmla="*/ 2450051 w 3888895"/>
                  <a:gd name="connsiteY1584" fmla="*/ 1122323 h 1799493"/>
                  <a:gd name="connsiteX1585" fmla="*/ 2441166 w 3888895"/>
                  <a:gd name="connsiteY1585" fmla="*/ 1140096 h 1799493"/>
                  <a:gd name="connsiteX1586" fmla="*/ 2401179 w 3888895"/>
                  <a:gd name="connsiteY1586" fmla="*/ 1208967 h 1799493"/>
                  <a:gd name="connsiteX1587" fmla="*/ 2401179 w 3888895"/>
                  <a:gd name="connsiteY1587" fmla="*/ 1206746 h 1799493"/>
                  <a:gd name="connsiteX1588" fmla="*/ 2398958 w 3888895"/>
                  <a:gd name="connsiteY1588" fmla="*/ 1211189 h 1799493"/>
                  <a:gd name="connsiteX1589" fmla="*/ 2396736 w 3888895"/>
                  <a:gd name="connsiteY1589" fmla="*/ 1215632 h 1799493"/>
                  <a:gd name="connsiteX1590" fmla="*/ 2396736 w 3888895"/>
                  <a:gd name="connsiteY1590" fmla="*/ 1211189 h 1799493"/>
                  <a:gd name="connsiteX1591" fmla="*/ 2383407 w 3888895"/>
                  <a:gd name="connsiteY1591" fmla="*/ 1233405 h 1799493"/>
                  <a:gd name="connsiteX1592" fmla="*/ 2383407 w 3888895"/>
                  <a:gd name="connsiteY1592" fmla="*/ 1222297 h 1799493"/>
                  <a:gd name="connsiteX1593" fmla="*/ 2383407 w 3888895"/>
                  <a:gd name="connsiteY1593" fmla="*/ 1220075 h 1799493"/>
                  <a:gd name="connsiteX1594" fmla="*/ 2387850 w 3888895"/>
                  <a:gd name="connsiteY1594" fmla="*/ 1213410 h 1799493"/>
                  <a:gd name="connsiteX1595" fmla="*/ 2387850 w 3888895"/>
                  <a:gd name="connsiteY1595" fmla="*/ 1208967 h 1799493"/>
                  <a:gd name="connsiteX1596" fmla="*/ 2401179 w 3888895"/>
                  <a:gd name="connsiteY1596" fmla="*/ 1182308 h 1799493"/>
                  <a:gd name="connsiteX1597" fmla="*/ 2416729 w 3888895"/>
                  <a:gd name="connsiteY1597" fmla="*/ 1155648 h 1799493"/>
                  <a:gd name="connsiteX1598" fmla="*/ 2418951 w 3888895"/>
                  <a:gd name="connsiteY1598" fmla="*/ 1155648 h 1799493"/>
                  <a:gd name="connsiteX1599" fmla="*/ 2418951 w 3888895"/>
                  <a:gd name="connsiteY1599" fmla="*/ 1153426 h 1799493"/>
                  <a:gd name="connsiteX1600" fmla="*/ 2423395 w 3888895"/>
                  <a:gd name="connsiteY1600" fmla="*/ 1148982 h 1799493"/>
                  <a:gd name="connsiteX1601" fmla="*/ 2423394 w 3888895"/>
                  <a:gd name="connsiteY1601" fmla="*/ 1148983 h 1799493"/>
                  <a:gd name="connsiteX1602" fmla="*/ 2425615 w 3888895"/>
                  <a:gd name="connsiteY1602" fmla="*/ 1146761 h 1799493"/>
                  <a:gd name="connsiteX1603" fmla="*/ 2423395 w 3888895"/>
                  <a:gd name="connsiteY1603" fmla="*/ 1148982 h 1799493"/>
                  <a:gd name="connsiteX1604" fmla="*/ 2434501 w 3888895"/>
                  <a:gd name="connsiteY1604" fmla="*/ 1128988 h 1799493"/>
                  <a:gd name="connsiteX1605" fmla="*/ 2441166 w 3888895"/>
                  <a:gd name="connsiteY1605" fmla="*/ 1115658 h 1799493"/>
                  <a:gd name="connsiteX1606" fmla="*/ 2474488 w 3888895"/>
                  <a:gd name="connsiteY1606" fmla="*/ 1057896 h 1799493"/>
                  <a:gd name="connsiteX1607" fmla="*/ 2516696 w 3888895"/>
                  <a:gd name="connsiteY1607" fmla="*/ 977917 h 1799493"/>
                  <a:gd name="connsiteX1608" fmla="*/ 2552239 w 3888895"/>
                  <a:gd name="connsiteY1608" fmla="*/ 917932 h 1799493"/>
                  <a:gd name="connsiteX1609" fmla="*/ 2570011 w 3888895"/>
                  <a:gd name="connsiteY1609" fmla="*/ 880165 h 1799493"/>
                  <a:gd name="connsiteX1610" fmla="*/ 2596669 w 3888895"/>
                  <a:gd name="connsiteY1610" fmla="*/ 829067 h 1799493"/>
                  <a:gd name="connsiteX1611" fmla="*/ 2616662 w 3888895"/>
                  <a:gd name="connsiteY1611" fmla="*/ 795742 h 1799493"/>
                  <a:gd name="connsiteX1612" fmla="*/ 2623327 w 3888895"/>
                  <a:gd name="connsiteY1612" fmla="*/ 782413 h 1799493"/>
                  <a:gd name="connsiteX1613" fmla="*/ 2632213 w 3888895"/>
                  <a:gd name="connsiteY1613" fmla="*/ 762418 h 1799493"/>
                  <a:gd name="connsiteX1614" fmla="*/ 2649984 w 3888895"/>
                  <a:gd name="connsiteY1614" fmla="*/ 735758 h 1799493"/>
                  <a:gd name="connsiteX1615" fmla="*/ 2669978 w 3888895"/>
                  <a:gd name="connsiteY1615" fmla="*/ 697990 h 1799493"/>
                  <a:gd name="connsiteX1616" fmla="*/ 2672199 w 3888895"/>
                  <a:gd name="connsiteY1616" fmla="*/ 691325 h 1799493"/>
                  <a:gd name="connsiteX1617" fmla="*/ 2683307 w 3888895"/>
                  <a:gd name="connsiteY1617" fmla="*/ 673552 h 1799493"/>
                  <a:gd name="connsiteX1618" fmla="*/ 2686010 w 3888895"/>
                  <a:gd name="connsiteY1618" fmla="*/ 668354 h 1799493"/>
                  <a:gd name="connsiteX1619" fmla="*/ 2695212 w 3888895"/>
                  <a:gd name="connsiteY1619" fmla="*/ 653939 h 1799493"/>
                  <a:gd name="connsiteX1620" fmla="*/ 2725515 w 3888895"/>
                  <a:gd name="connsiteY1620" fmla="*/ 598017 h 1799493"/>
                  <a:gd name="connsiteX1621" fmla="*/ 2762541 w 3888895"/>
                  <a:gd name="connsiteY1621" fmla="*/ 531364 h 1799493"/>
                  <a:gd name="connsiteX1622" fmla="*/ 2772843 w 3888895"/>
                  <a:gd name="connsiteY1622" fmla="*/ 512939 h 1799493"/>
                  <a:gd name="connsiteX1623" fmla="*/ 2801045 w 3888895"/>
                  <a:gd name="connsiteY1623" fmla="*/ 462497 h 1799493"/>
                  <a:gd name="connsiteX1624" fmla="*/ 2800489 w 3888895"/>
                  <a:gd name="connsiteY1624" fmla="*/ 463053 h 1799493"/>
                  <a:gd name="connsiteX1625" fmla="*/ 2803266 w 3888895"/>
                  <a:gd name="connsiteY1625" fmla="*/ 458053 h 1799493"/>
                  <a:gd name="connsiteX1626" fmla="*/ 2821038 w 3888895"/>
                  <a:gd name="connsiteY1626" fmla="*/ 424729 h 1799493"/>
                  <a:gd name="connsiteX1627" fmla="*/ 2852139 w 3888895"/>
                  <a:gd name="connsiteY1627" fmla="*/ 371409 h 1799493"/>
                  <a:gd name="connsiteX1628" fmla="*/ 2827703 w 3888895"/>
                  <a:gd name="connsiteY1628" fmla="*/ 413621 h 1799493"/>
                  <a:gd name="connsiteX1629" fmla="*/ 2807709 w 3888895"/>
                  <a:gd name="connsiteY1629" fmla="*/ 451388 h 1799493"/>
                  <a:gd name="connsiteX1630" fmla="*/ 2827703 w 3888895"/>
                  <a:gd name="connsiteY1630" fmla="*/ 413621 h 1799493"/>
                  <a:gd name="connsiteX1631" fmla="*/ 2918783 w 3888895"/>
                  <a:gd name="connsiteY1631" fmla="*/ 251441 h 1799493"/>
                  <a:gd name="connsiteX1632" fmla="*/ 2137275 w 3888895"/>
                  <a:gd name="connsiteY1632" fmla="*/ 251211 h 1799493"/>
                  <a:gd name="connsiteX1633" fmla="*/ 2136192 w 3888895"/>
                  <a:gd name="connsiteY1633" fmla="*/ 258654 h 1799493"/>
                  <a:gd name="connsiteX1634" fmla="*/ 2135066 w 3888895"/>
                  <a:gd name="connsiteY1634" fmla="*/ 264545 h 1799493"/>
                  <a:gd name="connsiteX1635" fmla="*/ 2135063 w 3888895"/>
                  <a:gd name="connsiteY1635" fmla="*/ 264561 h 1799493"/>
                  <a:gd name="connsiteX1636" fmla="*/ 1915595 w 3888895"/>
                  <a:gd name="connsiteY1636" fmla="*/ 250363 h 1799493"/>
                  <a:gd name="connsiteX1637" fmla="*/ 1915148 w 3888895"/>
                  <a:gd name="connsiteY1637" fmla="*/ 282601 h 1799493"/>
                  <a:gd name="connsiteX1638" fmla="*/ 1915110 w 3888895"/>
                  <a:gd name="connsiteY1638" fmla="*/ 284744 h 1799493"/>
                  <a:gd name="connsiteX1639" fmla="*/ 1913643 w 3888895"/>
                  <a:gd name="connsiteY1639" fmla="*/ 366611 h 1799493"/>
                  <a:gd name="connsiteX1640" fmla="*/ 1913643 w 3888895"/>
                  <a:gd name="connsiteY1640" fmla="*/ 354404 h 1799493"/>
                  <a:gd name="connsiteX1641" fmla="*/ 1913985 w 3888895"/>
                  <a:gd name="connsiteY1641" fmla="*/ 336164 h 1799493"/>
                  <a:gd name="connsiteX1642" fmla="*/ 1915285 w 3888895"/>
                  <a:gd name="connsiteY1642" fmla="*/ 266904 h 1799493"/>
                  <a:gd name="connsiteX1643" fmla="*/ 1915666 w 3888895"/>
                  <a:gd name="connsiteY1643" fmla="*/ 246601 h 1799493"/>
                  <a:gd name="connsiteX1644" fmla="*/ 1915601 w 3888895"/>
                  <a:gd name="connsiteY1644" fmla="*/ 250044 h 1799493"/>
                  <a:gd name="connsiteX1645" fmla="*/ 1915595 w 3888895"/>
                  <a:gd name="connsiteY1645" fmla="*/ 250363 h 1799493"/>
                  <a:gd name="connsiteX1646" fmla="*/ 1915644 w 3888895"/>
                  <a:gd name="connsiteY1646" fmla="*/ 246897 h 1799493"/>
                  <a:gd name="connsiteX1647" fmla="*/ 943843 w 3888895"/>
                  <a:gd name="connsiteY1647" fmla="*/ 242059 h 1799493"/>
                  <a:gd name="connsiteX1648" fmla="*/ 952693 w 3888895"/>
                  <a:gd name="connsiteY1648" fmla="*/ 259490 h 1799493"/>
                  <a:gd name="connsiteX1649" fmla="*/ 950500 w 3888895"/>
                  <a:gd name="connsiteY1649" fmla="*/ 255386 h 1799493"/>
                  <a:gd name="connsiteX1650" fmla="*/ 1915832 w 3888895"/>
                  <a:gd name="connsiteY1650" fmla="*/ 233298 h 1799493"/>
                  <a:gd name="connsiteX1651" fmla="*/ 1915644 w 3888895"/>
                  <a:gd name="connsiteY1651" fmla="*/ 246897 h 1799493"/>
                  <a:gd name="connsiteX1652" fmla="*/ 1913643 w 3888895"/>
                  <a:gd name="connsiteY1652" fmla="*/ 273292 h 1799493"/>
                  <a:gd name="connsiteX1653" fmla="*/ 1913643 w 3888895"/>
                  <a:gd name="connsiteY1653" fmla="*/ 311064 h 1799493"/>
                  <a:gd name="connsiteX1654" fmla="*/ 1913643 w 3888895"/>
                  <a:gd name="connsiteY1654" fmla="*/ 354404 h 1799493"/>
                  <a:gd name="connsiteX1655" fmla="*/ 1912899 w 3888895"/>
                  <a:gd name="connsiteY1655" fmla="*/ 394033 h 1799493"/>
                  <a:gd name="connsiteX1656" fmla="*/ 1911454 w 3888895"/>
                  <a:gd name="connsiteY1656" fmla="*/ 471040 h 1799493"/>
                  <a:gd name="connsiteX1657" fmla="*/ 1913643 w 3888895"/>
                  <a:gd name="connsiteY1657" fmla="*/ 391052 h 1799493"/>
                  <a:gd name="connsiteX1658" fmla="*/ 1915148 w 3888895"/>
                  <a:gd name="connsiteY1658" fmla="*/ 282601 h 1799493"/>
                  <a:gd name="connsiteX1659" fmla="*/ 1915832 w 3888895"/>
                  <a:gd name="connsiteY1659" fmla="*/ 244407 h 1799493"/>
                  <a:gd name="connsiteX1660" fmla="*/ 1915666 w 3888895"/>
                  <a:gd name="connsiteY1660" fmla="*/ 246601 h 1799493"/>
                  <a:gd name="connsiteX1661" fmla="*/ 1915764 w 3888895"/>
                  <a:gd name="connsiteY1661" fmla="*/ 241387 h 1799493"/>
                  <a:gd name="connsiteX1662" fmla="*/ 1915832 w 3888895"/>
                  <a:gd name="connsiteY1662" fmla="*/ 237742 h 1799493"/>
                  <a:gd name="connsiteX1663" fmla="*/ 1183719 w 3888895"/>
                  <a:gd name="connsiteY1663" fmla="*/ 217762 h 1799493"/>
                  <a:gd name="connsiteX1664" fmla="*/ 1188511 w 3888895"/>
                  <a:gd name="connsiteY1664" fmla="*/ 229283 h 1799493"/>
                  <a:gd name="connsiteX1665" fmla="*/ 1352050 w 3888895"/>
                  <a:gd name="connsiteY1665" fmla="*/ 617711 h 1799493"/>
                  <a:gd name="connsiteX1666" fmla="*/ 1456277 w 3888895"/>
                  <a:gd name="connsiteY1666" fmla="*/ 859930 h 1799493"/>
                  <a:gd name="connsiteX1667" fmla="*/ 1460712 w 3888895"/>
                  <a:gd name="connsiteY1667" fmla="*/ 871041 h 1799493"/>
                  <a:gd name="connsiteX1668" fmla="*/ 1476235 w 3888895"/>
                  <a:gd name="connsiteY1668" fmla="*/ 908819 h 1799493"/>
                  <a:gd name="connsiteX1669" fmla="*/ 1502847 w 3888895"/>
                  <a:gd name="connsiteY1669" fmla="*/ 971040 h 1799493"/>
                  <a:gd name="connsiteX1670" fmla="*/ 1516152 w 3888895"/>
                  <a:gd name="connsiteY1670" fmla="*/ 999929 h 1799493"/>
                  <a:gd name="connsiteX1671" fmla="*/ 1538328 w 3888895"/>
                  <a:gd name="connsiteY1671" fmla="*/ 1048817 h 1799493"/>
                  <a:gd name="connsiteX1672" fmla="*/ 1542763 w 3888895"/>
                  <a:gd name="connsiteY1672" fmla="*/ 1053262 h 1799493"/>
                  <a:gd name="connsiteX1673" fmla="*/ 1547198 w 3888895"/>
                  <a:gd name="connsiteY1673" fmla="*/ 1064372 h 1799493"/>
                  <a:gd name="connsiteX1674" fmla="*/ 1553851 w 3888895"/>
                  <a:gd name="connsiteY1674" fmla="*/ 1082150 h 1799493"/>
                  <a:gd name="connsiteX1675" fmla="*/ 1582680 w 3888895"/>
                  <a:gd name="connsiteY1675" fmla="*/ 1151038 h 1799493"/>
                  <a:gd name="connsiteX1676" fmla="*/ 1580462 w 3888895"/>
                  <a:gd name="connsiteY1676" fmla="*/ 1148816 h 1799493"/>
                  <a:gd name="connsiteX1677" fmla="*/ 1582680 w 3888895"/>
                  <a:gd name="connsiteY1677" fmla="*/ 1153260 h 1799493"/>
                  <a:gd name="connsiteX1678" fmla="*/ 1584898 w 3888895"/>
                  <a:gd name="connsiteY1678" fmla="*/ 1159927 h 1799493"/>
                  <a:gd name="connsiteX1679" fmla="*/ 1582680 w 3888895"/>
                  <a:gd name="connsiteY1679" fmla="*/ 1155482 h 1799493"/>
                  <a:gd name="connsiteX1680" fmla="*/ 1589333 w 3888895"/>
                  <a:gd name="connsiteY1680" fmla="*/ 1179927 h 1799493"/>
                  <a:gd name="connsiteX1681" fmla="*/ 1582680 w 3888895"/>
                  <a:gd name="connsiteY1681" fmla="*/ 1173260 h 1799493"/>
                  <a:gd name="connsiteX1682" fmla="*/ 1580462 w 3888895"/>
                  <a:gd name="connsiteY1682" fmla="*/ 1171038 h 1799493"/>
                  <a:gd name="connsiteX1683" fmla="*/ 1576027 w 3888895"/>
                  <a:gd name="connsiteY1683" fmla="*/ 1164371 h 1799493"/>
                  <a:gd name="connsiteX1684" fmla="*/ 1576027 w 3888895"/>
                  <a:gd name="connsiteY1684" fmla="*/ 1162149 h 1799493"/>
                  <a:gd name="connsiteX1685" fmla="*/ 1562722 w 3888895"/>
                  <a:gd name="connsiteY1685" fmla="*/ 1135483 h 1799493"/>
                  <a:gd name="connsiteX1686" fmla="*/ 1551634 w 3888895"/>
                  <a:gd name="connsiteY1686" fmla="*/ 1108816 h 1799493"/>
                  <a:gd name="connsiteX1687" fmla="*/ 1553851 w 3888895"/>
                  <a:gd name="connsiteY1687" fmla="*/ 1106594 h 1799493"/>
                  <a:gd name="connsiteX1688" fmla="*/ 1551634 w 3888895"/>
                  <a:gd name="connsiteY1688" fmla="*/ 1104372 h 1799493"/>
                  <a:gd name="connsiteX1689" fmla="*/ 1549416 w 3888895"/>
                  <a:gd name="connsiteY1689" fmla="*/ 1097705 h 1799493"/>
                  <a:gd name="connsiteX1690" fmla="*/ 1542763 w 3888895"/>
                  <a:gd name="connsiteY1690" fmla="*/ 1079928 h 1799493"/>
                  <a:gd name="connsiteX1691" fmla="*/ 1536111 w 3888895"/>
                  <a:gd name="connsiteY1691" fmla="*/ 1064372 h 1799493"/>
                  <a:gd name="connsiteX1692" fmla="*/ 1513935 w 3888895"/>
                  <a:gd name="connsiteY1692" fmla="*/ 1006595 h 1799493"/>
                  <a:gd name="connsiteX1693" fmla="*/ 1478453 w 3888895"/>
                  <a:gd name="connsiteY1693" fmla="*/ 926596 h 1799493"/>
                  <a:gd name="connsiteX1694" fmla="*/ 1454060 w 3888895"/>
                  <a:gd name="connsiteY1694" fmla="*/ 864375 h 1799493"/>
                  <a:gd name="connsiteX1695" fmla="*/ 1436319 w 3888895"/>
                  <a:gd name="connsiteY1695" fmla="*/ 828820 h 1799493"/>
                  <a:gd name="connsiteX1696" fmla="*/ 1416360 w 3888895"/>
                  <a:gd name="connsiteY1696" fmla="*/ 779931 h 1799493"/>
                  <a:gd name="connsiteX1697" fmla="*/ 1400837 w 3888895"/>
                  <a:gd name="connsiteY1697" fmla="*/ 744376 h 1799493"/>
                  <a:gd name="connsiteX1698" fmla="*/ 1394185 w 3888895"/>
                  <a:gd name="connsiteY1698" fmla="*/ 733265 h 1799493"/>
                  <a:gd name="connsiteX1699" fmla="*/ 1385314 w 3888895"/>
                  <a:gd name="connsiteY1699" fmla="*/ 713266 h 1799493"/>
                  <a:gd name="connsiteX1700" fmla="*/ 1376444 w 3888895"/>
                  <a:gd name="connsiteY1700" fmla="*/ 684377 h 1799493"/>
                  <a:gd name="connsiteX1701" fmla="*/ 1358703 w 3888895"/>
                  <a:gd name="connsiteY1701" fmla="*/ 646600 h 1799493"/>
                  <a:gd name="connsiteX1702" fmla="*/ 1356485 w 3888895"/>
                  <a:gd name="connsiteY1702" fmla="*/ 639933 h 1799493"/>
                  <a:gd name="connsiteX1703" fmla="*/ 1349833 w 3888895"/>
                  <a:gd name="connsiteY1703" fmla="*/ 622156 h 1799493"/>
                  <a:gd name="connsiteX1704" fmla="*/ 1346421 w 3888895"/>
                  <a:gd name="connsiteY1704" fmla="*/ 614697 h 1799493"/>
                  <a:gd name="connsiteX1705" fmla="*/ 1333201 w 3888895"/>
                  <a:gd name="connsiteY1705" fmla="*/ 581323 h 1799493"/>
                  <a:gd name="connsiteX1706" fmla="*/ 1318786 w 3888895"/>
                  <a:gd name="connsiteY1706" fmla="*/ 546601 h 1799493"/>
                  <a:gd name="connsiteX1707" fmla="*/ 1258911 w 3888895"/>
                  <a:gd name="connsiteY1707" fmla="*/ 404380 h 1799493"/>
                  <a:gd name="connsiteX1708" fmla="*/ 1245606 w 3888895"/>
                  <a:gd name="connsiteY1708" fmla="*/ 371048 h 1799493"/>
                  <a:gd name="connsiteX1709" fmla="*/ 1223430 w 3888895"/>
                  <a:gd name="connsiteY1709" fmla="*/ 315493 h 1799493"/>
                  <a:gd name="connsiteX1710" fmla="*/ 1241171 w 3888895"/>
                  <a:gd name="connsiteY1710" fmla="*/ 357714 h 1799493"/>
                  <a:gd name="connsiteX1711" fmla="*/ 1256694 w 3888895"/>
                  <a:gd name="connsiteY1711" fmla="*/ 395492 h 1799493"/>
                  <a:gd name="connsiteX1712" fmla="*/ 1241171 w 3888895"/>
                  <a:gd name="connsiteY1712" fmla="*/ 357714 h 1799493"/>
                  <a:gd name="connsiteX1713" fmla="*/ 1186597 w 3888895"/>
                  <a:gd name="connsiteY1713" fmla="*/ 225528 h 1799493"/>
                  <a:gd name="connsiteX1714" fmla="*/ 2658897 w 3888895"/>
                  <a:gd name="connsiteY1714" fmla="*/ 211098 h 1799493"/>
                  <a:gd name="connsiteX1715" fmla="*/ 2652248 w 3888895"/>
                  <a:gd name="connsiteY1715" fmla="*/ 224433 h 1799493"/>
                  <a:gd name="connsiteX1716" fmla="*/ 2603627 w 3888895"/>
                  <a:gd name="connsiteY1716" fmla="*/ 327611 h 1799493"/>
                  <a:gd name="connsiteX1717" fmla="*/ 2598463 w 3888895"/>
                  <a:gd name="connsiteY1717" fmla="*/ 338688 h 1799493"/>
                  <a:gd name="connsiteX1718" fmla="*/ 2579108 w 3888895"/>
                  <a:gd name="connsiteY1718" fmla="*/ 375565 h 1799493"/>
                  <a:gd name="connsiteX1719" fmla="*/ 2658897 w 3888895"/>
                  <a:gd name="connsiteY1719" fmla="*/ 211098 h 1799493"/>
                  <a:gd name="connsiteX1720" fmla="*/ 1174643 w 3888895"/>
                  <a:gd name="connsiteY1720" fmla="*/ 193272 h 1799493"/>
                  <a:gd name="connsiteX1721" fmla="*/ 1183719 w 3888895"/>
                  <a:gd name="connsiteY1721" fmla="*/ 217762 h 1799493"/>
                  <a:gd name="connsiteX1722" fmla="*/ 1179078 w 3888895"/>
                  <a:gd name="connsiteY1722" fmla="*/ 206605 h 1799493"/>
                  <a:gd name="connsiteX1723" fmla="*/ 2445923 w 3888895"/>
                  <a:gd name="connsiteY1723" fmla="*/ 89130 h 1799493"/>
                  <a:gd name="connsiteX1724" fmla="*/ 2441488 w 3888895"/>
                  <a:gd name="connsiteY1724" fmla="*/ 102456 h 1799493"/>
                  <a:gd name="connsiteX1725" fmla="*/ 2299561 w 3888895"/>
                  <a:gd name="connsiteY1725" fmla="*/ 537779 h 1799493"/>
                  <a:gd name="connsiteX1726" fmla="*/ 2217510 w 3888895"/>
                  <a:gd name="connsiteY1726" fmla="*/ 793198 h 1799493"/>
                  <a:gd name="connsiteX1727" fmla="*/ 2213075 w 3888895"/>
                  <a:gd name="connsiteY1727" fmla="*/ 806525 h 1799493"/>
                  <a:gd name="connsiteX1728" fmla="*/ 2201987 w 3888895"/>
                  <a:gd name="connsiteY1728" fmla="*/ 846503 h 1799493"/>
                  <a:gd name="connsiteX1729" fmla="*/ 2179811 w 3888895"/>
                  <a:gd name="connsiteY1729" fmla="*/ 913134 h 1799493"/>
                  <a:gd name="connsiteX1730" fmla="*/ 2170941 w 3888895"/>
                  <a:gd name="connsiteY1730" fmla="*/ 944229 h 1799493"/>
                  <a:gd name="connsiteX1731" fmla="*/ 2153200 w 3888895"/>
                  <a:gd name="connsiteY1731" fmla="*/ 997534 h 1799493"/>
                  <a:gd name="connsiteX1732" fmla="*/ 2153200 w 3888895"/>
                  <a:gd name="connsiteY1732" fmla="*/ 1001976 h 1799493"/>
                  <a:gd name="connsiteX1733" fmla="*/ 2150982 w 3888895"/>
                  <a:gd name="connsiteY1733" fmla="*/ 1013081 h 1799493"/>
                  <a:gd name="connsiteX1734" fmla="*/ 2144330 w 3888895"/>
                  <a:gd name="connsiteY1734" fmla="*/ 1033070 h 1799493"/>
                  <a:gd name="connsiteX1735" fmla="*/ 2119936 w 3888895"/>
                  <a:gd name="connsiteY1735" fmla="*/ 1106364 h 1799493"/>
                  <a:gd name="connsiteX1736" fmla="*/ 2115501 w 3888895"/>
                  <a:gd name="connsiteY1736" fmla="*/ 1113027 h 1799493"/>
                  <a:gd name="connsiteX1737" fmla="*/ 2115501 w 3888895"/>
                  <a:gd name="connsiteY1737" fmla="*/ 1108585 h 1799493"/>
                  <a:gd name="connsiteX1738" fmla="*/ 2106630 w 3888895"/>
                  <a:gd name="connsiteY1738" fmla="*/ 1133017 h 1799493"/>
                  <a:gd name="connsiteX1739" fmla="*/ 2106630 w 3888895"/>
                  <a:gd name="connsiteY1739" fmla="*/ 1121912 h 1799493"/>
                  <a:gd name="connsiteX1740" fmla="*/ 2104413 w 3888895"/>
                  <a:gd name="connsiteY1740" fmla="*/ 1119691 h 1799493"/>
                  <a:gd name="connsiteX1741" fmla="*/ 2106630 w 3888895"/>
                  <a:gd name="connsiteY1741" fmla="*/ 1110806 h 1799493"/>
                  <a:gd name="connsiteX1742" fmla="*/ 2106630 w 3888895"/>
                  <a:gd name="connsiteY1742" fmla="*/ 1108585 h 1799493"/>
                  <a:gd name="connsiteX1743" fmla="*/ 2115501 w 3888895"/>
                  <a:gd name="connsiteY1743" fmla="*/ 1079712 h 1799493"/>
                  <a:gd name="connsiteX1744" fmla="*/ 2126589 w 3888895"/>
                  <a:gd name="connsiteY1744" fmla="*/ 1053060 h 1799493"/>
                  <a:gd name="connsiteX1745" fmla="*/ 2126589 w 3888895"/>
                  <a:gd name="connsiteY1745" fmla="*/ 1050838 h 1799493"/>
                  <a:gd name="connsiteX1746" fmla="*/ 2128806 w 3888895"/>
                  <a:gd name="connsiteY1746" fmla="*/ 1050838 h 1799493"/>
                  <a:gd name="connsiteX1747" fmla="*/ 2131024 w 3888895"/>
                  <a:gd name="connsiteY1747" fmla="*/ 1041954 h 1799493"/>
                  <a:gd name="connsiteX1748" fmla="*/ 2131024 w 3888895"/>
                  <a:gd name="connsiteY1748" fmla="*/ 1044175 h 1799493"/>
                  <a:gd name="connsiteX1749" fmla="*/ 2137677 w 3888895"/>
                  <a:gd name="connsiteY1749" fmla="*/ 1024186 h 1799493"/>
                  <a:gd name="connsiteX1750" fmla="*/ 2142112 w 3888895"/>
                  <a:gd name="connsiteY1750" fmla="*/ 1008639 h 1799493"/>
                  <a:gd name="connsiteX1751" fmla="*/ 2162070 w 3888895"/>
                  <a:gd name="connsiteY1751" fmla="*/ 946450 h 1799493"/>
                  <a:gd name="connsiteX1752" fmla="*/ 2190899 w 3888895"/>
                  <a:gd name="connsiteY1752" fmla="*/ 862050 h 1799493"/>
                  <a:gd name="connsiteX1753" fmla="*/ 2213075 w 3888895"/>
                  <a:gd name="connsiteY1753" fmla="*/ 797640 h 1799493"/>
                  <a:gd name="connsiteX1754" fmla="*/ 2224163 w 3888895"/>
                  <a:gd name="connsiteY1754" fmla="*/ 757662 h 1799493"/>
                  <a:gd name="connsiteX1755" fmla="*/ 2239686 w 3888895"/>
                  <a:gd name="connsiteY1755" fmla="*/ 704357 h 1799493"/>
                  <a:gd name="connsiteX1756" fmla="*/ 2250774 w 3888895"/>
                  <a:gd name="connsiteY1756" fmla="*/ 668820 h 1799493"/>
                  <a:gd name="connsiteX1757" fmla="*/ 2255209 w 3888895"/>
                  <a:gd name="connsiteY1757" fmla="*/ 655494 h 1799493"/>
                  <a:gd name="connsiteX1758" fmla="*/ 2261862 w 3888895"/>
                  <a:gd name="connsiteY1758" fmla="*/ 635505 h 1799493"/>
                  <a:gd name="connsiteX1759" fmla="*/ 2272950 w 3888895"/>
                  <a:gd name="connsiteY1759" fmla="*/ 604410 h 1799493"/>
                  <a:gd name="connsiteX1760" fmla="*/ 2286256 w 3888895"/>
                  <a:gd name="connsiteY1760" fmla="*/ 564432 h 1799493"/>
                  <a:gd name="connsiteX1761" fmla="*/ 2288473 w 3888895"/>
                  <a:gd name="connsiteY1761" fmla="*/ 557768 h 1799493"/>
                  <a:gd name="connsiteX1762" fmla="*/ 2292909 w 3888895"/>
                  <a:gd name="connsiteY1762" fmla="*/ 540000 h 1799493"/>
                  <a:gd name="connsiteX1763" fmla="*/ 2310649 w 3888895"/>
                  <a:gd name="connsiteY1763" fmla="*/ 480032 h 1799493"/>
                  <a:gd name="connsiteX1764" fmla="*/ 2372742 w 3888895"/>
                  <a:gd name="connsiteY1764" fmla="*/ 295686 h 1799493"/>
                  <a:gd name="connsiteX1765" fmla="*/ 2370524 w 3888895"/>
                  <a:gd name="connsiteY1765" fmla="*/ 302349 h 1799493"/>
                  <a:gd name="connsiteX1766" fmla="*/ 2366089 w 3888895"/>
                  <a:gd name="connsiteY1766" fmla="*/ 317897 h 1799493"/>
                  <a:gd name="connsiteX1767" fmla="*/ 2354616 w 3888895"/>
                  <a:gd name="connsiteY1767" fmla="*/ 353721 h 1799493"/>
                  <a:gd name="connsiteX1768" fmla="*/ 2343913 w 3888895"/>
                  <a:gd name="connsiteY1768" fmla="*/ 382307 h 1799493"/>
                  <a:gd name="connsiteX1769" fmla="*/ 2328390 w 3888895"/>
                  <a:gd name="connsiteY1769" fmla="*/ 435611 h 1799493"/>
                  <a:gd name="connsiteX1770" fmla="*/ 2353646 w 3888895"/>
                  <a:gd name="connsiteY1770" fmla="*/ 356752 h 1799493"/>
                  <a:gd name="connsiteX1771" fmla="*/ 2354616 w 3888895"/>
                  <a:gd name="connsiteY1771" fmla="*/ 353721 h 1799493"/>
                  <a:gd name="connsiteX1772" fmla="*/ 2357219 w 3888895"/>
                  <a:gd name="connsiteY1772" fmla="*/ 346770 h 1799493"/>
                  <a:gd name="connsiteX1773" fmla="*/ 2366089 w 3888895"/>
                  <a:gd name="connsiteY1773" fmla="*/ 317897 h 1799493"/>
                  <a:gd name="connsiteX1774" fmla="*/ 2368307 w 3888895"/>
                  <a:gd name="connsiteY1774" fmla="*/ 313455 h 1799493"/>
                  <a:gd name="connsiteX1775" fmla="*/ 2338369 w 3888895"/>
                  <a:gd name="connsiteY1775" fmla="*/ 406218 h 1799493"/>
                  <a:gd name="connsiteX1776" fmla="*/ 2320784 w 3888895"/>
                  <a:gd name="connsiteY1776" fmla="*/ 460705 h 1799493"/>
                  <a:gd name="connsiteX1777" fmla="*/ 2308709 w 3888895"/>
                  <a:gd name="connsiteY1777" fmla="*/ 497245 h 1799493"/>
                  <a:gd name="connsiteX1778" fmla="*/ 2297344 w 3888895"/>
                  <a:gd name="connsiteY1778" fmla="*/ 533337 h 1799493"/>
                  <a:gd name="connsiteX1779" fmla="*/ 2320767 w 3888895"/>
                  <a:gd name="connsiteY1779" fmla="*/ 460759 h 1799493"/>
                  <a:gd name="connsiteX1780" fmla="*/ 2320784 w 3888895"/>
                  <a:gd name="connsiteY1780" fmla="*/ 460705 h 1799493"/>
                  <a:gd name="connsiteX1781" fmla="*/ 2321737 w 3888895"/>
                  <a:gd name="connsiteY1781" fmla="*/ 457822 h 1799493"/>
                  <a:gd name="connsiteX1782" fmla="*/ 2370524 w 3888895"/>
                  <a:gd name="connsiteY1782" fmla="*/ 309012 h 1799493"/>
                  <a:gd name="connsiteX1783" fmla="*/ 2381612 w 3888895"/>
                  <a:gd name="connsiteY1783" fmla="*/ 275697 h 1799493"/>
                  <a:gd name="connsiteX1784" fmla="*/ 2401571 w 3888895"/>
                  <a:gd name="connsiteY1784" fmla="*/ 215729 h 1799493"/>
                  <a:gd name="connsiteX1785" fmla="*/ 2386048 w 3888895"/>
                  <a:gd name="connsiteY1785" fmla="*/ 262371 h 1799493"/>
                  <a:gd name="connsiteX1786" fmla="*/ 2375237 w 3888895"/>
                  <a:gd name="connsiteY1786" fmla="*/ 295686 h 1799493"/>
                  <a:gd name="connsiteX1787" fmla="*/ 2374640 w 3888895"/>
                  <a:gd name="connsiteY1787" fmla="*/ 297359 h 1799493"/>
                  <a:gd name="connsiteX1788" fmla="*/ 2372742 w 3888895"/>
                  <a:gd name="connsiteY1788" fmla="*/ 302349 h 1799493"/>
                  <a:gd name="connsiteX1789" fmla="*/ 2372638 w 3888895"/>
                  <a:gd name="connsiteY1789" fmla="*/ 302974 h 1799493"/>
                  <a:gd name="connsiteX1790" fmla="*/ 2374640 w 3888895"/>
                  <a:gd name="connsiteY1790" fmla="*/ 297359 h 1799493"/>
                  <a:gd name="connsiteX1791" fmla="*/ 2379395 w 3888895"/>
                  <a:gd name="connsiteY1791" fmla="*/ 284859 h 1799493"/>
                  <a:gd name="connsiteX1792" fmla="*/ 2386048 w 3888895"/>
                  <a:gd name="connsiteY1792" fmla="*/ 262371 h 1799493"/>
                  <a:gd name="connsiteX1793" fmla="*/ 2445923 w 3888895"/>
                  <a:gd name="connsiteY1793" fmla="*/ 89130 h 1799493"/>
                  <a:gd name="connsiteX1794" fmla="*/ 1651256 w 3888895"/>
                  <a:gd name="connsiteY1794" fmla="*/ 80686 h 1799493"/>
                  <a:gd name="connsiteX1795" fmla="*/ 1653473 w 3888895"/>
                  <a:gd name="connsiteY1795" fmla="*/ 94011 h 1799493"/>
                  <a:gd name="connsiteX1796" fmla="*/ 1704478 w 3888895"/>
                  <a:gd name="connsiteY1796" fmla="*/ 531515 h 1799493"/>
                  <a:gd name="connsiteX1797" fmla="*/ 1733307 w 3888895"/>
                  <a:gd name="connsiteY1797" fmla="*/ 789132 h 1799493"/>
                  <a:gd name="connsiteX1798" fmla="*/ 1735525 w 3888895"/>
                  <a:gd name="connsiteY1798" fmla="*/ 802457 h 1799493"/>
                  <a:gd name="connsiteX1799" fmla="*/ 1739960 w 3888895"/>
                  <a:gd name="connsiteY1799" fmla="*/ 840212 h 1799493"/>
                  <a:gd name="connsiteX1800" fmla="*/ 1748830 w 3888895"/>
                  <a:gd name="connsiteY1800" fmla="*/ 906837 h 1799493"/>
                  <a:gd name="connsiteX1801" fmla="*/ 1753265 w 3888895"/>
                  <a:gd name="connsiteY1801" fmla="*/ 937928 h 1799493"/>
                  <a:gd name="connsiteX1802" fmla="*/ 1759918 w 3888895"/>
                  <a:gd name="connsiteY1802" fmla="*/ 991228 h 1799493"/>
                  <a:gd name="connsiteX1803" fmla="*/ 1762136 w 3888895"/>
                  <a:gd name="connsiteY1803" fmla="*/ 995670 h 1799493"/>
                  <a:gd name="connsiteX1804" fmla="*/ 1764353 w 3888895"/>
                  <a:gd name="connsiteY1804" fmla="*/ 1006774 h 1799493"/>
                  <a:gd name="connsiteX1805" fmla="*/ 1766571 w 3888895"/>
                  <a:gd name="connsiteY1805" fmla="*/ 1026762 h 1799493"/>
                  <a:gd name="connsiteX1806" fmla="*/ 1773224 w 3888895"/>
                  <a:gd name="connsiteY1806" fmla="*/ 1100049 h 1799493"/>
                  <a:gd name="connsiteX1807" fmla="*/ 1773224 w 3888895"/>
                  <a:gd name="connsiteY1807" fmla="*/ 1102270 h 1799493"/>
                  <a:gd name="connsiteX1808" fmla="*/ 1773224 w 3888895"/>
                  <a:gd name="connsiteY1808" fmla="*/ 1108933 h 1799493"/>
                  <a:gd name="connsiteX1809" fmla="*/ 1771006 w 3888895"/>
                  <a:gd name="connsiteY1809" fmla="*/ 1104491 h 1799493"/>
                  <a:gd name="connsiteX1810" fmla="*/ 1773224 w 3888895"/>
                  <a:gd name="connsiteY1810" fmla="*/ 1128920 h 1799493"/>
                  <a:gd name="connsiteX1811" fmla="*/ 1768789 w 3888895"/>
                  <a:gd name="connsiteY1811" fmla="*/ 1122258 h 1799493"/>
                  <a:gd name="connsiteX1812" fmla="*/ 1766571 w 3888895"/>
                  <a:gd name="connsiteY1812" fmla="*/ 1120037 h 1799493"/>
                  <a:gd name="connsiteX1813" fmla="*/ 1764353 w 3888895"/>
                  <a:gd name="connsiteY1813" fmla="*/ 1111153 h 1799493"/>
                  <a:gd name="connsiteX1814" fmla="*/ 1764353 w 3888895"/>
                  <a:gd name="connsiteY1814" fmla="*/ 1108933 h 1799493"/>
                  <a:gd name="connsiteX1815" fmla="*/ 1759918 w 3888895"/>
                  <a:gd name="connsiteY1815" fmla="*/ 1080062 h 1799493"/>
                  <a:gd name="connsiteX1816" fmla="*/ 1757701 w 3888895"/>
                  <a:gd name="connsiteY1816" fmla="*/ 1051191 h 1799493"/>
                  <a:gd name="connsiteX1817" fmla="*/ 1757701 w 3888895"/>
                  <a:gd name="connsiteY1817" fmla="*/ 1048970 h 1799493"/>
                  <a:gd name="connsiteX1818" fmla="*/ 1757701 w 3888895"/>
                  <a:gd name="connsiteY1818" fmla="*/ 1048415 h 1799493"/>
                  <a:gd name="connsiteX1819" fmla="*/ 1757701 w 3888895"/>
                  <a:gd name="connsiteY1819" fmla="*/ 1042308 h 1799493"/>
                  <a:gd name="connsiteX1820" fmla="*/ 1755483 w 3888895"/>
                  <a:gd name="connsiteY1820" fmla="*/ 1022320 h 1799493"/>
                  <a:gd name="connsiteX1821" fmla="*/ 1753265 w 3888895"/>
                  <a:gd name="connsiteY1821" fmla="*/ 1006774 h 1799493"/>
                  <a:gd name="connsiteX1822" fmla="*/ 1748830 w 3888895"/>
                  <a:gd name="connsiteY1822" fmla="*/ 944591 h 1799493"/>
                  <a:gd name="connsiteX1823" fmla="*/ 1737742 w 3888895"/>
                  <a:gd name="connsiteY1823" fmla="*/ 860199 h 1799493"/>
                  <a:gd name="connsiteX1824" fmla="*/ 1731089 w 3888895"/>
                  <a:gd name="connsiteY1824" fmla="*/ 793574 h 1799493"/>
                  <a:gd name="connsiteX1825" fmla="*/ 1724437 w 3888895"/>
                  <a:gd name="connsiteY1825" fmla="*/ 755820 h 1799493"/>
                  <a:gd name="connsiteX1826" fmla="*/ 1717784 w 3888895"/>
                  <a:gd name="connsiteY1826" fmla="*/ 702520 h 1799493"/>
                  <a:gd name="connsiteX1827" fmla="*/ 1713349 w 3888895"/>
                  <a:gd name="connsiteY1827" fmla="*/ 664766 h 1799493"/>
                  <a:gd name="connsiteX1828" fmla="*/ 1711131 w 3888895"/>
                  <a:gd name="connsiteY1828" fmla="*/ 651441 h 1799493"/>
                  <a:gd name="connsiteX1829" fmla="*/ 1708913 w 3888895"/>
                  <a:gd name="connsiteY1829" fmla="*/ 631453 h 1799493"/>
                  <a:gd name="connsiteX1830" fmla="*/ 1706696 w 3888895"/>
                  <a:gd name="connsiteY1830" fmla="*/ 600361 h 1799493"/>
                  <a:gd name="connsiteX1831" fmla="*/ 1702261 w 3888895"/>
                  <a:gd name="connsiteY1831" fmla="*/ 560386 h 1799493"/>
                  <a:gd name="connsiteX1832" fmla="*/ 1700043 w 3888895"/>
                  <a:gd name="connsiteY1832" fmla="*/ 553724 h 1799493"/>
                  <a:gd name="connsiteX1833" fmla="*/ 1697825 w 3888895"/>
                  <a:gd name="connsiteY1833" fmla="*/ 535957 h 1799493"/>
                  <a:gd name="connsiteX1834" fmla="*/ 1691173 w 3888895"/>
                  <a:gd name="connsiteY1834" fmla="*/ 475995 h 1799493"/>
                  <a:gd name="connsiteX1835" fmla="*/ 1671890 w 3888895"/>
                  <a:gd name="connsiteY1835" fmla="*/ 302409 h 1799493"/>
                  <a:gd name="connsiteX1836" fmla="*/ 1671777 w 3888895"/>
                  <a:gd name="connsiteY1836" fmla="*/ 300618 h 1799493"/>
                  <a:gd name="connsiteX1837" fmla="*/ 1673432 w 3888895"/>
                  <a:gd name="connsiteY1837" fmla="*/ 313874 h 1799493"/>
                  <a:gd name="connsiteX1838" fmla="*/ 1675649 w 3888895"/>
                  <a:gd name="connsiteY1838" fmla="*/ 340524 h 1799493"/>
                  <a:gd name="connsiteX1839" fmla="*/ 1680085 w 3888895"/>
                  <a:gd name="connsiteY1839" fmla="*/ 378278 h 1799493"/>
                  <a:gd name="connsiteX1840" fmla="*/ 1686737 w 3888895"/>
                  <a:gd name="connsiteY1840" fmla="*/ 429357 h 1799493"/>
                  <a:gd name="connsiteX1841" fmla="*/ 1688955 w 3888895"/>
                  <a:gd name="connsiteY1841" fmla="*/ 449345 h 1799493"/>
                  <a:gd name="connsiteX1842" fmla="*/ 1686737 w 3888895"/>
                  <a:gd name="connsiteY1842" fmla="*/ 429357 h 1799493"/>
                  <a:gd name="connsiteX1843" fmla="*/ 1673432 w 3888895"/>
                  <a:gd name="connsiteY1843" fmla="*/ 313874 h 1799493"/>
                  <a:gd name="connsiteX1844" fmla="*/ 1673432 w 3888895"/>
                  <a:gd name="connsiteY1844" fmla="*/ 307211 h 1799493"/>
                  <a:gd name="connsiteX1845" fmla="*/ 1700043 w 3888895"/>
                  <a:gd name="connsiteY1845" fmla="*/ 529295 h 1799493"/>
                  <a:gd name="connsiteX1846" fmla="*/ 1691173 w 3888895"/>
                  <a:gd name="connsiteY1846" fmla="*/ 453786 h 1799493"/>
                  <a:gd name="connsiteX1847" fmla="*/ 1673432 w 3888895"/>
                  <a:gd name="connsiteY1847" fmla="*/ 302769 h 1799493"/>
                  <a:gd name="connsiteX1848" fmla="*/ 1668997 w 3888895"/>
                  <a:gd name="connsiteY1848" fmla="*/ 269457 h 1799493"/>
                  <a:gd name="connsiteX1849" fmla="*/ 1667679 w 3888895"/>
                  <a:gd name="connsiteY1849" fmla="*/ 243322 h 1799493"/>
                  <a:gd name="connsiteX1850" fmla="*/ 1668997 w 3888895"/>
                  <a:gd name="connsiteY1850" fmla="*/ 256132 h 1799493"/>
                  <a:gd name="connsiteX1851" fmla="*/ 1673432 w 3888895"/>
                  <a:gd name="connsiteY1851" fmla="*/ 293886 h 1799493"/>
                  <a:gd name="connsiteX1852" fmla="*/ 1668997 w 3888895"/>
                  <a:gd name="connsiteY1852" fmla="*/ 256132 h 1799493"/>
                  <a:gd name="connsiteX1853" fmla="*/ 1664561 w 3888895"/>
                  <a:gd name="connsiteY1853" fmla="*/ 209494 h 1799493"/>
                  <a:gd name="connsiteX1854" fmla="*/ 1667611 w 3888895"/>
                  <a:gd name="connsiteY1854" fmla="*/ 241974 h 1799493"/>
                  <a:gd name="connsiteX1855" fmla="*/ 1667679 w 3888895"/>
                  <a:gd name="connsiteY1855" fmla="*/ 243322 h 1799493"/>
                  <a:gd name="connsiteX1856" fmla="*/ 1664665 w 3888895"/>
                  <a:gd name="connsiteY1856" fmla="*/ 214040 h 1799493"/>
                  <a:gd name="connsiteX1857" fmla="*/ 1651256 w 3888895"/>
                  <a:gd name="connsiteY1857" fmla="*/ 80686 h 1799493"/>
                  <a:gd name="connsiteX1858" fmla="*/ 2168212 w 3888895"/>
                  <a:gd name="connsiteY1858" fmla="*/ 77872 h 1799493"/>
                  <a:gd name="connsiteX1859" fmla="*/ 2166002 w 3888895"/>
                  <a:gd name="connsiteY1859" fmla="*/ 91206 h 1799493"/>
                  <a:gd name="connsiteX1860" fmla="*/ 2097500 w 3888895"/>
                  <a:gd name="connsiteY1860" fmla="*/ 528998 h 1799493"/>
                  <a:gd name="connsiteX1861" fmla="*/ 2057724 w 3888895"/>
                  <a:gd name="connsiteY1861" fmla="*/ 784561 h 1799493"/>
                  <a:gd name="connsiteX1862" fmla="*/ 2055515 w 3888895"/>
                  <a:gd name="connsiteY1862" fmla="*/ 797895 h 1799493"/>
                  <a:gd name="connsiteX1863" fmla="*/ 2051095 w 3888895"/>
                  <a:gd name="connsiteY1863" fmla="*/ 835674 h 1799493"/>
                  <a:gd name="connsiteX1864" fmla="*/ 2040046 w 3888895"/>
                  <a:gd name="connsiteY1864" fmla="*/ 904565 h 1799493"/>
                  <a:gd name="connsiteX1865" fmla="*/ 2035627 w 3888895"/>
                  <a:gd name="connsiteY1865" fmla="*/ 935678 h 1799493"/>
                  <a:gd name="connsiteX1866" fmla="*/ 2028998 w 3888895"/>
                  <a:gd name="connsiteY1866" fmla="*/ 989013 h 1799493"/>
                  <a:gd name="connsiteX1867" fmla="*/ 2028998 w 3888895"/>
                  <a:gd name="connsiteY1867" fmla="*/ 993457 h 1799493"/>
                  <a:gd name="connsiteX1868" fmla="*/ 2026788 w 3888895"/>
                  <a:gd name="connsiteY1868" fmla="*/ 1004569 h 1799493"/>
                  <a:gd name="connsiteX1869" fmla="*/ 2024578 w 3888895"/>
                  <a:gd name="connsiteY1869" fmla="*/ 1022347 h 1799493"/>
                  <a:gd name="connsiteX1870" fmla="*/ 2013529 w 3888895"/>
                  <a:gd name="connsiteY1870" fmla="*/ 1095683 h 1799493"/>
                  <a:gd name="connsiteX1871" fmla="*/ 2011320 w 3888895"/>
                  <a:gd name="connsiteY1871" fmla="*/ 1093460 h 1799493"/>
                  <a:gd name="connsiteX1872" fmla="*/ 2011320 w 3888895"/>
                  <a:gd name="connsiteY1872" fmla="*/ 1097905 h 1799493"/>
                  <a:gd name="connsiteX1873" fmla="*/ 2009110 w 3888895"/>
                  <a:gd name="connsiteY1873" fmla="*/ 1104572 h 1799493"/>
                  <a:gd name="connsiteX1874" fmla="*/ 2009110 w 3888895"/>
                  <a:gd name="connsiteY1874" fmla="*/ 1100127 h 1799493"/>
                  <a:gd name="connsiteX1875" fmla="*/ 2004690 w 3888895"/>
                  <a:gd name="connsiteY1875" fmla="*/ 1124573 h 1799493"/>
                  <a:gd name="connsiteX1876" fmla="*/ 2000271 w 3888895"/>
                  <a:gd name="connsiteY1876" fmla="*/ 1115683 h 1799493"/>
                  <a:gd name="connsiteX1877" fmla="*/ 2000271 w 3888895"/>
                  <a:gd name="connsiteY1877" fmla="*/ 1113461 h 1799493"/>
                  <a:gd name="connsiteX1878" fmla="*/ 2000271 w 3888895"/>
                  <a:gd name="connsiteY1878" fmla="*/ 1104572 h 1799493"/>
                  <a:gd name="connsiteX1879" fmla="*/ 2000271 w 3888895"/>
                  <a:gd name="connsiteY1879" fmla="*/ 1102350 h 1799493"/>
                  <a:gd name="connsiteX1880" fmla="*/ 2004690 w 3888895"/>
                  <a:gd name="connsiteY1880" fmla="*/ 1073460 h 1799493"/>
                  <a:gd name="connsiteX1881" fmla="*/ 2009110 w 3888895"/>
                  <a:gd name="connsiteY1881" fmla="*/ 1044570 h 1799493"/>
                  <a:gd name="connsiteX1882" fmla="*/ 2011320 w 3888895"/>
                  <a:gd name="connsiteY1882" fmla="*/ 1044570 h 1799493"/>
                  <a:gd name="connsiteX1883" fmla="*/ 2011320 w 3888895"/>
                  <a:gd name="connsiteY1883" fmla="*/ 1042348 h 1799493"/>
                  <a:gd name="connsiteX1884" fmla="*/ 2013529 w 3888895"/>
                  <a:gd name="connsiteY1884" fmla="*/ 1033458 h 1799493"/>
                  <a:gd name="connsiteX1885" fmla="*/ 2013529 w 3888895"/>
                  <a:gd name="connsiteY1885" fmla="*/ 1035681 h 1799493"/>
                  <a:gd name="connsiteX1886" fmla="*/ 2015739 w 3888895"/>
                  <a:gd name="connsiteY1886" fmla="*/ 1015680 h 1799493"/>
                  <a:gd name="connsiteX1887" fmla="*/ 2017949 w 3888895"/>
                  <a:gd name="connsiteY1887" fmla="*/ 1000124 h 1799493"/>
                  <a:gd name="connsiteX1888" fmla="*/ 2028998 w 3888895"/>
                  <a:gd name="connsiteY1888" fmla="*/ 940122 h 1799493"/>
                  <a:gd name="connsiteX1889" fmla="*/ 2042256 w 3888895"/>
                  <a:gd name="connsiteY1889" fmla="*/ 855675 h 1799493"/>
                  <a:gd name="connsiteX1890" fmla="*/ 2053305 w 3888895"/>
                  <a:gd name="connsiteY1890" fmla="*/ 789006 h 1799493"/>
                  <a:gd name="connsiteX1891" fmla="*/ 2057724 w 3888895"/>
                  <a:gd name="connsiteY1891" fmla="*/ 751227 h 1799493"/>
                  <a:gd name="connsiteX1892" fmla="*/ 2064354 w 3888895"/>
                  <a:gd name="connsiteY1892" fmla="*/ 695670 h 1799493"/>
                  <a:gd name="connsiteX1893" fmla="*/ 2070983 w 3888895"/>
                  <a:gd name="connsiteY1893" fmla="*/ 660113 h 1799493"/>
                  <a:gd name="connsiteX1894" fmla="*/ 2070983 w 3888895"/>
                  <a:gd name="connsiteY1894" fmla="*/ 646779 h 1799493"/>
                  <a:gd name="connsiteX1895" fmla="*/ 2075402 w 3888895"/>
                  <a:gd name="connsiteY1895" fmla="*/ 626779 h 1799493"/>
                  <a:gd name="connsiteX1896" fmla="*/ 2082032 w 3888895"/>
                  <a:gd name="connsiteY1896" fmla="*/ 595666 h 1799493"/>
                  <a:gd name="connsiteX1897" fmla="*/ 2088661 w 3888895"/>
                  <a:gd name="connsiteY1897" fmla="*/ 555665 h 1799493"/>
                  <a:gd name="connsiteX1898" fmla="*/ 2088661 w 3888895"/>
                  <a:gd name="connsiteY1898" fmla="*/ 548998 h 1799493"/>
                  <a:gd name="connsiteX1899" fmla="*/ 2090871 w 3888895"/>
                  <a:gd name="connsiteY1899" fmla="*/ 531220 h 1799493"/>
                  <a:gd name="connsiteX1900" fmla="*/ 2099710 w 3888895"/>
                  <a:gd name="connsiteY1900" fmla="*/ 471218 h 1799493"/>
                  <a:gd name="connsiteX1901" fmla="*/ 2124258 w 3888895"/>
                  <a:gd name="connsiteY1901" fmla="*/ 317776 h 1799493"/>
                  <a:gd name="connsiteX1902" fmla="*/ 2126755 w 3888895"/>
                  <a:gd name="connsiteY1902" fmla="*/ 304744 h 1799493"/>
                  <a:gd name="connsiteX1903" fmla="*/ 2126227 w 3888895"/>
                  <a:gd name="connsiteY1903" fmla="*/ 308990 h 1799493"/>
                  <a:gd name="connsiteX1904" fmla="*/ 2121807 w 3888895"/>
                  <a:gd name="connsiteY1904" fmla="*/ 335658 h 1799493"/>
                  <a:gd name="connsiteX1905" fmla="*/ 2115178 w 3888895"/>
                  <a:gd name="connsiteY1905" fmla="*/ 373437 h 1799493"/>
                  <a:gd name="connsiteX1906" fmla="*/ 2108549 w 3888895"/>
                  <a:gd name="connsiteY1906" fmla="*/ 426772 h 1799493"/>
                  <a:gd name="connsiteX1907" fmla="*/ 2104129 w 3888895"/>
                  <a:gd name="connsiteY1907" fmla="*/ 446773 h 1799493"/>
                  <a:gd name="connsiteX1908" fmla="*/ 2108549 w 3888895"/>
                  <a:gd name="connsiteY1908" fmla="*/ 426772 h 1799493"/>
                  <a:gd name="connsiteX1909" fmla="*/ 2126227 w 3888895"/>
                  <a:gd name="connsiteY1909" fmla="*/ 308990 h 1799493"/>
                  <a:gd name="connsiteX1910" fmla="*/ 2126503 w 3888895"/>
                  <a:gd name="connsiteY1910" fmla="*/ 308157 h 1799493"/>
                  <a:gd name="connsiteX1911" fmla="*/ 2127839 w 3888895"/>
                  <a:gd name="connsiteY1911" fmla="*/ 304126 h 1799493"/>
                  <a:gd name="connsiteX1912" fmla="*/ 2123526 w 3888895"/>
                  <a:gd name="connsiteY1912" fmla="*/ 333189 h 1799493"/>
                  <a:gd name="connsiteX1913" fmla="*/ 2119804 w 3888895"/>
                  <a:gd name="connsiteY1913" fmla="*/ 356579 h 1799493"/>
                  <a:gd name="connsiteX1914" fmla="*/ 2104750 w 3888895"/>
                  <a:gd name="connsiteY1914" fmla="*/ 451200 h 1799493"/>
                  <a:gd name="connsiteX1915" fmla="*/ 2100504 w 3888895"/>
                  <a:gd name="connsiteY1915" fmla="*/ 477892 h 1799493"/>
                  <a:gd name="connsiteX1916" fmla="*/ 2098881 w 3888895"/>
                  <a:gd name="connsiteY1916" fmla="*/ 486774 h 1799493"/>
                  <a:gd name="connsiteX1917" fmla="*/ 2093080 w 3888895"/>
                  <a:gd name="connsiteY1917" fmla="*/ 524553 h 1799493"/>
                  <a:gd name="connsiteX1918" fmla="*/ 2100504 w 3888895"/>
                  <a:gd name="connsiteY1918" fmla="*/ 477892 h 1799493"/>
                  <a:gd name="connsiteX1919" fmla="*/ 2102713 w 3888895"/>
                  <a:gd name="connsiteY1919" fmla="*/ 465801 h 1799493"/>
                  <a:gd name="connsiteX1920" fmla="*/ 2106339 w 3888895"/>
                  <a:gd name="connsiteY1920" fmla="*/ 448995 h 1799493"/>
                  <a:gd name="connsiteX1921" fmla="*/ 2123526 w 3888895"/>
                  <a:gd name="connsiteY1921" fmla="*/ 333189 h 1799493"/>
                  <a:gd name="connsiteX1922" fmla="*/ 2124017 w 3888895"/>
                  <a:gd name="connsiteY1922" fmla="*/ 330102 h 1799493"/>
                  <a:gd name="connsiteX1923" fmla="*/ 2128436 w 3888895"/>
                  <a:gd name="connsiteY1923" fmla="*/ 302324 h 1799493"/>
                  <a:gd name="connsiteX1924" fmla="*/ 2127839 w 3888895"/>
                  <a:gd name="connsiteY1924" fmla="*/ 304126 h 1799493"/>
                  <a:gd name="connsiteX1925" fmla="*/ 2128436 w 3888895"/>
                  <a:gd name="connsiteY1925" fmla="*/ 300101 h 1799493"/>
                  <a:gd name="connsiteX1926" fmla="*/ 2131233 w 3888895"/>
                  <a:gd name="connsiteY1926" fmla="*/ 285101 h 1799493"/>
                  <a:gd name="connsiteX1927" fmla="*/ 2135063 w 3888895"/>
                  <a:gd name="connsiteY1927" fmla="*/ 264561 h 1799493"/>
                  <a:gd name="connsiteX1928" fmla="*/ 2130646 w 3888895"/>
                  <a:gd name="connsiteY1928" fmla="*/ 291212 h 1799493"/>
                  <a:gd name="connsiteX1929" fmla="*/ 2132303 w 3888895"/>
                  <a:gd name="connsiteY1929" fmla="*/ 285379 h 1799493"/>
                  <a:gd name="connsiteX1930" fmla="*/ 2136192 w 3888895"/>
                  <a:gd name="connsiteY1930" fmla="*/ 258654 h 1799493"/>
                  <a:gd name="connsiteX1931" fmla="*/ 2146114 w 3888895"/>
                  <a:gd name="connsiteY1931" fmla="*/ 206765 h 1799493"/>
                  <a:gd name="connsiteX1932" fmla="*/ 2137275 w 3888895"/>
                  <a:gd name="connsiteY1932" fmla="*/ 251211 h 1799493"/>
                  <a:gd name="connsiteX1933" fmla="*/ 2168212 w 3888895"/>
                  <a:gd name="connsiteY1933" fmla="*/ 77872 h 1799493"/>
                  <a:gd name="connsiteX1934" fmla="*/ 1396062 w 3888895"/>
                  <a:gd name="connsiteY1934" fmla="*/ 75995 h 1799493"/>
                  <a:gd name="connsiteX1935" fmla="*/ 1400503 w 3888895"/>
                  <a:gd name="connsiteY1935" fmla="*/ 89322 h 1799493"/>
                  <a:gd name="connsiteX1936" fmla="*/ 1511525 w 3888895"/>
                  <a:gd name="connsiteY1936" fmla="*/ 522464 h 1799493"/>
                  <a:gd name="connsiteX1937" fmla="*/ 1575918 w 3888895"/>
                  <a:gd name="connsiteY1937" fmla="*/ 775686 h 1799493"/>
                  <a:gd name="connsiteX1938" fmla="*/ 1580358 w 3888895"/>
                  <a:gd name="connsiteY1938" fmla="*/ 789013 h 1799493"/>
                  <a:gd name="connsiteX1939" fmla="*/ 1589240 w 3888895"/>
                  <a:gd name="connsiteY1939" fmla="*/ 826774 h 1799493"/>
                  <a:gd name="connsiteX1940" fmla="*/ 1607004 w 3888895"/>
                  <a:gd name="connsiteY1940" fmla="*/ 893412 h 1799493"/>
                  <a:gd name="connsiteX1941" fmla="*/ 1615885 w 3888895"/>
                  <a:gd name="connsiteY1941" fmla="*/ 924509 h 1799493"/>
                  <a:gd name="connsiteX1942" fmla="*/ 1631429 w 3888895"/>
                  <a:gd name="connsiteY1942" fmla="*/ 975598 h 1799493"/>
                  <a:gd name="connsiteX1943" fmla="*/ 1633649 w 3888895"/>
                  <a:gd name="connsiteY1943" fmla="*/ 982261 h 1799493"/>
                  <a:gd name="connsiteX1944" fmla="*/ 1635869 w 3888895"/>
                  <a:gd name="connsiteY1944" fmla="*/ 991146 h 1799493"/>
                  <a:gd name="connsiteX1945" fmla="*/ 1642531 w 3888895"/>
                  <a:gd name="connsiteY1945" fmla="*/ 1011137 h 1799493"/>
                  <a:gd name="connsiteX1946" fmla="*/ 1658074 w 3888895"/>
                  <a:gd name="connsiteY1946" fmla="*/ 1084438 h 1799493"/>
                  <a:gd name="connsiteX1947" fmla="*/ 1658074 w 3888895"/>
                  <a:gd name="connsiteY1947" fmla="*/ 1086660 h 1799493"/>
                  <a:gd name="connsiteX1948" fmla="*/ 1660294 w 3888895"/>
                  <a:gd name="connsiteY1948" fmla="*/ 1093323 h 1799493"/>
                  <a:gd name="connsiteX1949" fmla="*/ 1658074 w 3888895"/>
                  <a:gd name="connsiteY1949" fmla="*/ 1088881 h 1799493"/>
                  <a:gd name="connsiteX1950" fmla="*/ 1662515 w 3888895"/>
                  <a:gd name="connsiteY1950" fmla="*/ 1113315 h 1799493"/>
                  <a:gd name="connsiteX1951" fmla="*/ 1655853 w 3888895"/>
                  <a:gd name="connsiteY1951" fmla="*/ 1106651 h 1799493"/>
                  <a:gd name="connsiteX1952" fmla="*/ 1653633 w 3888895"/>
                  <a:gd name="connsiteY1952" fmla="*/ 1104430 h 1799493"/>
                  <a:gd name="connsiteX1953" fmla="*/ 1651413 w 3888895"/>
                  <a:gd name="connsiteY1953" fmla="*/ 1095545 h 1799493"/>
                  <a:gd name="connsiteX1954" fmla="*/ 1651413 w 3888895"/>
                  <a:gd name="connsiteY1954" fmla="*/ 1093323 h 1799493"/>
                  <a:gd name="connsiteX1955" fmla="*/ 1642531 w 3888895"/>
                  <a:gd name="connsiteY1955" fmla="*/ 1066669 h 1799493"/>
                  <a:gd name="connsiteX1956" fmla="*/ 1635869 w 3888895"/>
                  <a:gd name="connsiteY1956" fmla="*/ 1037792 h 1799493"/>
                  <a:gd name="connsiteX1957" fmla="*/ 1635869 w 3888895"/>
                  <a:gd name="connsiteY1957" fmla="*/ 1035571 h 1799493"/>
                  <a:gd name="connsiteX1958" fmla="*/ 1635869 w 3888895"/>
                  <a:gd name="connsiteY1958" fmla="*/ 1033350 h 1799493"/>
                  <a:gd name="connsiteX1959" fmla="*/ 1633649 w 3888895"/>
                  <a:gd name="connsiteY1959" fmla="*/ 1024465 h 1799493"/>
                  <a:gd name="connsiteX1960" fmla="*/ 1635869 w 3888895"/>
                  <a:gd name="connsiteY1960" fmla="*/ 1026686 h 1799493"/>
                  <a:gd name="connsiteX1961" fmla="*/ 1629208 w 3888895"/>
                  <a:gd name="connsiteY1961" fmla="*/ 1006695 h 1799493"/>
                  <a:gd name="connsiteX1962" fmla="*/ 1626988 w 3888895"/>
                  <a:gd name="connsiteY1962" fmla="*/ 991146 h 1799493"/>
                  <a:gd name="connsiteX1963" fmla="*/ 1611445 w 3888895"/>
                  <a:gd name="connsiteY1963" fmla="*/ 931173 h 1799493"/>
                  <a:gd name="connsiteX1964" fmla="*/ 1589240 w 3888895"/>
                  <a:gd name="connsiteY1964" fmla="*/ 846766 h 1799493"/>
                  <a:gd name="connsiteX1965" fmla="*/ 1573697 w 3888895"/>
                  <a:gd name="connsiteY1965" fmla="*/ 782350 h 1799493"/>
                  <a:gd name="connsiteX1966" fmla="*/ 1562595 w 3888895"/>
                  <a:gd name="connsiteY1966" fmla="*/ 744589 h 1799493"/>
                  <a:gd name="connsiteX1967" fmla="*/ 1549272 w 3888895"/>
                  <a:gd name="connsiteY1967" fmla="*/ 691279 h 1799493"/>
                  <a:gd name="connsiteX1968" fmla="*/ 1538170 w 3888895"/>
                  <a:gd name="connsiteY1968" fmla="*/ 655739 h 1799493"/>
                  <a:gd name="connsiteX1969" fmla="*/ 1535950 w 3888895"/>
                  <a:gd name="connsiteY1969" fmla="*/ 642411 h 1799493"/>
                  <a:gd name="connsiteX1970" fmla="*/ 1529288 w 3888895"/>
                  <a:gd name="connsiteY1970" fmla="*/ 622420 h 1799493"/>
                  <a:gd name="connsiteX1971" fmla="*/ 1522627 w 3888895"/>
                  <a:gd name="connsiteY1971" fmla="*/ 591323 h 1799493"/>
                  <a:gd name="connsiteX1972" fmla="*/ 1513745 w 3888895"/>
                  <a:gd name="connsiteY1972" fmla="*/ 551341 h 1799493"/>
                  <a:gd name="connsiteX1973" fmla="*/ 1511525 w 3888895"/>
                  <a:gd name="connsiteY1973" fmla="*/ 544677 h 1799493"/>
                  <a:gd name="connsiteX1974" fmla="*/ 1507084 w 3888895"/>
                  <a:gd name="connsiteY1974" fmla="*/ 526907 h 1799493"/>
                  <a:gd name="connsiteX1975" fmla="*/ 1489320 w 3888895"/>
                  <a:gd name="connsiteY1975" fmla="*/ 469155 h 1799493"/>
                  <a:gd name="connsiteX1976" fmla="*/ 1444911 w 3888895"/>
                  <a:gd name="connsiteY1976" fmla="*/ 284792 h 1799493"/>
                  <a:gd name="connsiteX1977" fmla="*/ 1447132 w 3888895"/>
                  <a:gd name="connsiteY1977" fmla="*/ 291455 h 1799493"/>
                  <a:gd name="connsiteX1978" fmla="*/ 1451573 w 3888895"/>
                  <a:gd name="connsiteY1978" fmla="*/ 307004 h 1799493"/>
                  <a:gd name="connsiteX1979" fmla="*/ 1449352 w 3888895"/>
                  <a:gd name="connsiteY1979" fmla="*/ 302561 h 1799493"/>
                  <a:gd name="connsiteX1980" fmla="*/ 1456569 w 3888895"/>
                  <a:gd name="connsiteY1980" fmla="*/ 330049 h 1799493"/>
                  <a:gd name="connsiteX1981" fmla="*/ 1460901 w 3888895"/>
                  <a:gd name="connsiteY1981" fmla="*/ 346550 h 1799493"/>
                  <a:gd name="connsiteX1982" fmla="*/ 1467116 w 3888895"/>
                  <a:gd name="connsiteY1982" fmla="*/ 371420 h 1799493"/>
                  <a:gd name="connsiteX1983" fmla="*/ 1480439 w 3888895"/>
                  <a:gd name="connsiteY1983" fmla="*/ 422509 h 1799493"/>
                  <a:gd name="connsiteX1984" fmla="*/ 1480994 w 3888895"/>
                  <a:gd name="connsiteY1984" fmla="*/ 425008 h 1799493"/>
                  <a:gd name="connsiteX1985" fmla="*/ 1482714 w 3888895"/>
                  <a:gd name="connsiteY1985" fmla="*/ 432750 h 1799493"/>
                  <a:gd name="connsiteX1986" fmla="*/ 1484324 w 3888895"/>
                  <a:gd name="connsiteY1986" fmla="*/ 440001 h 1799493"/>
                  <a:gd name="connsiteX1987" fmla="*/ 1484879 w 3888895"/>
                  <a:gd name="connsiteY1987" fmla="*/ 442500 h 1799493"/>
                  <a:gd name="connsiteX1988" fmla="*/ 1482714 w 3888895"/>
                  <a:gd name="connsiteY1988" fmla="*/ 432750 h 1799493"/>
                  <a:gd name="connsiteX1989" fmla="*/ 1480439 w 3888895"/>
                  <a:gd name="connsiteY1989" fmla="*/ 422509 h 1799493"/>
                  <a:gd name="connsiteX1990" fmla="*/ 1473391 w 3888895"/>
                  <a:gd name="connsiteY1990" fmla="*/ 394309 h 1799493"/>
                  <a:gd name="connsiteX1991" fmla="*/ 1472449 w 3888895"/>
                  <a:gd name="connsiteY1991" fmla="*/ 390539 h 1799493"/>
                  <a:gd name="connsiteX1992" fmla="*/ 1473708 w 3888895"/>
                  <a:gd name="connsiteY1992" fmla="*/ 395333 h 1799493"/>
                  <a:gd name="connsiteX1993" fmla="*/ 1482622 w 3888895"/>
                  <a:gd name="connsiteY1993" fmla="*/ 429286 h 1799493"/>
                  <a:gd name="connsiteX1994" fmla="*/ 1487100 w 3888895"/>
                  <a:gd name="connsiteY1994" fmla="*/ 446942 h 1799493"/>
                  <a:gd name="connsiteX1995" fmla="*/ 1497092 w 3888895"/>
                  <a:gd name="connsiteY1995" fmla="*/ 484703 h 1799493"/>
                  <a:gd name="connsiteX1996" fmla="*/ 1500861 w 3888895"/>
                  <a:gd name="connsiteY1996" fmla="*/ 498762 h 1799493"/>
                  <a:gd name="connsiteX1997" fmla="*/ 1507084 w 3888895"/>
                  <a:gd name="connsiteY1997" fmla="*/ 522464 h 1799493"/>
                  <a:gd name="connsiteX1998" fmla="*/ 1502712 w 3888895"/>
                  <a:gd name="connsiteY1998" fmla="*/ 505666 h 1799493"/>
                  <a:gd name="connsiteX1999" fmla="*/ 1500861 w 3888895"/>
                  <a:gd name="connsiteY1999" fmla="*/ 498762 h 1799493"/>
                  <a:gd name="connsiteX2000" fmla="*/ 1488028 w 3888895"/>
                  <a:gd name="connsiteY2000" fmla="*/ 449879 h 1799493"/>
                  <a:gd name="connsiteX2001" fmla="*/ 1482622 w 3888895"/>
                  <a:gd name="connsiteY2001" fmla="*/ 429286 h 1799493"/>
                  <a:gd name="connsiteX2002" fmla="*/ 1449352 w 3888895"/>
                  <a:gd name="connsiteY2002" fmla="*/ 298119 h 1799493"/>
                  <a:gd name="connsiteX2003" fmla="*/ 1440471 w 3888895"/>
                  <a:gd name="connsiteY2003" fmla="*/ 262579 h 1799493"/>
                  <a:gd name="connsiteX2004" fmla="*/ 1427148 w 3888895"/>
                  <a:gd name="connsiteY2004" fmla="*/ 204827 h 1799493"/>
                  <a:gd name="connsiteX2005" fmla="*/ 1438250 w 3888895"/>
                  <a:gd name="connsiteY2005" fmla="*/ 249252 h 1799493"/>
                  <a:gd name="connsiteX2006" fmla="*/ 1449352 w 3888895"/>
                  <a:gd name="connsiteY2006" fmla="*/ 289234 h 1799493"/>
                  <a:gd name="connsiteX2007" fmla="*/ 1438250 w 3888895"/>
                  <a:gd name="connsiteY2007" fmla="*/ 249252 h 1799493"/>
                  <a:gd name="connsiteX2008" fmla="*/ 1396062 w 3888895"/>
                  <a:gd name="connsiteY2008" fmla="*/ 75995 h 1799493"/>
                  <a:gd name="connsiteX2009" fmla="*/ 1922400 w 3888895"/>
                  <a:gd name="connsiteY2009" fmla="*/ 0 h 1799493"/>
                  <a:gd name="connsiteX2010" fmla="*/ 1922400 w 3888895"/>
                  <a:gd name="connsiteY2010" fmla="*/ 13331 h 1799493"/>
                  <a:gd name="connsiteX2011" fmla="*/ 1915832 w 3888895"/>
                  <a:gd name="connsiteY2011" fmla="*/ 473261 h 1799493"/>
                  <a:gd name="connsiteX2012" fmla="*/ 1913643 w 3888895"/>
                  <a:gd name="connsiteY2012" fmla="*/ 742110 h 1799493"/>
                  <a:gd name="connsiteX2013" fmla="*/ 1913643 w 3888895"/>
                  <a:gd name="connsiteY2013" fmla="*/ 757663 h 1799493"/>
                  <a:gd name="connsiteX2014" fmla="*/ 1913643 w 3888895"/>
                  <a:gd name="connsiteY2014" fmla="*/ 797657 h 1799493"/>
                  <a:gd name="connsiteX2015" fmla="*/ 1913643 w 3888895"/>
                  <a:gd name="connsiteY2015" fmla="*/ 868757 h 1799493"/>
                  <a:gd name="connsiteX2016" fmla="*/ 1913643 w 3888895"/>
                  <a:gd name="connsiteY2016" fmla="*/ 899863 h 1799493"/>
                  <a:gd name="connsiteX2017" fmla="*/ 1913643 w 3888895"/>
                  <a:gd name="connsiteY2017" fmla="*/ 957632 h 1799493"/>
                  <a:gd name="connsiteX2018" fmla="*/ 1915832 w 3888895"/>
                  <a:gd name="connsiteY2018" fmla="*/ 962076 h 1799493"/>
                  <a:gd name="connsiteX2019" fmla="*/ 1915832 w 3888895"/>
                  <a:gd name="connsiteY2019" fmla="*/ 973186 h 1799493"/>
                  <a:gd name="connsiteX2020" fmla="*/ 1915832 w 3888895"/>
                  <a:gd name="connsiteY2020" fmla="*/ 993183 h 1799493"/>
                  <a:gd name="connsiteX2021" fmla="*/ 1913643 w 3888895"/>
                  <a:gd name="connsiteY2021" fmla="*/ 1070949 h 1799493"/>
                  <a:gd name="connsiteX2022" fmla="*/ 1913643 w 3888895"/>
                  <a:gd name="connsiteY2022" fmla="*/ 1073170 h 1799493"/>
                  <a:gd name="connsiteX2023" fmla="*/ 1911454 w 3888895"/>
                  <a:gd name="connsiteY2023" fmla="*/ 1079836 h 1799493"/>
                  <a:gd name="connsiteX2024" fmla="*/ 1911454 w 3888895"/>
                  <a:gd name="connsiteY2024" fmla="*/ 1075392 h 1799493"/>
                  <a:gd name="connsiteX2025" fmla="*/ 1909264 w 3888895"/>
                  <a:gd name="connsiteY2025" fmla="*/ 1099833 h 1799493"/>
                  <a:gd name="connsiteX2026" fmla="*/ 1904886 w 3888895"/>
                  <a:gd name="connsiteY2026" fmla="*/ 1090946 h 1799493"/>
                  <a:gd name="connsiteX2027" fmla="*/ 1902697 w 3888895"/>
                  <a:gd name="connsiteY2027" fmla="*/ 1088724 h 1799493"/>
                  <a:gd name="connsiteX2028" fmla="*/ 1902697 w 3888895"/>
                  <a:gd name="connsiteY2028" fmla="*/ 1079836 h 1799493"/>
                  <a:gd name="connsiteX2029" fmla="*/ 1902697 w 3888895"/>
                  <a:gd name="connsiteY2029" fmla="*/ 1077614 h 1799493"/>
                  <a:gd name="connsiteX2030" fmla="*/ 1902697 w 3888895"/>
                  <a:gd name="connsiteY2030" fmla="*/ 1048730 h 1799493"/>
                  <a:gd name="connsiteX2031" fmla="*/ 1902697 w 3888895"/>
                  <a:gd name="connsiteY2031" fmla="*/ 1017623 h 1799493"/>
                  <a:gd name="connsiteX2032" fmla="*/ 1904886 w 3888895"/>
                  <a:gd name="connsiteY2032" fmla="*/ 1015401 h 1799493"/>
                  <a:gd name="connsiteX2033" fmla="*/ 1904886 w 3888895"/>
                  <a:gd name="connsiteY2033" fmla="*/ 1008736 h 1799493"/>
                  <a:gd name="connsiteX2034" fmla="*/ 1904886 w 3888895"/>
                  <a:gd name="connsiteY2034" fmla="*/ 1006514 h 1799493"/>
                  <a:gd name="connsiteX2035" fmla="*/ 1904886 w 3888895"/>
                  <a:gd name="connsiteY2035" fmla="*/ 986517 h 1799493"/>
                  <a:gd name="connsiteX2036" fmla="*/ 1904886 w 3888895"/>
                  <a:gd name="connsiteY2036" fmla="*/ 970964 h 1799493"/>
                  <a:gd name="connsiteX2037" fmla="*/ 1907075 w 3888895"/>
                  <a:gd name="connsiteY2037" fmla="*/ 906529 h 1799493"/>
                  <a:gd name="connsiteX2038" fmla="*/ 1909264 w 3888895"/>
                  <a:gd name="connsiteY2038" fmla="*/ 817654 h 1799493"/>
                  <a:gd name="connsiteX2039" fmla="*/ 1909264 w 3888895"/>
                  <a:gd name="connsiteY2039" fmla="*/ 748775 h 1799493"/>
                  <a:gd name="connsiteX2040" fmla="*/ 1909264 w 3888895"/>
                  <a:gd name="connsiteY2040" fmla="*/ 708781 h 1799493"/>
                  <a:gd name="connsiteX2041" fmla="*/ 1909264 w 3888895"/>
                  <a:gd name="connsiteY2041" fmla="*/ 651012 h 1799493"/>
                  <a:gd name="connsiteX2042" fmla="*/ 1909264 w 3888895"/>
                  <a:gd name="connsiteY2042" fmla="*/ 613240 h 1799493"/>
                  <a:gd name="connsiteX2043" fmla="*/ 1909264 w 3888895"/>
                  <a:gd name="connsiteY2043" fmla="*/ 597687 h 1799493"/>
                  <a:gd name="connsiteX2044" fmla="*/ 1909264 w 3888895"/>
                  <a:gd name="connsiteY2044" fmla="*/ 577690 h 1799493"/>
                  <a:gd name="connsiteX2045" fmla="*/ 1911454 w 3888895"/>
                  <a:gd name="connsiteY2045" fmla="*/ 544362 h 1799493"/>
                  <a:gd name="connsiteX2046" fmla="*/ 1911454 w 3888895"/>
                  <a:gd name="connsiteY2046" fmla="*/ 502146 h 1799493"/>
                  <a:gd name="connsiteX2047" fmla="*/ 1911454 w 3888895"/>
                  <a:gd name="connsiteY2047" fmla="*/ 497702 h 1799493"/>
                  <a:gd name="connsiteX2048" fmla="*/ 1911454 w 3888895"/>
                  <a:gd name="connsiteY2048" fmla="*/ 477705 h 1799493"/>
                  <a:gd name="connsiteX2049" fmla="*/ 1909264 w 3888895"/>
                  <a:gd name="connsiteY2049" fmla="*/ 415492 h 1799493"/>
                  <a:gd name="connsiteX2050" fmla="*/ 1915832 w 3888895"/>
                  <a:gd name="connsiteY2050" fmla="*/ 219967 h 1799493"/>
                  <a:gd name="connsiteX2051" fmla="*/ 1915832 w 3888895"/>
                  <a:gd name="connsiteY2051" fmla="*/ 218300 h 1799493"/>
                  <a:gd name="connsiteX2052" fmla="*/ 1915832 w 3888895"/>
                  <a:gd name="connsiteY2052" fmla="*/ 197748 h 1799493"/>
                  <a:gd name="connsiteX2053" fmla="*/ 1918021 w 3888895"/>
                  <a:gd name="connsiteY2053" fmla="*/ 135535 h 1799493"/>
                  <a:gd name="connsiteX2054" fmla="*/ 1918021 w 3888895"/>
                  <a:gd name="connsiteY2054" fmla="*/ 184416 h 1799493"/>
                  <a:gd name="connsiteX2055" fmla="*/ 1922400 w 3888895"/>
                  <a:gd name="connsiteY2055" fmla="*/ 0 h 17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Lst>
                <a:rect l="l" t="t" r="r" b="b"/>
                <a:pathLst>
                  <a:path w="3888895" h="1799493">
                    <a:moveTo>
                      <a:pt x="3571026" y="1697503"/>
                    </a:moveTo>
                    <a:lnTo>
                      <a:pt x="3554399" y="1699107"/>
                    </a:lnTo>
                    <a:lnTo>
                      <a:pt x="3569222" y="1697623"/>
                    </a:lnTo>
                    <a:close/>
                    <a:moveTo>
                      <a:pt x="3608615" y="1693876"/>
                    </a:moveTo>
                    <a:lnTo>
                      <a:pt x="3602521" y="1695401"/>
                    </a:lnTo>
                    <a:lnTo>
                      <a:pt x="3571026" y="1697503"/>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close/>
                    <a:moveTo>
                      <a:pt x="330185" y="1480709"/>
                    </a:moveTo>
                    <a:lnTo>
                      <a:pt x="337873" y="1482704"/>
                    </a:lnTo>
                    <a:cubicBezTo>
                      <a:pt x="352852" y="1486589"/>
                      <a:pt x="352852" y="1486589"/>
                      <a:pt x="352852" y="1486589"/>
                    </a:cubicBezTo>
                    <a:lnTo>
                      <a:pt x="341262" y="1483806"/>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close/>
                    <a:moveTo>
                      <a:pt x="3606809" y="1473439"/>
                    </a:moveTo>
                    <a:cubicBezTo>
                      <a:pt x="3600154" y="1475657"/>
                      <a:pt x="3600154" y="1475657"/>
                      <a:pt x="3600154" y="1475657"/>
                    </a:cubicBezTo>
                    <a:lnTo>
                      <a:pt x="3606806" y="1473440"/>
                    </a:lnTo>
                    <a:close/>
                    <a:moveTo>
                      <a:pt x="3627887" y="1469741"/>
                    </a:moveTo>
                    <a:lnTo>
                      <a:pt x="3619387" y="1471630"/>
                    </a:lnTo>
                    <a:lnTo>
                      <a:pt x="3618976" y="1471706"/>
                    </a:lnTo>
                    <a:cubicBezTo>
                      <a:pt x="3617624" y="1471914"/>
                      <a:pt x="3617902" y="1471775"/>
                      <a:pt x="3620120" y="1471220"/>
                    </a:cubicBez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close/>
                    <a:moveTo>
                      <a:pt x="261263" y="1462028"/>
                    </a:moveTo>
                    <a:lnTo>
                      <a:pt x="261865" y="1462167"/>
                    </a:lnTo>
                    <a:lnTo>
                      <a:pt x="262353" y="1462319"/>
                    </a:lnTo>
                    <a:close/>
                    <a:moveTo>
                      <a:pt x="233016" y="1455506"/>
                    </a:moveTo>
                    <a:lnTo>
                      <a:pt x="238100" y="1456680"/>
                    </a:lnTo>
                    <a:lnTo>
                      <a:pt x="243071" y="1458108"/>
                    </a:lnTo>
                    <a:lnTo>
                      <a:pt x="243304" y="1458175"/>
                    </a:lnTo>
                    <a:close/>
                    <a:moveTo>
                      <a:pt x="229757" y="1454284"/>
                    </a:moveTo>
                    <a:lnTo>
                      <a:pt x="231671" y="1454833"/>
                    </a:lnTo>
                    <a:lnTo>
                      <a:pt x="233016" y="1455506"/>
                    </a:lnTo>
                    <a:close/>
                    <a:moveTo>
                      <a:pt x="228577" y="1453286"/>
                    </a:moveTo>
                    <a:cubicBezTo>
                      <a:pt x="228577" y="1453286"/>
                      <a:pt x="228577" y="1453286"/>
                      <a:pt x="256595" y="1460779"/>
                    </a:cubicBezTo>
                    <a:lnTo>
                      <a:pt x="261263" y="1462028"/>
                    </a:lnTo>
                    <a:lnTo>
                      <a:pt x="238100" y="1456680"/>
                    </a:lnTo>
                    <a:lnTo>
                      <a:pt x="231671" y="1454833"/>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close/>
                    <a:moveTo>
                      <a:pt x="3401666" y="1286238"/>
                    </a:moveTo>
                    <a:lnTo>
                      <a:pt x="3367102" y="1301255"/>
                    </a:lnTo>
                    <a:lnTo>
                      <a:pt x="3338936" y="1313544"/>
                    </a:lnTo>
                    <a:lnTo>
                      <a:pt x="3369321" y="1299586"/>
                    </a:lnTo>
                    <a:close/>
                    <a:moveTo>
                      <a:pt x="406315" y="1281375"/>
                    </a:moveTo>
                    <a:lnTo>
                      <a:pt x="434229" y="1293346"/>
                    </a:lnTo>
                    <a:lnTo>
                      <a:pt x="449067" y="1299709"/>
                    </a:lnTo>
                    <a:lnTo>
                      <a:pt x="413360" y="1284664"/>
                    </a:lnTo>
                    <a:close/>
                    <a:moveTo>
                      <a:pt x="3430319" y="1275046"/>
                    </a:moveTo>
                    <a:lnTo>
                      <a:pt x="3428535" y="1275825"/>
                    </a:lnTo>
                    <a:cubicBezTo>
                      <a:pt x="3424594" y="1277546"/>
                      <a:pt x="3419339" y="1279840"/>
                      <a:pt x="3412332" y="1282900"/>
                    </a:cubicBezTo>
                    <a:lnTo>
                      <a:pt x="3406515" y="1285439"/>
                    </a:lnTo>
                    <a:lnTo>
                      <a:pt x="3401679" y="1287504"/>
                    </a:lnTo>
                    <a:lnTo>
                      <a:pt x="3426687" y="12764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close/>
                    <a:moveTo>
                      <a:pt x="3408890" y="1071177"/>
                    </a:moveTo>
                    <a:lnTo>
                      <a:pt x="3406673" y="1073397"/>
                    </a:lnTo>
                    <a:lnTo>
                      <a:pt x="3397806" y="1078576"/>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close/>
                    <a:moveTo>
                      <a:pt x="413067" y="1061815"/>
                    </a:moveTo>
                    <a:lnTo>
                      <a:pt x="418402" y="1064952"/>
                    </a:lnTo>
                    <a:lnTo>
                      <a:pt x="419797" y="1065861"/>
                    </a:lnTo>
                    <a:close/>
                    <a:moveTo>
                      <a:pt x="3426628" y="1060076"/>
                    </a:moveTo>
                    <a:lnTo>
                      <a:pt x="3426620" y="1060082"/>
                    </a:lnTo>
                    <a:lnTo>
                      <a:pt x="3419363" y="1064321"/>
                    </a:lnTo>
                    <a:lnTo>
                      <a:pt x="3420255" y="1063684"/>
                    </a:lnTo>
                    <a:cubicBezTo>
                      <a:pt x="3422195" y="1062296"/>
                      <a:pt x="3422195" y="1062296"/>
                      <a:pt x="3422195" y="1062296"/>
                    </a:cubicBez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close/>
                    <a:moveTo>
                      <a:pt x="364239" y="1028456"/>
                    </a:moveTo>
                    <a:lnTo>
                      <a:pt x="366156" y="1029718"/>
                    </a:lnTo>
                    <a:lnTo>
                      <a:pt x="365871" y="1029546"/>
                    </a:lnTo>
                    <a:close/>
                    <a:moveTo>
                      <a:pt x="360823" y="1026508"/>
                    </a:moveTo>
                    <a:lnTo>
                      <a:pt x="364239" y="1028456"/>
                    </a:lnTo>
                    <a:lnTo>
                      <a:pt x="361861" y="1027132"/>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close/>
                    <a:moveTo>
                      <a:pt x="667024" y="974767"/>
                    </a:moveTo>
                    <a:lnTo>
                      <a:pt x="668254" y="975688"/>
                    </a:lnTo>
                    <a:lnTo>
                      <a:pt x="668256" y="975690"/>
                    </a:lnTo>
                    <a:close/>
                    <a:moveTo>
                      <a:pt x="633787" y="952534"/>
                    </a:moveTo>
                    <a:lnTo>
                      <a:pt x="635593" y="953939"/>
                    </a:lnTo>
                    <a:lnTo>
                      <a:pt x="634927" y="953483"/>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close/>
                    <a:moveTo>
                      <a:pt x="588281" y="915746"/>
                    </a:moveTo>
                    <a:lnTo>
                      <a:pt x="588281" y="915746"/>
                    </a:ln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close/>
                    <a:moveTo>
                      <a:pt x="3158765" y="720306"/>
                    </a:moveTo>
                    <a:lnTo>
                      <a:pt x="3142780" y="738071"/>
                    </a:lnTo>
                    <a:lnTo>
                      <a:pt x="3125034" y="755822"/>
                    </a:lnTo>
                    <a:lnTo>
                      <a:pt x="3126015" y="754789"/>
                    </a:lnTo>
                    <a:cubicBezTo>
                      <a:pt x="3142486" y="737447"/>
                      <a:pt x="3152368" y="727041"/>
                      <a:pt x="3158298" y="720798"/>
                    </a:cubicBezTo>
                    <a:close/>
                    <a:moveTo>
                      <a:pt x="3162754" y="715872"/>
                    </a:moveTo>
                    <a:lnTo>
                      <a:pt x="3162560" y="716088"/>
                    </a:lnTo>
                    <a:lnTo>
                      <a:pt x="3162313" y="716336"/>
                    </a:lnTo>
                    <a:close/>
                    <a:moveTo>
                      <a:pt x="3166928" y="711710"/>
                    </a:moveTo>
                    <a:lnTo>
                      <a:pt x="3164557" y="714207"/>
                    </a:lnTo>
                    <a:lnTo>
                      <a:pt x="3158765" y="720306"/>
                    </a:lnTo>
                    <a:lnTo>
                      <a:pt x="3162560" y="716088"/>
                    </a:lnTo>
                    <a:close/>
                    <a:moveTo>
                      <a:pt x="3167186" y="711439"/>
                    </a:moveTo>
                    <a:lnTo>
                      <a:pt x="3167186" y="711440"/>
                    </a:lnTo>
                    <a:lnTo>
                      <a:pt x="3162754" y="715872"/>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close/>
                    <a:moveTo>
                      <a:pt x="2901337" y="674373"/>
                    </a:moveTo>
                    <a:lnTo>
                      <a:pt x="2897966" y="678743"/>
                    </a:lnTo>
                    <a:lnTo>
                      <a:pt x="2898567" y="677901"/>
                    </a:lnTo>
                    <a:close/>
                    <a:moveTo>
                      <a:pt x="2686805" y="666824"/>
                    </a:moveTo>
                    <a:lnTo>
                      <a:pt x="2686010" y="668354"/>
                    </a:lnTo>
                    <a:lnTo>
                      <a:pt x="2685528" y="669109"/>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close/>
                    <a:moveTo>
                      <a:pt x="1345220" y="612070"/>
                    </a:moveTo>
                    <a:lnTo>
                      <a:pt x="1346421" y="614697"/>
                    </a:lnTo>
                    <a:lnTo>
                      <a:pt x="1347615" y="617711"/>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close/>
                    <a:moveTo>
                      <a:pt x="1124849" y="574597"/>
                    </a:moveTo>
                    <a:lnTo>
                      <a:pt x="1126634" y="577455"/>
                    </a:lnTo>
                    <a:cubicBezTo>
                      <a:pt x="1128021" y="579676"/>
                      <a:pt x="1128021" y="579676"/>
                      <a:pt x="1128021" y="579676"/>
                    </a:cubicBezTo>
                    <a:close/>
                    <a:moveTo>
                      <a:pt x="2990154" y="563368"/>
                    </a:moveTo>
                    <a:lnTo>
                      <a:pt x="2980689" y="575718"/>
                    </a:lnTo>
                    <a:lnTo>
                      <a:pt x="2971811" y="586825"/>
                    </a:lnTo>
                    <a:lnTo>
                      <a:pt x="2971811" y="586825"/>
                    </a:lnTo>
                    <a:close/>
                    <a:moveTo>
                      <a:pt x="861577" y="562533"/>
                    </a:moveTo>
                    <a:lnTo>
                      <a:pt x="868248" y="571031"/>
                    </a:lnTo>
                    <a:lnTo>
                      <a:pt x="865827" y="567993"/>
                    </a:lnTo>
                    <a:close/>
                    <a:moveTo>
                      <a:pt x="858094" y="558178"/>
                    </a:moveTo>
                    <a:lnTo>
                      <a:pt x="861577" y="562533"/>
                    </a:lnTo>
                    <a:lnTo>
                      <a:pt x="860205" y="560866"/>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close/>
                    <a:moveTo>
                      <a:pt x="1067368" y="473060"/>
                    </a:moveTo>
                    <a:lnTo>
                      <a:pt x="1072545" y="481945"/>
                    </a:lnTo>
                    <a:lnTo>
                      <a:pt x="1074913" y="486388"/>
                    </a:lnTo>
                    <a:lnTo>
                      <a:pt x="1068939" y="475837"/>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close/>
                    <a:moveTo>
                      <a:pt x="3096105" y="426887"/>
                    </a:moveTo>
                    <a:lnTo>
                      <a:pt x="3086069" y="439543"/>
                    </a:lnTo>
                    <a:lnTo>
                      <a:pt x="3087227" y="437994"/>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close/>
                    <a:moveTo>
                      <a:pt x="2579108" y="375565"/>
                    </a:moveTo>
                    <a:lnTo>
                      <a:pt x="2578329" y="377579"/>
                    </a:lnTo>
                    <a:lnTo>
                      <a:pt x="2578095" y="378030"/>
                    </a:lnTo>
                    <a:close/>
                    <a:moveTo>
                      <a:pt x="1008194" y="359781"/>
                    </a:moveTo>
                    <a:lnTo>
                      <a:pt x="1020772" y="383702"/>
                    </a:lnTo>
                    <a:lnTo>
                      <a:pt x="1013734" y="371072"/>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close/>
                    <a:moveTo>
                      <a:pt x="2601272" y="333337"/>
                    </a:moveTo>
                    <a:lnTo>
                      <a:pt x="2598163" y="339331"/>
                    </a:lnTo>
                    <a:lnTo>
                      <a:pt x="2598463" y="338688"/>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close/>
                    <a:moveTo>
                      <a:pt x="1915666" y="246601"/>
                    </a:moveTo>
                    <a:lnTo>
                      <a:pt x="1915601" y="250044"/>
                    </a:lnTo>
                    <a:lnTo>
                      <a:pt x="1915595" y="250363"/>
                    </a:lnTo>
                    <a:lnTo>
                      <a:pt x="1915644" y="246897"/>
                    </a:lnTo>
                    <a:close/>
                    <a:moveTo>
                      <a:pt x="943843" y="242059"/>
                    </a:moveTo>
                    <a:lnTo>
                      <a:pt x="952693" y="259490"/>
                    </a:lnTo>
                    <a:lnTo>
                      <a:pt x="950500" y="255386"/>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p:spPr>
            <p:txBody>
              <a:bodyPr vert="horz" wrap="square" lIns="91440" tIns="45720" rIns="91440" bIns="45720" numCol="1" anchor="t" anchorCtr="0" compatLnSpc="1">
                <a:noAutofit/>
              </a:bodyPr>
              <a:lstStyle/>
              <a:p>
                <a:endParaRPr lang="zh-CN" altLang="en-US"/>
              </a:p>
            </p:txBody>
          </p:sp>
        </p:grpSp>
        <p:pic>
          <p:nvPicPr>
            <p:cNvPr id="5" name="图片 4"/>
            <p:cNvPicPr>
              <a:picLocks noChangeAspect="1"/>
            </p:cNvPicPr>
            <p:nvPr/>
          </p:nvPicPr>
          <p:blipFill>
            <a:blip r:embed="rId2"/>
            <a:stretch>
              <a:fillRect/>
            </a:stretch>
          </p:blipFill>
          <p:spPr>
            <a:xfrm>
              <a:off x="5864860" y="4263646"/>
              <a:ext cx="1850025" cy="1106351"/>
            </a:xfrm>
            <a:prstGeom prst="rect">
              <a:avLst/>
            </a:prstGeom>
          </p:spPr>
        </p:pic>
      </p:grpSp>
      <p:grpSp>
        <p:nvGrpSpPr>
          <p:cNvPr id="16" name="组合 15"/>
          <p:cNvGrpSpPr/>
          <p:nvPr/>
        </p:nvGrpSpPr>
        <p:grpSpPr>
          <a:xfrm>
            <a:off x="4169796" y="207515"/>
            <a:ext cx="3848041" cy="584775"/>
            <a:chOff x="4192129" y="276614"/>
            <a:chExt cx="3848041" cy="584775"/>
          </a:xfrm>
        </p:grpSpPr>
        <p:sp>
          <p:nvSpPr>
            <p:cNvPr id="17" name="文本框 16"/>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18"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19"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1"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500" fill="hold"/>
                                        <p:tgtEl>
                                          <p:spTgt spid="8"/>
                                        </p:tgtEl>
                                        <p:attrNameLst>
                                          <p:attrName>ppt_w</p:attrName>
                                        </p:attrNameLst>
                                      </p:cBhvr>
                                      <p:tavLst>
                                        <p:tav tm="0">
                                          <p:val>
                                            <p:fltVal val="0"/>
                                          </p:val>
                                        </p:tav>
                                        <p:tav tm="100000">
                                          <p:val>
                                            <p:strVal val="#ppt_w"/>
                                          </p:val>
                                        </p:tav>
                                      </p:tavLst>
                                    </p:anim>
                                    <p:anim calcmode="lin" valueType="num">
                                      <p:cBhvr>
                                        <p:cTn id="14" dur="1500" fill="hold"/>
                                        <p:tgtEl>
                                          <p:spTgt spid="8"/>
                                        </p:tgtEl>
                                        <p:attrNameLst>
                                          <p:attrName>ppt_h</p:attrName>
                                        </p:attrNameLst>
                                      </p:cBhvr>
                                      <p:tavLst>
                                        <p:tav tm="0">
                                          <p:val>
                                            <p:fltVal val="0"/>
                                          </p:val>
                                        </p:tav>
                                        <p:tav tm="100000">
                                          <p:val>
                                            <p:strVal val="#ppt_h"/>
                                          </p:val>
                                        </p:tav>
                                      </p:tavLst>
                                    </p:anim>
                                    <p:animEffect transition="in" filter="fade">
                                      <p:cBhvr>
                                        <p:cTn id="15" dur="1500"/>
                                        <p:tgtEl>
                                          <p:spTgt spid="8"/>
                                        </p:tgtEl>
                                      </p:cBhvr>
                                    </p:animEffect>
                                  </p:childTnLst>
                                </p:cTn>
                              </p:par>
                              <p:par>
                                <p:cTn id="16" presetID="42" presetClass="path" presetSubtype="0" decel="33300" fill="hold" grpId="0" nodeType="withEffect">
                                  <p:stCondLst>
                                    <p:cond delay="0"/>
                                  </p:stCondLst>
                                  <p:childTnLst>
                                    <p:animMotion origin="layout" path="M -2.08333E-7 3.7037E-7 L 0.15612 0.13495 " pathEditMode="relative" rAng="0" ptsTypes="AA">
                                      <p:cBhvr>
                                        <p:cTn id="17" dur="1500" spd="-100000" fill="hold"/>
                                        <p:tgtEl>
                                          <p:spTgt spid="8"/>
                                        </p:tgtEl>
                                        <p:attrNameLst>
                                          <p:attrName>ppt_x</p:attrName>
                                          <p:attrName>ppt_y</p:attrName>
                                        </p:attrNameLst>
                                      </p:cBhvr>
                                      <p:rCtr x="7930" y="7338"/>
                                    </p:animMotion>
                                  </p:childTnLst>
                                </p:cTn>
                              </p:par>
                            </p:childTnLst>
                          </p:cTn>
                        </p:par>
                        <p:par>
                          <p:cTn id="18" fill="hold">
                            <p:stCondLst>
                              <p:cond delay="2500"/>
                            </p:stCondLst>
                            <p:childTnLst>
                              <p:par>
                                <p:cTn id="19" presetID="2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750"/>
                                        <p:tgtEl>
                                          <p:spTgt spid="13"/>
                                        </p:tgtEl>
                                      </p:cBhvr>
                                    </p:animEffect>
                                  </p:childTnLst>
                                </p:cTn>
                              </p:par>
                            </p:childTnLst>
                          </p:cTn>
                        </p:par>
                        <p:par>
                          <p:cTn id="22" fill="hold">
                            <p:stCondLst>
                              <p:cond delay="3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1"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500" fill="hold"/>
                                        <p:tgtEl>
                                          <p:spTgt spid="9"/>
                                        </p:tgtEl>
                                        <p:attrNameLst>
                                          <p:attrName>ppt_w</p:attrName>
                                        </p:attrNameLst>
                                      </p:cBhvr>
                                      <p:tavLst>
                                        <p:tav tm="0">
                                          <p:val>
                                            <p:fltVal val="0"/>
                                          </p:val>
                                        </p:tav>
                                        <p:tav tm="100000">
                                          <p:val>
                                            <p:strVal val="#ppt_w"/>
                                          </p:val>
                                        </p:tav>
                                      </p:tavLst>
                                    </p:anim>
                                    <p:anim calcmode="lin" valueType="num">
                                      <p:cBhvr>
                                        <p:cTn id="31" dur="1500" fill="hold"/>
                                        <p:tgtEl>
                                          <p:spTgt spid="9"/>
                                        </p:tgtEl>
                                        <p:attrNameLst>
                                          <p:attrName>ppt_h</p:attrName>
                                        </p:attrNameLst>
                                      </p:cBhvr>
                                      <p:tavLst>
                                        <p:tav tm="0">
                                          <p:val>
                                            <p:fltVal val="0"/>
                                          </p:val>
                                        </p:tav>
                                        <p:tav tm="100000">
                                          <p:val>
                                            <p:strVal val="#ppt_h"/>
                                          </p:val>
                                        </p:tav>
                                      </p:tavLst>
                                    </p:anim>
                                    <p:animEffect transition="in" filter="fade">
                                      <p:cBhvr>
                                        <p:cTn id="32" dur="1500"/>
                                        <p:tgtEl>
                                          <p:spTgt spid="9"/>
                                        </p:tgtEl>
                                      </p:cBhvr>
                                    </p:animEffect>
                                  </p:childTnLst>
                                </p:cTn>
                              </p:par>
                              <p:par>
                                <p:cTn id="33" presetID="42" presetClass="path" presetSubtype="0" decel="33300" fill="hold" grpId="0" nodeType="withEffect">
                                  <p:stCondLst>
                                    <p:cond delay="0"/>
                                  </p:stCondLst>
                                  <p:childTnLst>
                                    <p:animMotion origin="layout" path="M 0 -1.11111E-6 L 0.00247 0.25185 " pathEditMode="relative" rAng="0" ptsTypes="AA">
                                      <p:cBhvr>
                                        <p:cTn id="34" dur="1500" spd="-100000" fill="hold"/>
                                        <p:tgtEl>
                                          <p:spTgt spid="9"/>
                                        </p:tgtEl>
                                        <p:attrNameLst>
                                          <p:attrName>ppt_x</p:attrName>
                                          <p:attrName>ppt_y</p:attrName>
                                        </p:attrNameLst>
                                      </p:cBhvr>
                                      <p:rCtr x="117" y="12593"/>
                                    </p:animMotion>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75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1"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500" fill="hold"/>
                                        <p:tgtEl>
                                          <p:spTgt spid="10"/>
                                        </p:tgtEl>
                                        <p:attrNameLst>
                                          <p:attrName>ppt_w</p:attrName>
                                        </p:attrNameLst>
                                      </p:cBhvr>
                                      <p:tavLst>
                                        <p:tav tm="0">
                                          <p:val>
                                            <p:fltVal val="0"/>
                                          </p:val>
                                        </p:tav>
                                        <p:tav tm="100000">
                                          <p:val>
                                            <p:strVal val="#ppt_w"/>
                                          </p:val>
                                        </p:tav>
                                      </p:tavLst>
                                    </p:anim>
                                    <p:anim calcmode="lin" valueType="num">
                                      <p:cBhvr>
                                        <p:cTn id="44" dur="1500" fill="hold"/>
                                        <p:tgtEl>
                                          <p:spTgt spid="10"/>
                                        </p:tgtEl>
                                        <p:attrNameLst>
                                          <p:attrName>ppt_h</p:attrName>
                                        </p:attrNameLst>
                                      </p:cBhvr>
                                      <p:tavLst>
                                        <p:tav tm="0">
                                          <p:val>
                                            <p:fltVal val="0"/>
                                          </p:val>
                                        </p:tav>
                                        <p:tav tm="100000">
                                          <p:val>
                                            <p:strVal val="#ppt_h"/>
                                          </p:val>
                                        </p:tav>
                                      </p:tavLst>
                                    </p:anim>
                                    <p:animEffect transition="in" filter="fade">
                                      <p:cBhvr>
                                        <p:cTn id="45" dur="1500"/>
                                        <p:tgtEl>
                                          <p:spTgt spid="10"/>
                                        </p:tgtEl>
                                      </p:cBhvr>
                                    </p:animEffect>
                                  </p:childTnLst>
                                </p:cTn>
                              </p:par>
                              <p:par>
                                <p:cTn id="46" presetID="42" presetClass="path" presetSubtype="0" decel="33300" fill="hold" grpId="0" nodeType="withEffect">
                                  <p:stCondLst>
                                    <p:cond delay="0"/>
                                  </p:stCondLst>
                                  <p:childTnLst>
                                    <p:animMotion origin="layout" path="M -1.66667E-6 3.7037E-7 L -0.15105 0.13495 " pathEditMode="relative" rAng="0" ptsTypes="AA">
                                      <p:cBhvr>
                                        <p:cTn id="47" dur="1500" spd="-100000" fill="hold"/>
                                        <p:tgtEl>
                                          <p:spTgt spid="10"/>
                                        </p:tgtEl>
                                        <p:attrNameLst>
                                          <p:attrName>ppt_x</p:attrName>
                                          <p:attrName>ppt_y</p:attrName>
                                        </p:attrNameLst>
                                      </p:cBhvr>
                                      <p:rCtr x="-7435" y="6759"/>
                                    </p:animMotion>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750"/>
                                        <p:tgtEl>
                                          <p:spTgt spid="14"/>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549081" y="1953286"/>
            <a:ext cx="1620000" cy="3937531"/>
            <a:chOff x="6549081" y="1953286"/>
            <a:chExt cx="1620000" cy="3937531"/>
          </a:xfrm>
        </p:grpSpPr>
        <p:sp>
          <p:nvSpPr>
            <p:cNvPr id="138" name="任意多边形 137"/>
            <p:cNvSpPr>
              <a:spLocks noChangeAspect="1"/>
            </p:cNvSpPr>
            <p:nvPr/>
          </p:nvSpPr>
          <p:spPr>
            <a:xfrm rot="5400000">
              <a:off x="5790552" y="3512289"/>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腾祥铁山楷书简"/>
                <a:cs typeface="+mn-cs"/>
              </a:endParaRPr>
            </a:p>
          </p:txBody>
        </p:sp>
        <p:grpSp>
          <p:nvGrpSpPr>
            <p:cNvPr id="30" name="组合 29"/>
            <p:cNvGrpSpPr/>
            <p:nvPr/>
          </p:nvGrpSpPr>
          <p:grpSpPr>
            <a:xfrm>
              <a:off x="6549081" y="1953286"/>
              <a:ext cx="1620000" cy="1620000"/>
              <a:chOff x="6549081" y="1953286"/>
              <a:chExt cx="1620000" cy="1620000"/>
            </a:xfrm>
          </p:grpSpPr>
          <p:sp>
            <p:nvSpPr>
              <p:cNvPr id="71" name="任意多边形 70"/>
              <p:cNvSpPr/>
              <p:nvPr/>
            </p:nvSpPr>
            <p:spPr bwMode="auto">
              <a:xfrm rot="5400000">
                <a:off x="6549081" y="1953286"/>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3" name="任意多边形 72"/>
              <p:cNvSpPr/>
              <p:nvPr/>
            </p:nvSpPr>
            <p:spPr bwMode="auto">
              <a:xfrm rot="5400000">
                <a:off x="6709269" y="2120598"/>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grpSp>
        <p:nvGrpSpPr>
          <p:cNvPr id="32" name="组合 31"/>
          <p:cNvGrpSpPr/>
          <p:nvPr/>
        </p:nvGrpSpPr>
        <p:grpSpPr>
          <a:xfrm>
            <a:off x="9075243" y="1953286"/>
            <a:ext cx="1620000" cy="3937531"/>
            <a:chOff x="9075243" y="1953286"/>
            <a:chExt cx="1620000" cy="3937531"/>
          </a:xfrm>
        </p:grpSpPr>
        <p:sp>
          <p:nvSpPr>
            <p:cNvPr id="11" name="任意多边形 10"/>
            <p:cNvSpPr>
              <a:spLocks noChangeAspect="1"/>
            </p:cNvSpPr>
            <p:nvPr/>
          </p:nvSpPr>
          <p:spPr>
            <a:xfrm rot="5400000">
              <a:off x="8316714" y="3512289"/>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腾祥铁山楷书简"/>
                <a:cs typeface="+mn-cs"/>
              </a:endParaRPr>
            </a:p>
          </p:txBody>
        </p:sp>
        <p:grpSp>
          <p:nvGrpSpPr>
            <p:cNvPr id="31" name="组合 30"/>
            <p:cNvGrpSpPr/>
            <p:nvPr/>
          </p:nvGrpSpPr>
          <p:grpSpPr>
            <a:xfrm>
              <a:off x="9075243" y="1953286"/>
              <a:ext cx="1620000" cy="1620000"/>
              <a:chOff x="9075243" y="1953286"/>
              <a:chExt cx="1620000" cy="1620000"/>
            </a:xfrm>
          </p:grpSpPr>
          <p:sp>
            <p:nvSpPr>
              <p:cNvPr id="13" name="任意多边形 12"/>
              <p:cNvSpPr/>
              <p:nvPr/>
            </p:nvSpPr>
            <p:spPr bwMode="auto">
              <a:xfrm rot="5400000">
                <a:off x="9075243" y="1953286"/>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腾祥铁山楷书简"/>
                  <a:cs typeface="+mn-cs"/>
                </a:endParaRPr>
              </a:p>
            </p:txBody>
          </p:sp>
          <p:sp>
            <p:nvSpPr>
              <p:cNvPr id="14" name="任意多边形 13"/>
              <p:cNvSpPr/>
              <p:nvPr/>
            </p:nvSpPr>
            <p:spPr bwMode="auto">
              <a:xfrm rot="5400000">
                <a:off x="9235431" y="2120598"/>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rgbClr val="E22A30"/>
                </a:solidFill>
                <a:round/>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grpSp>
        <p:nvGrpSpPr>
          <p:cNvPr id="58" name="组合 57"/>
          <p:cNvGrpSpPr/>
          <p:nvPr/>
        </p:nvGrpSpPr>
        <p:grpSpPr>
          <a:xfrm>
            <a:off x="1496757" y="1953287"/>
            <a:ext cx="1620000" cy="3937531"/>
            <a:chOff x="1496757" y="1953287"/>
            <a:chExt cx="1620000" cy="3937531"/>
          </a:xfrm>
        </p:grpSpPr>
        <p:sp>
          <p:nvSpPr>
            <p:cNvPr id="16" name="任意多边形 15"/>
            <p:cNvSpPr>
              <a:spLocks noChangeAspect="1"/>
            </p:cNvSpPr>
            <p:nvPr/>
          </p:nvSpPr>
          <p:spPr>
            <a:xfrm rot="5400000">
              <a:off x="738228" y="3512290"/>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腾祥铁山楷书简"/>
                <a:cs typeface="+mn-cs"/>
              </a:endParaRPr>
            </a:p>
          </p:txBody>
        </p:sp>
        <p:grpSp>
          <p:nvGrpSpPr>
            <p:cNvPr id="8" name="组合 7"/>
            <p:cNvGrpSpPr/>
            <p:nvPr/>
          </p:nvGrpSpPr>
          <p:grpSpPr>
            <a:xfrm>
              <a:off x="1496757" y="1953287"/>
              <a:ext cx="1620000" cy="1620000"/>
              <a:chOff x="1496757" y="1953287"/>
              <a:chExt cx="1620000" cy="1620000"/>
            </a:xfrm>
          </p:grpSpPr>
          <p:sp>
            <p:nvSpPr>
              <p:cNvPr id="18" name="任意多边形 17"/>
              <p:cNvSpPr/>
              <p:nvPr/>
            </p:nvSpPr>
            <p:spPr bwMode="auto">
              <a:xfrm rot="5400000">
                <a:off x="1496757" y="1953287"/>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 name="任意多边形 18"/>
              <p:cNvSpPr/>
              <p:nvPr/>
            </p:nvSpPr>
            <p:spPr bwMode="auto">
              <a:xfrm rot="5400000">
                <a:off x="1656945" y="2120599"/>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grpSp>
        <p:nvGrpSpPr>
          <p:cNvPr id="52" name="组合 51"/>
          <p:cNvGrpSpPr/>
          <p:nvPr/>
        </p:nvGrpSpPr>
        <p:grpSpPr>
          <a:xfrm>
            <a:off x="4022919" y="1953286"/>
            <a:ext cx="1620000" cy="3937531"/>
            <a:chOff x="4022919" y="1953286"/>
            <a:chExt cx="1620000" cy="3937531"/>
          </a:xfrm>
        </p:grpSpPr>
        <p:sp>
          <p:nvSpPr>
            <p:cNvPr id="21" name="任意多边形 20"/>
            <p:cNvSpPr>
              <a:spLocks noChangeAspect="1"/>
            </p:cNvSpPr>
            <p:nvPr/>
          </p:nvSpPr>
          <p:spPr>
            <a:xfrm rot="5400000">
              <a:off x="3264390" y="3512289"/>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腾祥铁山楷书简"/>
                <a:cs typeface="+mn-cs"/>
              </a:endParaRPr>
            </a:p>
          </p:txBody>
        </p:sp>
        <p:grpSp>
          <p:nvGrpSpPr>
            <p:cNvPr id="9" name="组合 8"/>
            <p:cNvGrpSpPr/>
            <p:nvPr/>
          </p:nvGrpSpPr>
          <p:grpSpPr>
            <a:xfrm>
              <a:off x="4022919" y="1953286"/>
              <a:ext cx="1620000" cy="1620000"/>
              <a:chOff x="4022919" y="1953286"/>
              <a:chExt cx="1620000" cy="1620000"/>
            </a:xfrm>
          </p:grpSpPr>
          <p:sp>
            <p:nvSpPr>
              <p:cNvPr id="23" name="任意多边形 22"/>
              <p:cNvSpPr/>
              <p:nvPr/>
            </p:nvSpPr>
            <p:spPr bwMode="auto">
              <a:xfrm rot="5400000">
                <a:off x="4022919" y="1953286"/>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 name="任意多边形 23"/>
              <p:cNvSpPr/>
              <p:nvPr/>
            </p:nvSpPr>
            <p:spPr bwMode="auto">
              <a:xfrm rot="5400000">
                <a:off x="4183107" y="2120598"/>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sp>
        <p:nvSpPr>
          <p:cNvPr id="132" name="矩形 131"/>
          <p:cNvSpPr/>
          <p:nvPr/>
        </p:nvSpPr>
        <p:spPr>
          <a:xfrm>
            <a:off x="1434706"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endParaRPr lang="zh-CN" altLang="en-US" sz="1600" dirty="0">
              <a:solidFill>
                <a:schemeClr val="tx1">
                  <a:lumMod val="85000"/>
                  <a:lumOff val="15000"/>
                </a:schemeClr>
              </a:solidFill>
            </a:endParaRPr>
          </a:p>
        </p:txBody>
      </p:sp>
      <p:sp>
        <p:nvSpPr>
          <p:cNvPr id="2" name="文本框 1"/>
          <p:cNvSpPr txBox="1"/>
          <p:nvPr/>
        </p:nvSpPr>
        <p:spPr>
          <a:xfrm>
            <a:off x="2564942" y="3609358"/>
            <a:ext cx="551815" cy="1310640"/>
          </a:xfrm>
          <a:prstGeom prst="rect">
            <a:avLst/>
          </a:prstGeom>
          <a:noFill/>
        </p:spPr>
        <p:txBody>
          <a:bodyPr vert="eaVert" wrap="none" rtlCol="0">
            <a:spAutoFit/>
          </a:bodyPr>
          <a:lstStyle/>
          <a:p>
            <a:pPr>
              <a:defRPr/>
            </a:pPr>
            <a:r>
              <a:rPr lang="zh-CN" altLang="en-US" sz="2400" dirty="0">
                <a:solidFill>
                  <a:srgbClr val="E22A30"/>
                </a:solidFill>
                <a:latin typeface="Calibri" panose="020F0502020204030204"/>
                <a:ea typeface="腾祥铁山楷书简"/>
              </a:rPr>
              <a:t>知识点壹</a:t>
            </a:r>
            <a:endParaRPr lang="zh-CN" altLang="en-US" sz="2400" dirty="0">
              <a:solidFill>
                <a:srgbClr val="E22A30"/>
              </a:solidFill>
              <a:latin typeface="Calibri" panose="020F0502020204030204"/>
              <a:ea typeface="腾祥铁山楷书简"/>
            </a:endParaRPr>
          </a:p>
        </p:txBody>
      </p:sp>
      <p:sp>
        <p:nvSpPr>
          <p:cNvPr id="44" name="矩形 43"/>
          <p:cNvSpPr/>
          <p:nvPr/>
        </p:nvSpPr>
        <p:spPr>
          <a:xfrm>
            <a:off x="3960868"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endParaRPr lang="zh-CN" altLang="en-US" sz="1600" dirty="0">
              <a:solidFill>
                <a:schemeClr val="tx1">
                  <a:lumMod val="85000"/>
                  <a:lumOff val="15000"/>
                </a:schemeClr>
              </a:solidFill>
            </a:endParaRPr>
          </a:p>
        </p:txBody>
      </p:sp>
      <p:sp>
        <p:nvSpPr>
          <p:cNvPr id="45" name="文本框 44"/>
          <p:cNvSpPr txBox="1"/>
          <p:nvPr/>
        </p:nvSpPr>
        <p:spPr>
          <a:xfrm>
            <a:off x="5091104" y="3609358"/>
            <a:ext cx="551815" cy="1310640"/>
          </a:xfrm>
          <a:prstGeom prst="rect">
            <a:avLst/>
          </a:prstGeom>
          <a:noFill/>
        </p:spPr>
        <p:txBody>
          <a:bodyPr vert="eaVert" wrap="none" rtlCol="0">
            <a:spAutoFit/>
          </a:bodyPr>
          <a:lstStyle/>
          <a:p>
            <a:pPr algn="l">
              <a:defRPr/>
            </a:pPr>
            <a:r>
              <a:rPr lang="zh-CN" altLang="en-US" sz="2400" dirty="0">
                <a:solidFill>
                  <a:srgbClr val="E22A30"/>
                </a:solidFill>
                <a:latin typeface="Calibri" panose="020F0502020204030204"/>
                <a:ea typeface="腾祥铁山楷书简"/>
                <a:sym typeface="+mn-ea"/>
              </a:rPr>
              <a:t>知识点</a:t>
            </a:r>
            <a:r>
              <a:rPr lang="zh-CN" altLang="en-US" sz="2400" dirty="0">
                <a:solidFill>
                  <a:srgbClr val="E22A30"/>
                </a:solidFill>
                <a:latin typeface="Calibri" panose="020F0502020204030204"/>
                <a:ea typeface="腾祥铁山楷书简"/>
              </a:rPr>
              <a:t>贰</a:t>
            </a:r>
            <a:endParaRPr lang="zh-CN" altLang="en-US" sz="2400" dirty="0">
              <a:solidFill>
                <a:srgbClr val="E22A30"/>
              </a:solidFill>
              <a:latin typeface="Calibri" panose="020F0502020204030204"/>
              <a:ea typeface="腾祥铁山楷书简"/>
            </a:endParaRPr>
          </a:p>
        </p:txBody>
      </p:sp>
      <p:sp>
        <p:nvSpPr>
          <p:cNvPr id="47" name="矩形 46"/>
          <p:cNvSpPr/>
          <p:nvPr/>
        </p:nvSpPr>
        <p:spPr>
          <a:xfrm>
            <a:off x="6482479"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endParaRPr lang="zh-CN" altLang="en-US" sz="1600" dirty="0">
              <a:solidFill>
                <a:schemeClr val="tx1">
                  <a:lumMod val="85000"/>
                  <a:lumOff val="15000"/>
                </a:schemeClr>
              </a:solidFill>
            </a:endParaRPr>
          </a:p>
        </p:txBody>
      </p:sp>
      <p:sp>
        <p:nvSpPr>
          <p:cNvPr id="48" name="文本框 47"/>
          <p:cNvSpPr txBox="1"/>
          <p:nvPr/>
        </p:nvSpPr>
        <p:spPr>
          <a:xfrm>
            <a:off x="7612715" y="3609358"/>
            <a:ext cx="551815" cy="1310640"/>
          </a:xfrm>
          <a:prstGeom prst="rect">
            <a:avLst/>
          </a:prstGeom>
          <a:noFill/>
        </p:spPr>
        <p:txBody>
          <a:bodyPr vert="eaVert" wrap="none" rtlCol="0">
            <a:spAutoFit/>
          </a:bodyPr>
          <a:lstStyle/>
          <a:p>
            <a:pPr algn="l">
              <a:defRPr/>
            </a:pPr>
            <a:r>
              <a:rPr lang="zh-CN" altLang="en-US" sz="2400" dirty="0">
                <a:solidFill>
                  <a:srgbClr val="E22A30"/>
                </a:solidFill>
                <a:latin typeface="Calibri" panose="020F0502020204030204"/>
                <a:ea typeface="腾祥铁山楷书简"/>
                <a:sym typeface="+mn-ea"/>
              </a:rPr>
              <a:t>知识点</a:t>
            </a:r>
            <a:r>
              <a:rPr lang="zh-CN" altLang="en-US" sz="2400" dirty="0">
                <a:solidFill>
                  <a:srgbClr val="E22A30"/>
                </a:solidFill>
                <a:latin typeface="Calibri" panose="020F0502020204030204"/>
                <a:ea typeface="腾祥铁山楷书简"/>
              </a:rPr>
              <a:t>叁</a:t>
            </a:r>
            <a:endParaRPr lang="zh-CN" altLang="en-US" sz="2400" dirty="0">
              <a:solidFill>
                <a:srgbClr val="E22A30"/>
              </a:solidFill>
              <a:latin typeface="Calibri" panose="020F0502020204030204"/>
              <a:ea typeface="腾祥铁山楷书简"/>
            </a:endParaRPr>
          </a:p>
        </p:txBody>
      </p:sp>
      <p:sp>
        <p:nvSpPr>
          <p:cNvPr id="50" name="矩形 49"/>
          <p:cNvSpPr/>
          <p:nvPr/>
        </p:nvSpPr>
        <p:spPr>
          <a:xfrm>
            <a:off x="9013192"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endParaRPr lang="zh-CN" altLang="en-US" sz="1600" dirty="0">
              <a:solidFill>
                <a:schemeClr val="tx1">
                  <a:lumMod val="85000"/>
                  <a:lumOff val="15000"/>
                </a:schemeClr>
              </a:solidFill>
            </a:endParaRPr>
          </a:p>
        </p:txBody>
      </p:sp>
      <p:sp>
        <p:nvSpPr>
          <p:cNvPr id="51" name="文本框 50"/>
          <p:cNvSpPr txBox="1"/>
          <p:nvPr/>
        </p:nvSpPr>
        <p:spPr>
          <a:xfrm>
            <a:off x="10143428" y="3609358"/>
            <a:ext cx="551815" cy="131064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E22A30"/>
                </a:solidFill>
                <a:latin typeface="Calibri" panose="020F0502020204030204"/>
                <a:ea typeface="腾祥铁山楷书简"/>
                <a:sym typeface="+mn-ea"/>
              </a:rPr>
              <a:t>知识点</a:t>
            </a:r>
            <a:r>
              <a:rPr kumimoji="0" lang="zh-CN" altLang="en-US" sz="2400" b="0" i="0" u="none" strike="noStrike" kern="1200" cap="none" spc="0" normalizeH="0" baseline="0" noProof="0" dirty="0">
                <a:ln>
                  <a:noFill/>
                </a:ln>
                <a:solidFill>
                  <a:srgbClr val="E22A30"/>
                </a:solidFill>
                <a:effectLst/>
                <a:uLnTx/>
                <a:uFillTx/>
                <a:latin typeface="Calibri" panose="020F0502020204030204"/>
                <a:ea typeface="腾祥铁山楷书简"/>
                <a:cs typeface="+mn-cs"/>
              </a:rPr>
              <a:t>肆</a:t>
            </a:r>
            <a:endParaRPr kumimoji="0" lang="zh-CN" altLang="en-US" sz="2400" b="0" i="0" u="none" strike="noStrike" kern="1200" cap="none" spc="0" normalizeH="0" baseline="0" noProof="0" dirty="0">
              <a:ln>
                <a:noFill/>
              </a:ln>
              <a:solidFill>
                <a:srgbClr val="E22A30"/>
              </a:solidFill>
              <a:effectLst/>
              <a:uLnTx/>
              <a:uFillTx/>
              <a:latin typeface="Calibri" panose="020F0502020204030204"/>
              <a:ea typeface="腾祥铁山楷书简"/>
              <a:cs typeface="+mn-cs"/>
            </a:endParaRPr>
          </a:p>
        </p:txBody>
      </p:sp>
      <p:grpSp>
        <p:nvGrpSpPr>
          <p:cNvPr id="33" name="组合 32"/>
          <p:cNvGrpSpPr/>
          <p:nvPr/>
        </p:nvGrpSpPr>
        <p:grpSpPr>
          <a:xfrm>
            <a:off x="4169796" y="207515"/>
            <a:ext cx="3848041" cy="584775"/>
            <a:chOff x="4192129" y="276614"/>
            <a:chExt cx="3848041" cy="584775"/>
          </a:xfrm>
        </p:grpSpPr>
        <p:sp>
          <p:nvSpPr>
            <p:cNvPr id="34" name="文本框 33"/>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36"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7"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outHorizontal)">
                                      <p:cBhvr>
                                        <p:cTn id="7" dur="1000"/>
                                        <p:tgtEl>
                                          <p:spTgt spid="58"/>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750"/>
                                        <p:tgtEl>
                                          <p:spTgt spid="2"/>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132"/>
                                        </p:tgtEl>
                                        <p:attrNameLst>
                                          <p:attrName>style.visibility</p:attrName>
                                        </p:attrNameLst>
                                      </p:cBhvr>
                                      <p:to>
                                        <p:strVal val="visible"/>
                                      </p:to>
                                    </p:set>
                                    <p:animEffect transition="in" filter="fade">
                                      <p:cBhvr>
                                        <p:cTn id="13" dur="25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arn(outHorizontal)">
                                      <p:cBhvr>
                                        <p:cTn id="18" dur="1000"/>
                                        <p:tgtEl>
                                          <p:spTgt spid="52"/>
                                        </p:tgtEl>
                                      </p:cBhvr>
                                    </p:animEffect>
                                  </p:childTnLst>
                                </p:cTn>
                              </p:par>
                              <p:par>
                                <p:cTn id="19" presetID="22" presetClass="entr" presetSubtype="1" fill="hold" grpId="0" nodeType="withEffect">
                                  <p:stCondLst>
                                    <p:cond delay="500"/>
                                  </p:stCondLst>
                                  <p:childTnLst>
                                    <p:set>
                                      <p:cBhvr>
                                        <p:cTn id="20" dur="1" fill="hold">
                                          <p:stCondLst>
                                            <p:cond delay="0"/>
                                          </p:stCondLst>
                                        </p:cTn>
                                        <p:tgtEl>
                                          <p:spTgt spid="45"/>
                                        </p:tgtEl>
                                        <p:attrNameLst>
                                          <p:attrName>style.visibility</p:attrName>
                                        </p:attrNameLst>
                                      </p:cBhvr>
                                      <p:to>
                                        <p:strVal val="visible"/>
                                      </p:to>
                                    </p:set>
                                    <p:animEffect transition="in" filter="wipe(up)">
                                      <p:cBhvr>
                                        <p:cTn id="21" dur="750"/>
                                        <p:tgtEl>
                                          <p:spTgt spid="45"/>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barn(outHorizontal)">
                                      <p:cBhvr>
                                        <p:cTn id="29" dur="1000"/>
                                        <p:tgtEl>
                                          <p:spTgt spid="35"/>
                                        </p:tgtEl>
                                      </p:cBhvr>
                                    </p:animEffect>
                                  </p:childTnLst>
                                </p:cTn>
                              </p:par>
                              <p:par>
                                <p:cTn id="30" presetID="22" presetClass="entr" presetSubtype="1" fill="hold" grpId="0" nodeType="withEffect">
                                  <p:stCondLst>
                                    <p:cond delay="50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750"/>
                                        <p:tgtEl>
                                          <p:spTgt spid="48"/>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47"/>
                                        </p:tgtEl>
                                        <p:attrNameLst>
                                          <p:attrName>style.visibility</p:attrName>
                                        </p:attrNameLst>
                                      </p:cBhvr>
                                      <p:to>
                                        <p:strVal val="visible"/>
                                      </p:to>
                                    </p:set>
                                    <p:animEffect transition="in" filter="fade">
                                      <p:cBhvr>
                                        <p:cTn id="35" dur="25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42"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outHorizontal)">
                                      <p:cBhvr>
                                        <p:cTn id="40" dur="1000"/>
                                        <p:tgtEl>
                                          <p:spTgt spid="32"/>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750"/>
                                        <p:tgtEl>
                                          <p:spTgt spid="51"/>
                                        </p:tgtEl>
                                      </p:cBhvr>
                                    </p:animEffect>
                                  </p:childTnLst>
                                </p:cTn>
                              </p:par>
                              <p:par>
                                <p:cTn id="44" presetID="10" presetClass="entr" presetSubtype="0" fill="hold" grpId="0" nodeType="withEffect">
                                  <p:stCondLst>
                                    <p:cond delay="1000"/>
                                  </p:stCondLst>
                                  <p:iterate type="lt">
                                    <p:tmPct val="10000"/>
                                  </p:iterate>
                                  <p:childTnLst>
                                    <p:set>
                                      <p:cBhvr>
                                        <p:cTn id="45" dur="1" fill="hold">
                                          <p:stCondLst>
                                            <p:cond delay="0"/>
                                          </p:stCondLst>
                                        </p:cTn>
                                        <p:tgtEl>
                                          <p:spTgt spid="50"/>
                                        </p:tgtEl>
                                        <p:attrNameLst>
                                          <p:attrName>style.visibility</p:attrName>
                                        </p:attrNameLst>
                                      </p:cBhvr>
                                      <p:to>
                                        <p:strVal val="visible"/>
                                      </p:to>
                                    </p:set>
                                    <p:animEffect transition="in" filter="fade">
                                      <p:cBhvr>
                                        <p:cTn id="46"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2" grpId="0"/>
      <p:bldP spid="44" grpId="0"/>
      <p:bldP spid="45" grpId="0"/>
      <p:bldP spid="47" grpId="0"/>
      <p:bldP spid="48" grpId="0"/>
      <p:bldP spid="50"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07891" y="1930654"/>
            <a:ext cx="275362" cy="639260"/>
            <a:chOff x="2059513" y="2071843"/>
            <a:chExt cx="275362" cy="639260"/>
          </a:xfrm>
          <a:noFill/>
        </p:grpSpPr>
        <p:sp>
          <p:nvSpPr>
            <p:cNvPr id="4" name="Freeform 5"/>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 name="Freeform 7"/>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 name="Freeform 8"/>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 name="Freeform 9"/>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 name="Freeform 10"/>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 name="Freeform 12"/>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 name="Freeform 13"/>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 name="Freeform 15"/>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 name="Freeform 16"/>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 name="Freeform 18"/>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 name="Freeform 19"/>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 name="Freeform 20"/>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 name="Freeform 21"/>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 name="Freeform 22"/>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 name="Freeform 23"/>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 name="Freeform 24"/>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 name="Freeform 25"/>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 name="Freeform 26"/>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 name="Freeform 27"/>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 name="Freeform 28"/>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 name="Freeform 29"/>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 name="Freeform 30"/>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 name="Freeform 31"/>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 name="任意多边形 30"/>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 name="任意多边形 31"/>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sp>
        <p:nvSpPr>
          <p:cNvPr id="33" name="任意多边形 32"/>
          <p:cNvSpPr/>
          <p:nvPr/>
        </p:nvSpPr>
        <p:spPr>
          <a:xfrm>
            <a:off x="972127" y="1254987"/>
            <a:ext cx="10214264" cy="807684"/>
          </a:xfrm>
          <a:custGeom>
            <a:avLst/>
            <a:gdLst>
              <a:gd name="connsiteX0" fmla="*/ 0 w 10214264"/>
              <a:gd name="connsiteY0" fmla="*/ 197427 h 1537855"/>
              <a:gd name="connsiteX1" fmla="*/ 4842164 w 10214264"/>
              <a:gd name="connsiteY1" fmla="*/ 1537855 h 1537855"/>
              <a:gd name="connsiteX2" fmla="*/ 10214264 w 10214264"/>
              <a:gd name="connsiteY2" fmla="*/ 0 h 1537855"/>
              <a:gd name="connsiteX0-1" fmla="*/ 0 w 10214264"/>
              <a:gd name="connsiteY0-2" fmla="*/ 197427 h 1538708"/>
              <a:gd name="connsiteX1-3" fmla="*/ 4842164 w 10214264"/>
              <a:gd name="connsiteY1-4" fmla="*/ 1537855 h 1538708"/>
              <a:gd name="connsiteX2-5" fmla="*/ 10214264 w 10214264"/>
              <a:gd name="connsiteY2-6" fmla="*/ 0 h 1538708"/>
              <a:gd name="connsiteX0-7" fmla="*/ 0 w 10214264"/>
              <a:gd name="connsiteY0-8" fmla="*/ 197427 h 1538708"/>
              <a:gd name="connsiteX1-9" fmla="*/ 4842164 w 10214264"/>
              <a:gd name="connsiteY1-10" fmla="*/ 1537855 h 1538708"/>
              <a:gd name="connsiteX2-11" fmla="*/ 10214264 w 10214264"/>
              <a:gd name="connsiteY2-12" fmla="*/ 0 h 1538708"/>
              <a:gd name="connsiteX0-13" fmla="*/ 0 w 10214264"/>
              <a:gd name="connsiteY0-14" fmla="*/ 197427 h 1538861"/>
              <a:gd name="connsiteX1-15" fmla="*/ 4842164 w 10214264"/>
              <a:gd name="connsiteY1-16" fmla="*/ 1537855 h 1538861"/>
              <a:gd name="connsiteX2-17" fmla="*/ 10214264 w 10214264"/>
              <a:gd name="connsiteY2-18" fmla="*/ 0 h 1538861"/>
              <a:gd name="connsiteX0-19" fmla="*/ 0 w 10214264"/>
              <a:gd name="connsiteY0-20" fmla="*/ 197427 h 1538861"/>
              <a:gd name="connsiteX1-21" fmla="*/ 4842164 w 10214264"/>
              <a:gd name="connsiteY1-22" fmla="*/ 1537855 h 1538861"/>
              <a:gd name="connsiteX2-23" fmla="*/ 10214264 w 10214264"/>
              <a:gd name="connsiteY2-24" fmla="*/ 0 h 1538861"/>
              <a:gd name="connsiteX0-25" fmla="*/ 0 w 10239664"/>
              <a:gd name="connsiteY0-26" fmla="*/ 922378 h 1590441"/>
              <a:gd name="connsiteX1-27" fmla="*/ 4867564 w 10239664"/>
              <a:gd name="connsiteY1-28" fmla="*/ 1537855 h 1590441"/>
              <a:gd name="connsiteX2-29" fmla="*/ 10239664 w 10239664"/>
              <a:gd name="connsiteY2-30" fmla="*/ 0 h 1590441"/>
              <a:gd name="connsiteX0-31" fmla="*/ 0 w 10214264"/>
              <a:gd name="connsiteY0-32" fmla="*/ 895528 h 1561775"/>
              <a:gd name="connsiteX1-33" fmla="*/ 4867564 w 10214264"/>
              <a:gd name="connsiteY1-34" fmla="*/ 1511005 h 1561775"/>
              <a:gd name="connsiteX2-35" fmla="*/ 10214264 w 10214264"/>
              <a:gd name="connsiteY2-36" fmla="*/ 0 h 1561775"/>
              <a:gd name="connsiteX0-37" fmla="*/ 0 w 10214264"/>
              <a:gd name="connsiteY0-38" fmla="*/ 895528 h 1707585"/>
              <a:gd name="connsiteX1-39" fmla="*/ 4867564 w 10214264"/>
              <a:gd name="connsiteY1-40" fmla="*/ 1672105 h 1707585"/>
              <a:gd name="connsiteX2-41" fmla="*/ 10214264 w 10214264"/>
              <a:gd name="connsiteY2-42" fmla="*/ 0 h 1707585"/>
            </a:gdLst>
            <a:ahLst/>
            <a:cxnLst>
              <a:cxn ang="0">
                <a:pos x="connsiteX0-1" y="connsiteY0-2"/>
              </a:cxn>
              <a:cxn ang="0">
                <a:pos x="connsiteX1-3" y="connsiteY1-4"/>
              </a:cxn>
              <a:cxn ang="0">
                <a:pos x="connsiteX2-5" y="connsiteY2-6"/>
              </a:cxn>
            </a:cxnLst>
            <a:rect l="l" t="t" r="r" b="b"/>
            <a:pathLst>
              <a:path w="10214264" h="1707585">
                <a:moveTo>
                  <a:pt x="0" y="895528"/>
                </a:moveTo>
                <a:cubicBezTo>
                  <a:pt x="1458191" y="1487809"/>
                  <a:pt x="3165187" y="1821360"/>
                  <a:pt x="4867564" y="1672105"/>
                </a:cubicBezTo>
                <a:cubicBezTo>
                  <a:pt x="6569941" y="1522850"/>
                  <a:pt x="8672945" y="637309"/>
                  <a:pt x="10214264" y="0"/>
                </a:cubicBezTo>
              </a:path>
            </a:pathLst>
          </a:custGeom>
          <a:no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腾祥铁山楷书简"/>
              <a:cs typeface="+mn-cs"/>
            </a:endParaRPr>
          </a:p>
        </p:txBody>
      </p:sp>
      <p:grpSp>
        <p:nvGrpSpPr>
          <p:cNvPr id="34" name="组合 33"/>
          <p:cNvGrpSpPr/>
          <p:nvPr/>
        </p:nvGrpSpPr>
        <p:grpSpPr>
          <a:xfrm>
            <a:off x="1552538" y="1809879"/>
            <a:ext cx="177871" cy="412932"/>
            <a:chOff x="2059513" y="2071843"/>
            <a:chExt cx="275362" cy="639260"/>
          </a:xfrm>
          <a:noFill/>
        </p:grpSpPr>
        <p:sp>
          <p:nvSpPr>
            <p:cNvPr id="35" name="Freeform 5"/>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7" name="Freeform 7"/>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8" name="Freeform 8"/>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9" name="Freeform 9"/>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0" name="Freeform 10"/>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2" name="Freeform 12"/>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3" name="Freeform 13"/>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5" name="Freeform 15"/>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6" name="Freeform 16"/>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8" name="Freeform 18"/>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49" name="Freeform 19"/>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0" name="Freeform 20"/>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1" name="Freeform 21"/>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2" name="Freeform 22"/>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3" name="Freeform 23"/>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4" name="Freeform 24"/>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5" name="Freeform 25"/>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6" name="Freeform 26"/>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7" name="Freeform 27"/>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8" name="Freeform 28"/>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59" name="Freeform 29"/>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0" name="Freeform 30"/>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1" name="Freeform 31"/>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2" name="任意多边形 6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3" name="任意多边形 62"/>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64" name="组合 63"/>
          <p:cNvGrpSpPr/>
          <p:nvPr/>
        </p:nvGrpSpPr>
        <p:grpSpPr>
          <a:xfrm>
            <a:off x="4424220" y="2075047"/>
            <a:ext cx="226200" cy="525129"/>
            <a:chOff x="2059513" y="2071843"/>
            <a:chExt cx="275362" cy="639260"/>
          </a:xfrm>
          <a:noFill/>
        </p:grpSpPr>
        <p:sp>
          <p:nvSpPr>
            <p:cNvPr id="65" name="Freeform 5"/>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7" name="Freeform 7"/>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8" name="Freeform 8"/>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69" name="Freeform 9"/>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0" name="Freeform 10"/>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2" name="Freeform 12"/>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3" name="Freeform 13"/>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5" name="Freeform 15"/>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6" name="Freeform 16"/>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8" name="Freeform 18"/>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79" name="Freeform 19"/>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0" name="Freeform 20"/>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1" name="Freeform 21"/>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2" name="Freeform 22"/>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3" name="Freeform 23"/>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4" name="Freeform 24"/>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5" name="Freeform 25"/>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6" name="Freeform 26"/>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7" name="Freeform 27"/>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8" name="Freeform 28"/>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89" name="Freeform 29"/>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0" name="Freeform 30"/>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1" name="Freeform 31"/>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2" name="任意多边形 9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3" name="任意多边形 92"/>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94" name="组合 93"/>
          <p:cNvGrpSpPr/>
          <p:nvPr/>
        </p:nvGrpSpPr>
        <p:grpSpPr>
          <a:xfrm>
            <a:off x="6211177" y="2026170"/>
            <a:ext cx="327414" cy="760100"/>
            <a:chOff x="2059513" y="2071843"/>
            <a:chExt cx="275362" cy="639260"/>
          </a:xfrm>
          <a:noFill/>
        </p:grpSpPr>
        <p:sp>
          <p:nvSpPr>
            <p:cNvPr id="95" name="Freeform 5"/>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7" name="Freeform 7"/>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8" name="Freeform 8"/>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99" name="Freeform 9"/>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0" name="Freeform 10"/>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2" name="Freeform 12"/>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3" name="Freeform 13"/>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5" name="Freeform 15"/>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6" name="Freeform 16"/>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8" name="Freeform 18"/>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09" name="Freeform 19"/>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0" name="Freeform 20"/>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1" name="Freeform 21"/>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2" name="Freeform 22"/>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3" name="Freeform 23"/>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4" name="Freeform 24"/>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5" name="Freeform 25"/>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6" name="Freeform 26"/>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7" name="Freeform 27"/>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8" name="Freeform 28"/>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19" name="Freeform 29"/>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0" name="Freeform 30"/>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1" name="Freeform 31"/>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2" name="任意多边形 12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3" name="任意多边形 122"/>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124" name="组合 123"/>
          <p:cNvGrpSpPr/>
          <p:nvPr/>
        </p:nvGrpSpPr>
        <p:grpSpPr>
          <a:xfrm>
            <a:off x="9293379" y="1606838"/>
            <a:ext cx="285798" cy="663487"/>
            <a:chOff x="2059513" y="2071843"/>
            <a:chExt cx="275362" cy="639260"/>
          </a:xfrm>
          <a:noFill/>
        </p:grpSpPr>
        <p:sp>
          <p:nvSpPr>
            <p:cNvPr id="125" name="Freeform 5"/>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7" name="Freeform 7"/>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8" name="Freeform 8"/>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29" name="Freeform 9"/>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0" name="Freeform 10"/>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2" name="Freeform 12"/>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3" name="Freeform 13"/>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5" name="Freeform 15"/>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6" name="Freeform 16"/>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8" name="Freeform 18"/>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39" name="Freeform 19"/>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0" name="Freeform 20"/>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1" name="Freeform 21"/>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2" name="Freeform 22"/>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3" name="Freeform 23"/>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4" name="Freeform 24"/>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5" name="Freeform 25"/>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6" name="Freeform 26"/>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7" name="Freeform 27"/>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8" name="Freeform 28"/>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49" name="Freeform 29"/>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0" name="Freeform 30"/>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1" name="Freeform 31"/>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2" name="任意多边形 15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3" name="任意多边形 152"/>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154" name="组合 153"/>
          <p:cNvGrpSpPr/>
          <p:nvPr/>
        </p:nvGrpSpPr>
        <p:grpSpPr>
          <a:xfrm>
            <a:off x="5465725" y="2054595"/>
            <a:ext cx="187684" cy="435713"/>
            <a:chOff x="2059513" y="2071843"/>
            <a:chExt cx="275362" cy="639260"/>
          </a:xfrm>
          <a:noFill/>
        </p:grpSpPr>
        <p:sp>
          <p:nvSpPr>
            <p:cNvPr id="155" name="Freeform 5"/>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7" name="Freeform 7"/>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8" name="Freeform 8"/>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59" name="Freeform 9"/>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0" name="Freeform 10"/>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2" name="Freeform 12"/>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3" name="Freeform 13"/>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5" name="Freeform 15"/>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6" name="Freeform 16"/>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8" name="Freeform 18"/>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69" name="Freeform 19"/>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0" name="Freeform 20"/>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1" name="Freeform 21"/>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2" name="Freeform 22"/>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3" name="Freeform 23"/>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4" name="Freeform 24"/>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5" name="Freeform 25"/>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6" name="Freeform 26"/>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7" name="Freeform 27"/>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8" name="Freeform 28"/>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79" name="Freeform 29"/>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0" name="Freeform 30"/>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1" name="Freeform 31"/>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2" name="任意多边形 18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3" name="任意多边形 182"/>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184" name="组合 183"/>
          <p:cNvGrpSpPr/>
          <p:nvPr/>
        </p:nvGrpSpPr>
        <p:grpSpPr>
          <a:xfrm>
            <a:off x="1734872" y="1683507"/>
            <a:ext cx="686768" cy="1594350"/>
            <a:chOff x="1381024" y="1803580"/>
            <a:chExt cx="686768" cy="1594350"/>
          </a:xfrm>
          <a:noFill/>
        </p:grpSpPr>
        <p:sp>
          <p:nvSpPr>
            <p:cNvPr id="185" name="Freeform 5"/>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6"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7" name="Freeform 7"/>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8" name="Freeform 8"/>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89" name="Freeform 9"/>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0" name="Freeform 10"/>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1"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2" name="Freeform 12"/>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3" name="Freeform 13"/>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4"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5" name="Freeform 15"/>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6" name="Freeform 16"/>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7"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8" name="Freeform 18"/>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199" name="Freeform 19"/>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0" name="Freeform 20"/>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1" name="Freeform 21"/>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2" name="Freeform 22"/>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3" name="Freeform 23"/>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4" name="Freeform 24"/>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5" name="Freeform 25"/>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6" name="Freeform 26"/>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7" name="Freeform 27"/>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8" name="Freeform 28"/>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09" name="Freeform 29"/>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0" name="Freeform 30"/>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1" name="Freeform 31"/>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2" name="任意多边形 211"/>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3" name="任意多边形 212"/>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sp>
        <p:nvSpPr>
          <p:cNvPr id="214" name="任意多边形 213"/>
          <p:cNvSpPr/>
          <p:nvPr/>
        </p:nvSpPr>
        <p:spPr>
          <a:xfrm>
            <a:off x="997527" y="1395847"/>
            <a:ext cx="10214264" cy="727878"/>
          </a:xfrm>
          <a:custGeom>
            <a:avLst/>
            <a:gdLst>
              <a:gd name="connsiteX0" fmla="*/ 0 w 10214264"/>
              <a:gd name="connsiteY0" fmla="*/ 197427 h 1537855"/>
              <a:gd name="connsiteX1" fmla="*/ 4842164 w 10214264"/>
              <a:gd name="connsiteY1" fmla="*/ 1537855 h 1537855"/>
              <a:gd name="connsiteX2" fmla="*/ 10214264 w 10214264"/>
              <a:gd name="connsiteY2" fmla="*/ 0 h 1537855"/>
              <a:gd name="connsiteX0-1" fmla="*/ 0 w 10214264"/>
              <a:gd name="connsiteY0-2" fmla="*/ 197427 h 1538708"/>
              <a:gd name="connsiteX1-3" fmla="*/ 4842164 w 10214264"/>
              <a:gd name="connsiteY1-4" fmla="*/ 1537855 h 1538708"/>
              <a:gd name="connsiteX2-5" fmla="*/ 10214264 w 10214264"/>
              <a:gd name="connsiteY2-6" fmla="*/ 0 h 1538708"/>
              <a:gd name="connsiteX0-7" fmla="*/ 0 w 10214264"/>
              <a:gd name="connsiteY0-8" fmla="*/ 197427 h 1538708"/>
              <a:gd name="connsiteX1-9" fmla="*/ 4842164 w 10214264"/>
              <a:gd name="connsiteY1-10" fmla="*/ 1537855 h 1538708"/>
              <a:gd name="connsiteX2-11" fmla="*/ 10214264 w 10214264"/>
              <a:gd name="connsiteY2-12" fmla="*/ 0 h 1538708"/>
              <a:gd name="connsiteX0-13" fmla="*/ 0 w 10214264"/>
              <a:gd name="connsiteY0-14" fmla="*/ 197427 h 1538861"/>
              <a:gd name="connsiteX1-15" fmla="*/ 4842164 w 10214264"/>
              <a:gd name="connsiteY1-16" fmla="*/ 1537855 h 1538861"/>
              <a:gd name="connsiteX2-17" fmla="*/ 10214264 w 10214264"/>
              <a:gd name="connsiteY2-18" fmla="*/ 0 h 1538861"/>
              <a:gd name="connsiteX0-19" fmla="*/ 0 w 10214264"/>
              <a:gd name="connsiteY0-20" fmla="*/ 197427 h 1538861"/>
              <a:gd name="connsiteX1-21" fmla="*/ 4842164 w 10214264"/>
              <a:gd name="connsiteY1-22" fmla="*/ 1537855 h 1538861"/>
              <a:gd name="connsiteX2-23" fmla="*/ 10214264 w 10214264"/>
              <a:gd name="connsiteY2-24" fmla="*/ 0 h 1538861"/>
            </a:gdLst>
            <a:ahLst/>
            <a:cxnLst>
              <a:cxn ang="0">
                <a:pos x="connsiteX0-1" y="connsiteY0-2"/>
              </a:cxn>
              <a:cxn ang="0">
                <a:pos x="connsiteX1-3" y="connsiteY1-4"/>
              </a:cxn>
              <a:cxn ang="0">
                <a:pos x="connsiteX2-5" y="connsiteY2-6"/>
              </a:cxn>
            </a:cxnLst>
            <a:rect l="l" t="t" r="r" b="b"/>
            <a:pathLst>
              <a:path w="10214264" h="1538861">
                <a:moveTo>
                  <a:pt x="0" y="197427"/>
                </a:moveTo>
                <a:cubicBezTo>
                  <a:pt x="1458191" y="789708"/>
                  <a:pt x="3139787" y="1570759"/>
                  <a:pt x="4842164" y="1537855"/>
                </a:cubicBezTo>
                <a:cubicBezTo>
                  <a:pt x="6544541" y="1504951"/>
                  <a:pt x="8672945" y="637309"/>
                  <a:pt x="10214264" y="0"/>
                </a:cubicBezTo>
              </a:path>
            </a:pathLst>
          </a:cu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腾祥铁山楷书简"/>
              <a:cs typeface="+mn-cs"/>
            </a:endParaRPr>
          </a:p>
        </p:txBody>
      </p:sp>
      <p:grpSp>
        <p:nvGrpSpPr>
          <p:cNvPr id="215" name="组合 214"/>
          <p:cNvGrpSpPr/>
          <p:nvPr/>
        </p:nvGrpSpPr>
        <p:grpSpPr>
          <a:xfrm>
            <a:off x="3669431" y="1988925"/>
            <a:ext cx="551685" cy="1280751"/>
            <a:chOff x="1381024" y="1803580"/>
            <a:chExt cx="686768" cy="1594350"/>
          </a:xfrm>
          <a:noFill/>
        </p:grpSpPr>
        <p:sp>
          <p:nvSpPr>
            <p:cNvPr id="216" name="Freeform 5"/>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8" name="Freeform 7"/>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19" name="Freeform 8"/>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0" name="Freeform 9"/>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1" name="Freeform 10"/>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3" name="Freeform 12"/>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4" name="Freeform 13"/>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6" name="Freeform 15"/>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7" name="Freeform 16"/>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29" name="Freeform 18"/>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0" name="Freeform 19"/>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1" name="Freeform 20"/>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2" name="Freeform 21"/>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3" name="Freeform 22"/>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4" name="Freeform 23"/>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5" name="Freeform 24"/>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6" name="Freeform 25"/>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7" name="Freeform 26"/>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8" name="Freeform 27"/>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39" name="Freeform 28"/>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0" name="Freeform 29"/>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1" name="Freeform 30"/>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2" name="Freeform 31"/>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3" name="任意多边形 24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4" name="任意多边形 243"/>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245" name="组合 244"/>
          <p:cNvGrpSpPr/>
          <p:nvPr/>
        </p:nvGrpSpPr>
        <p:grpSpPr>
          <a:xfrm>
            <a:off x="5570190" y="2122838"/>
            <a:ext cx="707548" cy="1642591"/>
            <a:chOff x="1381024" y="1803580"/>
            <a:chExt cx="686768" cy="1594350"/>
          </a:xfrm>
          <a:noFill/>
        </p:grpSpPr>
        <p:sp>
          <p:nvSpPr>
            <p:cNvPr id="246" name="Freeform 5"/>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8" name="Freeform 7"/>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49" name="Freeform 8"/>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0" name="Freeform 9"/>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1" name="Freeform 10"/>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3" name="Freeform 12"/>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4" name="Freeform 13"/>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6" name="Freeform 15"/>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7" name="Freeform 16"/>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59" name="Freeform 18"/>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0" name="Freeform 19"/>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1" name="Freeform 20"/>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2" name="Freeform 21"/>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3" name="Freeform 22"/>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4" name="Freeform 23"/>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5" name="Freeform 24"/>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6" name="Freeform 25"/>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7" name="Freeform 26"/>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8" name="Freeform 27"/>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69" name="Freeform 28"/>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0" name="Freeform 29"/>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1" name="Freeform 30"/>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2" name="Freeform 31"/>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3" name="任意多边形 27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4" name="任意多边形 273"/>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275" name="组合 274"/>
          <p:cNvGrpSpPr/>
          <p:nvPr/>
        </p:nvGrpSpPr>
        <p:grpSpPr>
          <a:xfrm>
            <a:off x="7680918" y="1972103"/>
            <a:ext cx="399525" cy="927508"/>
            <a:chOff x="1381024" y="1803580"/>
            <a:chExt cx="686768" cy="1594350"/>
          </a:xfrm>
          <a:noFill/>
        </p:grpSpPr>
        <p:sp>
          <p:nvSpPr>
            <p:cNvPr id="276" name="Freeform 5"/>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8" name="Freeform 7"/>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79" name="Freeform 8"/>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0" name="Freeform 9"/>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1" name="Freeform 10"/>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3" name="Freeform 12"/>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4" name="Freeform 13"/>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6" name="Freeform 15"/>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7" name="Freeform 16"/>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89" name="Freeform 18"/>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0" name="Freeform 19"/>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1" name="Freeform 20"/>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2" name="Freeform 21"/>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3" name="Freeform 22"/>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4" name="Freeform 23"/>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5" name="Freeform 24"/>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6" name="Freeform 25"/>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7" name="Freeform 26"/>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8" name="Freeform 27"/>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299" name="Freeform 28"/>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0" name="Freeform 29"/>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1" name="Freeform 30"/>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2" name="Freeform 31"/>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3" name="任意多边形 30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4" name="任意多边形 303"/>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grpSp>
        <p:nvGrpSpPr>
          <p:cNvPr id="305" name="组合 304"/>
          <p:cNvGrpSpPr/>
          <p:nvPr/>
        </p:nvGrpSpPr>
        <p:grpSpPr>
          <a:xfrm>
            <a:off x="9612882" y="1663670"/>
            <a:ext cx="572977" cy="1330181"/>
            <a:chOff x="1381024" y="1803580"/>
            <a:chExt cx="686768" cy="1594350"/>
          </a:xfrm>
        </p:grpSpPr>
        <p:sp>
          <p:nvSpPr>
            <p:cNvPr id="306" name="Freeform 5"/>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8" name="Freeform 7"/>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09" name="Freeform 8"/>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0" name="Freeform 9"/>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1" name="Freeform 10"/>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3" name="Freeform 12"/>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4" name="Freeform 13"/>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6" name="Freeform 15"/>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7" name="Freeform 16"/>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19" name="Freeform 18"/>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0" name="Freeform 19"/>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1" name="Freeform 20"/>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2" name="Freeform 21"/>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3" name="Freeform 22"/>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4" name="Freeform 23"/>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5" name="Freeform 24"/>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6" name="Freeform 25"/>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7" name="Freeform 26"/>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8" name="Freeform 27"/>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29" name="Freeform 28"/>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30" name="Freeform 29"/>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31" name="Freeform 30"/>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32" name="Freeform 31"/>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noFill/>
            <a:ln w="9525">
              <a:solidFill>
                <a:srgbClr val="E22A30"/>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33" name="任意多边形 33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solidFill>
              <a:srgbClr val="004DA1"/>
            </a:solidFill>
            <a:ln w="9525">
              <a:solidFill>
                <a:srgbClr val="E22A30"/>
              </a:solidFill>
              <a:miter lim="800000"/>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sp>
          <p:nvSpPr>
            <p:cNvPr id="334" name="任意多边形 333"/>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solidFill>
              <a:srgbClr val="004DA1"/>
            </a:solidFill>
            <a:ln w="9525">
              <a:solidFill>
                <a:srgbClr val="E22A30"/>
              </a:solidFill>
              <a:round/>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腾祥铁山楷书简"/>
                <a:cs typeface="+mn-cs"/>
              </a:endParaRPr>
            </a:p>
          </p:txBody>
        </p:sp>
      </p:grpSp>
      <p:sp>
        <p:nvSpPr>
          <p:cNvPr id="335" name="文本框 334"/>
          <p:cNvSpPr txBox="1"/>
          <p:nvPr/>
        </p:nvSpPr>
        <p:spPr>
          <a:xfrm>
            <a:off x="1529616" y="3188301"/>
            <a:ext cx="1097280" cy="460375"/>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rPr>
              <a:t>标题一</a:t>
            </a:r>
            <a:endParaRPr kumimoji="0" lang="zh-CN" altLang="en-US" sz="24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endParaRPr>
          </a:p>
        </p:txBody>
      </p:sp>
      <p:sp>
        <p:nvSpPr>
          <p:cNvPr id="336" name="文本框 335"/>
          <p:cNvSpPr txBox="1"/>
          <p:nvPr/>
        </p:nvSpPr>
        <p:spPr>
          <a:xfrm>
            <a:off x="3313890" y="3175926"/>
            <a:ext cx="1249680" cy="521970"/>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rPr>
              <a:t>标题二</a:t>
            </a:r>
            <a:endParaRPr kumimoji="0" lang="zh-CN" altLang="en-US" sz="28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endParaRPr>
          </a:p>
        </p:txBody>
      </p:sp>
      <p:sp>
        <p:nvSpPr>
          <p:cNvPr id="337" name="文本框 336"/>
          <p:cNvSpPr txBox="1"/>
          <p:nvPr/>
        </p:nvSpPr>
        <p:spPr>
          <a:xfrm>
            <a:off x="5380795" y="3679048"/>
            <a:ext cx="1097280" cy="460375"/>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rPr>
              <a:t>标题三</a:t>
            </a:r>
            <a:endParaRPr kumimoji="0" lang="zh-CN" altLang="en-US" sz="24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endParaRPr>
          </a:p>
        </p:txBody>
      </p:sp>
      <p:sp>
        <p:nvSpPr>
          <p:cNvPr id="338" name="文本框 337"/>
          <p:cNvSpPr txBox="1"/>
          <p:nvPr/>
        </p:nvSpPr>
        <p:spPr>
          <a:xfrm>
            <a:off x="7426233" y="2823916"/>
            <a:ext cx="868680" cy="368300"/>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rPr>
              <a:t>标题四</a:t>
            </a:r>
            <a:endParaRPr kumimoji="0" lang="zh-CN" altLang="en-US" sz="18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endParaRPr>
          </a:p>
        </p:txBody>
      </p:sp>
      <p:sp>
        <p:nvSpPr>
          <p:cNvPr id="339" name="文本框 338"/>
          <p:cNvSpPr txBox="1"/>
          <p:nvPr/>
        </p:nvSpPr>
        <p:spPr>
          <a:xfrm>
            <a:off x="9431594" y="2957447"/>
            <a:ext cx="944880" cy="398780"/>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rPr>
              <a:t>标题五</a:t>
            </a:r>
            <a:endParaRPr kumimoji="0" lang="zh-CN" altLang="en-US" sz="20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endParaRPr>
          </a:p>
        </p:txBody>
      </p:sp>
      <p:sp>
        <p:nvSpPr>
          <p:cNvPr id="340" name="矩形 339"/>
          <p:cNvSpPr/>
          <p:nvPr/>
        </p:nvSpPr>
        <p:spPr>
          <a:xfrm>
            <a:off x="1453920" y="3683790"/>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Calibri" panose="020F0502020204030204"/>
                <a:ea typeface="腾祥铁山楷书简"/>
                <a:cs typeface="+mn-cs"/>
              </a:rPr>
              <a:t>只要是与演示相关的，我们竭诚为您服务。</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Calibri" panose="020F0502020204030204"/>
              <a:ea typeface="腾祥铁山楷书简"/>
              <a:cs typeface="+mn-cs"/>
            </a:endParaRPr>
          </a:p>
        </p:txBody>
      </p:sp>
      <p:sp>
        <p:nvSpPr>
          <p:cNvPr id="341" name="矩形 340"/>
          <p:cNvSpPr/>
          <p:nvPr/>
        </p:nvSpPr>
        <p:spPr>
          <a:xfrm>
            <a:off x="3305202" y="3694567"/>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endParaRPr>
          </a:p>
        </p:txBody>
      </p:sp>
      <p:sp>
        <p:nvSpPr>
          <p:cNvPr id="342" name="矩形 341"/>
          <p:cNvSpPr/>
          <p:nvPr/>
        </p:nvSpPr>
        <p:spPr>
          <a:xfrm>
            <a:off x="5300293" y="4126836"/>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endParaRPr>
          </a:p>
        </p:txBody>
      </p:sp>
      <p:sp>
        <p:nvSpPr>
          <p:cNvPr id="343" name="矩形 342"/>
          <p:cNvSpPr/>
          <p:nvPr/>
        </p:nvSpPr>
        <p:spPr>
          <a:xfrm>
            <a:off x="7247145" y="3193626"/>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endParaRPr>
          </a:p>
        </p:txBody>
      </p:sp>
      <p:sp>
        <p:nvSpPr>
          <p:cNvPr id="345" name="矩形 344"/>
          <p:cNvSpPr/>
          <p:nvPr/>
        </p:nvSpPr>
        <p:spPr>
          <a:xfrm>
            <a:off x="9252664" y="3355778"/>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endParaRPr>
          </a:p>
        </p:txBody>
      </p:sp>
      <p:grpSp>
        <p:nvGrpSpPr>
          <p:cNvPr id="344" name="组合 343"/>
          <p:cNvGrpSpPr/>
          <p:nvPr/>
        </p:nvGrpSpPr>
        <p:grpSpPr>
          <a:xfrm>
            <a:off x="4169796" y="207515"/>
            <a:ext cx="3848041" cy="584775"/>
            <a:chOff x="4192129" y="276614"/>
            <a:chExt cx="3848041" cy="584775"/>
          </a:xfrm>
        </p:grpSpPr>
        <p:sp>
          <p:nvSpPr>
            <p:cNvPr id="346" name="文本框 345"/>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347"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48"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1000"/>
                                        <p:tgtEl>
                                          <p:spTgt spid="214"/>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1000"/>
                                        <p:tgtEl>
                                          <p:spTgt spid="33"/>
                                        </p:tgtEl>
                                      </p:cBhvr>
                                    </p:animEffect>
                                  </p:childTnLst>
                                </p:cTn>
                              </p:par>
                              <p:par>
                                <p:cTn id="11" presetID="22" presetClass="entr" presetSubtype="1"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par>
                                <p:cTn id="14" presetID="22" presetClass="entr" presetSubtype="1" fill="hold" nodeType="withEffect">
                                  <p:stCondLst>
                                    <p:cond delay="500"/>
                                  </p:stCondLst>
                                  <p:childTnLst>
                                    <p:set>
                                      <p:cBhvr>
                                        <p:cTn id="15" dur="1" fill="hold">
                                          <p:stCondLst>
                                            <p:cond delay="0"/>
                                          </p:stCondLst>
                                        </p:cTn>
                                        <p:tgtEl>
                                          <p:spTgt spid="124"/>
                                        </p:tgtEl>
                                        <p:attrNameLst>
                                          <p:attrName>style.visibility</p:attrName>
                                        </p:attrNameLst>
                                      </p:cBhvr>
                                      <p:to>
                                        <p:strVal val="visible"/>
                                      </p:to>
                                    </p:set>
                                    <p:animEffect transition="in" filter="wipe(up)">
                                      <p:cBhvr>
                                        <p:cTn id="16" dur="1000"/>
                                        <p:tgtEl>
                                          <p:spTgt spid="124"/>
                                        </p:tgtEl>
                                      </p:cBhvr>
                                    </p:animEffect>
                                  </p:childTnLst>
                                </p:cTn>
                              </p:par>
                              <p:par>
                                <p:cTn id="17" presetID="22" presetClass="entr" presetSubtype="1" fill="hold" nodeType="withEffect">
                                  <p:stCondLst>
                                    <p:cond delay="250"/>
                                  </p:stCondLst>
                                  <p:childTnLst>
                                    <p:set>
                                      <p:cBhvr>
                                        <p:cTn id="18" dur="1" fill="hold">
                                          <p:stCondLst>
                                            <p:cond delay="0"/>
                                          </p:stCondLst>
                                        </p:cTn>
                                        <p:tgtEl>
                                          <p:spTgt spid="94"/>
                                        </p:tgtEl>
                                        <p:attrNameLst>
                                          <p:attrName>style.visibility</p:attrName>
                                        </p:attrNameLst>
                                      </p:cBhvr>
                                      <p:to>
                                        <p:strVal val="visible"/>
                                      </p:to>
                                    </p:set>
                                    <p:animEffect transition="in" filter="wipe(up)">
                                      <p:cBhvr>
                                        <p:cTn id="19" dur="1000"/>
                                        <p:tgtEl>
                                          <p:spTgt spid="94"/>
                                        </p:tgtEl>
                                      </p:cBhvr>
                                    </p:animEffect>
                                  </p:childTnLst>
                                </p:cTn>
                              </p:par>
                              <p:par>
                                <p:cTn id="20" presetID="22" presetClass="entr" presetSubtype="1" fill="hold" nodeType="withEffect">
                                  <p:stCondLst>
                                    <p:cond delay="500"/>
                                  </p:stCondLst>
                                  <p:childTnLst>
                                    <p:set>
                                      <p:cBhvr>
                                        <p:cTn id="21" dur="1" fill="hold">
                                          <p:stCondLst>
                                            <p:cond delay="0"/>
                                          </p:stCondLst>
                                        </p:cTn>
                                        <p:tgtEl>
                                          <p:spTgt spid="154"/>
                                        </p:tgtEl>
                                        <p:attrNameLst>
                                          <p:attrName>style.visibility</p:attrName>
                                        </p:attrNameLst>
                                      </p:cBhvr>
                                      <p:to>
                                        <p:strVal val="visible"/>
                                      </p:to>
                                    </p:set>
                                    <p:animEffect transition="in" filter="wipe(up)">
                                      <p:cBhvr>
                                        <p:cTn id="22" dur="1000"/>
                                        <p:tgtEl>
                                          <p:spTgt spid="154"/>
                                        </p:tgtEl>
                                      </p:cBhvr>
                                    </p:animEffect>
                                  </p:childTnLst>
                                </p:cTn>
                              </p:par>
                              <p:par>
                                <p:cTn id="23" presetID="22" presetClass="entr" presetSubtype="1" fill="hold" nodeType="withEffect">
                                  <p:stCondLst>
                                    <p:cond delay="75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1000"/>
                                        <p:tgtEl>
                                          <p:spTgt spid="64"/>
                                        </p:tgtEl>
                                      </p:cBhvr>
                                    </p:animEffect>
                                  </p:childTnLst>
                                </p:cTn>
                              </p:par>
                              <p:par>
                                <p:cTn id="26" presetID="22" presetClass="entr" presetSubtype="1" fill="hold" nodeType="withEffect">
                                  <p:stCondLst>
                                    <p:cond delay="250"/>
                                  </p:stCondLst>
                                  <p:childTnLst>
                                    <p:set>
                                      <p:cBhvr>
                                        <p:cTn id="27" dur="1" fill="hold">
                                          <p:stCondLst>
                                            <p:cond delay="0"/>
                                          </p:stCondLst>
                                        </p:cTn>
                                        <p:tgtEl>
                                          <p:spTgt spid="34"/>
                                        </p:tgtEl>
                                        <p:attrNameLst>
                                          <p:attrName>style.visibility</p:attrName>
                                        </p:attrNameLst>
                                      </p:cBhvr>
                                      <p:to>
                                        <p:strVal val="visible"/>
                                      </p:to>
                                    </p:set>
                                    <p:animEffect transition="in" filter="wipe(up)">
                                      <p:cBhvr>
                                        <p:cTn id="28" dur="10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4"/>
                                        </p:tgtEl>
                                        <p:attrNameLst>
                                          <p:attrName>style.visibility</p:attrName>
                                        </p:attrNameLst>
                                      </p:cBhvr>
                                      <p:to>
                                        <p:strVal val="visible"/>
                                      </p:to>
                                    </p:set>
                                    <p:animEffect transition="in" filter="wipe(up)">
                                      <p:cBhvr>
                                        <p:cTn id="33" dur="750"/>
                                        <p:tgtEl>
                                          <p:spTgt spid="184"/>
                                        </p:tgtEl>
                                      </p:cBhvr>
                                    </p:animEffect>
                                  </p:childTnLst>
                                </p:cTn>
                              </p:par>
                              <p:par>
                                <p:cTn id="34" presetID="47" presetClass="entr" presetSubtype="0" fill="hold" grpId="0" nodeType="withEffect">
                                  <p:stCondLst>
                                    <p:cond delay="0"/>
                                  </p:stCondLst>
                                  <p:childTnLst>
                                    <p:set>
                                      <p:cBhvr>
                                        <p:cTn id="35" dur="1" fill="hold">
                                          <p:stCondLst>
                                            <p:cond delay="0"/>
                                          </p:stCondLst>
                                        </p:cTn>
                                        <p:tgtEl>
                                          <p:spTgt spid="335"/>
                                        </p:tgtEl>
                                        <p:attrNameLst>
                                          <p:attrName>style.visibility</p:attrName>
                                        </p:attrNameLst>
                                      </p:cBhvr>
                                      <p:to>
                                        <p:strVal val="visible"/>
                                      </p:to>
                                    </p:set>
                                    <p:animEffect transition="in" filter="fade">
                                      <p:cBhvr>
                                        <p:cTn id="36" dur="1000"/>
                                        <p:tgtEl>
                                          <p:spTgt spid="335"/>
                                        </p:tgtEl>
                                      </p:cBhvr>
                                    </p:animEffect>
                                    <p:anim calcmode="lin" valueType="num">
                                      <p:cBhvr>
                                        <p:cTn id="37" dur="1000" fill="hold"/>
                                        <p:tgtEl>
                                          <p:spTgt spid="335"/>
                                        </p:tgtEl>
                                        <p:attrNameLst>
                                          <p:attrName>ppt_x</p:attrName>
                                        </p:attrNameLst>
                                      </p:cBhvr>
                                      <p:tavLst>
                                        <p:tav tm="0">
                                          <p:val>
                                            <p:strVal val="#ppt_x"/>
                                          </p:val>
                                        </p:tav>
                                        <p:tav tm="100000">
                                          <p:val>
                                            <p:strVal val="#ppt_x"/>
                                          </p:val>
                                        </p:tav>
                                      </p:tavLst>
                                    </p:anim>
                                    <p:anim calcmode="lin" valueType="num">
                                      <p:cBhvr>
                                        <p:cTn id="38" dur="1000" fill="hold"/>
                                        <p:tgtEl>
                                          <p:spTgt spid="335"/>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500"/>
                                  </p:stCondLst>
                                  <p:iterate type="lt">
                                    <p:tmPct val="10000"/>
                                  </p:iterate>
                                  <p:childTnLst>
                                    <p:set>
                                      <p:cBhvr>
                                        <p:cTn id="40" dur="1" fill="hold">
                                          <p:stCondLst>
                                            <p:cond delay="0"/>
                                          </p:stCondLst>
                                        </p:cTn>
                                        <p:tgtEl>
                                          <p:spTgt spid="340"/>
                                        </p:tgtEl>
                                        <p:attrNameLst>
                                          <p:attrName>style.visibility</p:attrName>
                                        </p:attrNameLst>
                                      </p:cBhvr>
                                      <p:to>
                                        <p:strVal val="visible"/>
                                      </p:to>
                                    </p:set>
                                    <p:animEffect transition="in" filter="fade">
                                      <p:cBhvr>
                                        <p:cTn id="41" dur="500"/>
                                        <p:tgtEl>
                                          <p:spTgt spid="340"/>
                                        </p:tgtEl>
                                      </p:cBhvr>
                                    </p:animEffect>
                                    <p:anim calcmode="lin" valueType="num">
                                      <p:cBhvr>
                                        <p:cTn id="42" dur="500" fill="hold"/>
                                        <p:tgtEl>
                                          <p:spTgt spid="340"/>
                                        </p:tgtEl>
                                        <p:attrNameLst>
                                          <p:attrName>ppt_x</p:attrName>
                                        </p:attrNameLst>
                                      </p:cBhvr>
                                      <p:tavLst>
                                        <p:tav tm="0">
                                          <p:val>
                                            <p:strVal val="#ppt_x"/>
                                          </p:val>
                                        </p:tav>
                                        <p:tav tm="100000">
                                          <p:val>
                                            <p:strVal val="#ppt_x"/>
                                          </p:val>
                                        </p:tav>
                                      </p:tavLst>
                                    </p:anim>
                                    <p:anim calcmode="lin" valueType="num">
                                      <p:cBhvr>
                                        <p:cTn id="43" dur="500" fill="hold"/>
                                        <p:tgtEl>
                                          <p:spTgt spid="34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15"/>
                                        </p:tgtEl>
                                        <p:attrNameLst>
                                          <p:attrName>style.visibility</p:attrName>
                                        </p:attrNameLst>
                                      </p:cBhvr>
                                      <p:to>
                                        <p:strVal val="visible"/>
                                      </p:to>
                                    </p:set>
                                    <p:animEffect transition="in" filter="wipe(up)">
                                      <p:cBhvr>
                                        <p:cTn id="48" dur="750"/>
                                        <p:tgtEl>
                                          <p:spTgt spid="215"/>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336"/>
                                        </p:tgtEl>
                                        <p:attrNameLst>
                                          <p:attrName>style.visibility</p:attrName>
                                        </p:attrNameLst>
                                      </p:cBhvr>
                                      <p:to>
                                        <p:strVal val="visible"/>
                                      </p:to>
                                    </p:set>
                                    <p:animEffect transition="in" filter="fade">
                                      <p:cBhvr>
                                        <p:cTn id="51" dur="1000"/>
                                        <p:tgtEl>
                                          <p:spTgt spid="336"/>
                                        </p:tgtEl>
                                      </p:cBhvr>
                                    </p:animEffect>
                                    <p:anim calcmode="lin" valueType="num">
                                      <p:cBhvr>
                                        <p:cTn id="52" dur="1000" fill="hold"/>
                                        <p:tgtEl>
                                          <p:spTgt spid="336"/>
                                        </p:tgtEl>
                                        <p:attrNameLst>
                                          <p:attrName>ppt_x</p:attrName>
                                        </p:attrNameLst>
                                      </p:cBhvr>
                                      <p:tavLst>
                                        <p:tav tm="0">
                                          <p:val>
                                            <p:strVal val="#ppt_x"/>
                                          </p:val>
                                        </p:tav>
                                        <p:tav tm="100000">
                                          <p:val>
                                            <p:strVal val="#ppt_x"/>
                                          </p:val>
                                        </p:tav>
                                      </p:tavLst>
                                    </p:anim>
                                    <p:anim calcmode="lin" valueType="num">
                                      <p:cBhvr>
                                        <p:cTn id="53" dur="1000" fill="hold"/>
                                        <p:tgtEl>
                                          <p:spTgt spid="33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500"/>
                                  </p:stCondLst>
                                  <p:iterate type="lt">
                                    <p:tmPct val="10000"/>
                                  </p:iterate>
                                  <p:childTnLst>
                                    <p:set>
                                      <p:cBhvr>
                                        <p:cTn id="55" dur="1" fill="hold">
                                          <p:stCondLst>
                                            <p:cond delay="0"/>
                                          </p:stCondLst>
                                        </p:cTn>
                                        <p:tgtEl>
                                          <p:spTgt spid="341"/>
                                        </p:tgtEl>
                                        <p:attrNameLst>
                                          <p:attrName>style.visibility</p:attrName>
                                        </p:attrNameLst>
                                      </p:cBhvr>
                                      <p:to>
                                        <p:strVal val="visible"/>
                                      </p:to>
                                    </p:set>
                                    <p:animEffect transition="in" filter="fade">
                                      <p:cBhvr>
                                        <p:cTn id="56" dur="500"/>
                                        <p:tgtEl>
                                          <p:spTgt spid="341"/>
                                        </p:tgtEl>
                                      </p:cBhvr>
                                    </p:animEffect>
                                    <p:anim calcmode="lin" valueType="num">
                                      <p:cBhvr>
                                        <p:cTn id="57" dur="500" fill="hold"/>
                                        <p:tgtEl>
                                          <p:spTgt spid="341"/>
                                        </p:tgtEl>
                                        <p:attrNameLst>
                                          <p:attrName>ppt_x</p:attrName>
                                        </p:attrNameLst>
                                      </p:cBhvr>
                                      <p:tavLst>
                                        <p:tav tm="0">
                                          <p:val>
                                            <p:strVal val="#ppt_x"/>
                                          </p:val>
                                        </p:tav>
                                        <p:tav tm="100000">
                                          <p:val>
                                            <p:strVal val="#ppt_x"/>
                                          </p:val>
                                        </p:tav>
                                      </p:tavLst>
                                    </p:anim>
                                    <p:anim calcmode="lin" valueType="num">
                                      <p:cBhvr>
                                        <p:cTn id="58" dur="500" fill="hold"/>
                                        <p:tgtEl>
                                          <p:spTgt spid="34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45"/>
                                        </p:tgtEl>
                                        <p:attrNameLst>
                                          <p:attrName>style.visibility</p:attrName>
                                        </p:attrNameLst>
                                      </p:cBhvr>
                                      <p:to>
                                        <p:strVal val="visible"/>
                                      </p:to>
                                    </p:set>
                                    <p:animEffect transition="in" filter="wipe(up)">
                                      <p:cBhvr>
                                        <p:cTn id="63" dur="750"/>
                                        <p:tgtEl>
                                          <p:spTgt spid="245"/>
                                        </p:tgtEl>
                                      </p:cBhvr>
                                    </p:animEffect>
                                  </p:childTnLst>
                                </p:cTn>
                              </p:par>
                              <p:par>
                                <p:cTn id="64" presetID="47" presetClass="entr" presetSubtype="0" fill="hold" grpId="0"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fade">
                                      <p:cBhvr>
                                        <p:cTn id="66" dur="1000"/>
                                        <p:tgtEl>
                                          <p:spTgt spid="337"/>
                                        </p:tgtEl>
                                      </p:cBhvr>
                                    </p:animEffect>
                                    <p:anim calcmode="lin" valueType="num">
                                      <p:cBhvr>
                                        <p:cTn id="67" dur="1000" fill="hold"/>
                                        <p:tgtEl>
                                          <p:spTgt spid="337"/>
                                        </p:tgtEl>
                                        <p:attrNameLst>
                                          <p:attrName>ppt_x</p:attrName>
                                        </p:attrNameLst>
                                      </p:cBhvr>
                                      <p:tavLst>
                                        <p:tav tm="0">
                                          <p:val>
                                            <p:strVal val="#ppt_x"/>
                                          </p:val>
                                        </p:tav>
                                        <p:tav tm="100000">
                                          <p:val>
                                            <p:strVal val="#ppt_x"/>
                                          </p:val>
                                        </p:tav>
                                      </p:tavLst>
                                    </p:anim>
                                    <p:anim calcmode="lin" valueType="num">
                                      <p:cBhvr>
                                        <p:cTn id="68" dur="1000" fill="hold"/>
                                        <p:tgtEl>
                                          <p:spTgt spid="337"/>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500"/>
                                  </p:stCondLst>
                                  <p:iterate type="lt">
                                    <p:tmPct val="10000"/>
                                  </p:iterate>
                                  <p:childTnLst>
                                    <p:set>
                                      <p:cBhvr>
                                        <p:cTn id="70" dur="1" fill="hold">
                                          <p:stCondLst>
                                            <p:cond delay="0"/>
                                          </p:stCondLst>
                                        </p:cTn>
                                        <p:tgtEl>
                                          <p:spTgt spid="342"/>
                                        </p:tgtEl>
                                        <p:attrNameLst>
                                          <p:attrName>style.visibility</p:attrName>
                                        </p:attrNameLst>
                                      </p:cBhvr>
                                      <p:to>
                                        <p:strVal val="visible"/>
                                      </p:to>
                                    </p:set>
                                    <p:animEffect transition="in" filter="fade">
                                      <p:cBhvr>
                                        <p:cTn id="71" dur="500"/>
                                        <p:tgtEl>
                                          <p:spTgt spid="342"/>
                                        </p:tgtEl>
                                      </p:cBhvr>
                                    </p:animEffect>
                                    <p:anim calcmode="lin" valueType="num">
                                      <p:cBhvr>
                                        <p:cTn id="72" dur="500" fill="hold"/>
                                        <p:tgtEl>
                                          <p:spTgt spid="342"/>
                                        </p:tgtEl>
                                        <p:attrNameLst>
                                          <p:attrName>ppt_x</p:attrName>
                                        </p:attrNameLst>
                                      </p:cBhvr>
                                      <p:tavLst>
                                        <p:tav tm="0">
                                          <p:val>
                                            <p:strVal val="#ppt_x"/>
                                          </p:val>
                                        </p:tav>
                                        <p:tav tm="100000">
                                          <p:val>
                                            <p:strVal val="#ppt_x"/>
                                          </p:val>
                                        </p:tav>
                                      </p:tavLst>
                                    </p:anim>
                                    <p:anim calcmode="lin" valueType="num">
                                      <p:cBhvr>
                                        <p:cTn id="73" dur="500" fill="hold"/>
                                        <p:tgtEl>
                                          <p:spTgt spid="34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75"/>
                                        </p:tgtEl>
                                        <p:attrNameLst>
                                          <p:attrName>style.visibility</p:attrName>
                                        </p:attrNameLst>
                                      </p:cBhvr>
                                      <p:to>
                                        <p:strVal val="visible"/>
                                      </p:to>
                                    </p:set>
                                    <p:animEffect transition="in" filter="wipe(up)">
                                      <p:cBhvr>
                                        <p:cTn id="78" dur="750"/>
                                        <p:tgtEl>
                                          <p:spTgt spid="275"/>
                                        </p:tgtEl>
                                      </p:cBhvr>
                                    </p:animEffect>
                                  </p:childTnLst>
                                </p:cTn>
                              </p:par>
                              <p:par>
                                <p:cTn id="79" presetID="47" presetClass="entr" presetSubtype="0" fill="hold" grpId="0" nodeType="withEffect">
                                  <p:stCondLst>
                                    <p:cond delay="0"/>
                                  </p:stCondLst>
                                  <p:childTnLst>
                                    <p:set>
                                      <p:cBhvr>
                                        <p:cTn id="80" dur="1" fill="hold">
                                          <p:stCondLst>
                                            <p:cond delay="0"/>
                                          </p:stCondLst>
                                        </p:cTn>
                                        <p:tgtEl>
                                          <p:spTgt spid="338"/>
                                        </p:tgtEl>
                                        <p:attrNameLst>
                                          <p:attrName>style.visibility</p:attrName>
                                        </p:attrNameLst>
                                      </p:cBhvr>
                                      <p:to>
                                        <p:strVal val="visible"/>
                                      </p:to>
                                    </p:set>
                                    <p:animEffect transition="in" filter="fade">
                                      <p:cBhvr>
                                        <p:cTn id="81" dur="1000"/>
                                        <p:tgtEl>
                                          <p:spTgt spid="338"/>
                                        </p:tgtEl>
                                      </p:cBhvr>
                                    </p:animEffect>
                                    <p:anim calcmode="lin" valueType="num">
                                      <p:cBhvr>
                                        <p:cTn id="82" dur="1000" fill="hold"/>
                                        <p:tgtEl>
                                          <p:spTgt spid="338"/>
                                        </p:tgtEl>
                                        <p:attrNameLst>
                                          <p:attrName>ppt_x</p:attrName>
                                        </p:attrNameLst>
                                      </p:cBhvr>
                                      <p:tavLst>
                                        <p:tav tm="0">
                                          <p:val>
                                            <p:strVal val="#ppt_x"/>
                                          </p:val>
                                        </p:tav>
                                        <p:tav tm="100000">
                                          <p:val>
                                            <p:strVal val="#ppt_x"/>
                                          </p:val>
                                        </p:tav>
                                      </p:tavLst>
                                    </p:anim>
                                    <p:anim calcmode="lin" valueType="num">
                                      <p:cBhvr>
                                        <p:cTn id="83" dur="1000" fill="hold"/>
                                        <p:tgtEl>
                                          <p:spTgt spid="338"/>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500"/>
                                  </p:stCondLst>
                                  <p:iterate type="lt">
                                    <p:tmPct val="10000"/>
                                  </p:iterate>
                                  <p:childTnLst>
                                    <p:set>
                                      <p:cBhvr>
                                        <p:cTn id="85" dur="1" fill="hold">
                                          <p:stCondLst>
                                            <p:cond delay="0"/>
                                          </p:stCondLst>
                                        </p:cTn>
                                        <p:tgtEl>
                                          <p:spTgt spid="343"/>
                                        </p:tgtEl>
                                        <p:attrNameLst>
                                          <p:attrName>style.visibility</p:attrName>
                                        </p:attrNameLst>
                                      </p:cBhvr>
                                      <p:to>
                                        <p:strVal val="visible"/>
                                      </p:to>
                                    </p:set>
                                    <p:animEffect transition="in" filter="fade">
                                      <p:cBhvr>
                                        <p:cTn id="86" dur="500"/>
                                        <p:tgtEl>
                                          <p:spTgt spid="343"/>
                                        </p:tgtEl>
                                      </p:cBhvr>
                                    </p:animEffect>
                                    <p:anim calcmode="lin" valueType="num">
                                      <p:cBhvr>
                                        <p:cTn id="87" dur="500" fill="hold"/>
                                        <p:tgtEl>
                                          <p:spTgt spid="343"/>
                                        </p:tgtEl>
                                        <p:attrNameLst>
                                          <p:attrName>ppt_x</p:attrName>
                                        </p:attrNameLst>
                                      </p:cBhvr>
                                      <p:tavLst>
                                        <p:tav tm="0">
                                          <p:val>
                                            <p:strVal val="#ppt_x"/>
                                          </p:val>
                                        </p:tav>
                                        <p:tav tm="100000">
                                          <p:val>
                                            <p:strVal val="#ppt_x"/>
                                          </p:val>
                                        </p:tav>
                                      </p:tavLst>
                                    </p:anim>
                                    <p:anim calcmode="lin" valueType="num">
                                      <p:cBhvr>
                                        <p:cTn id="88" dur="500" fill="hold"/>
                                        <p:tgtEl>
                                          <p:spTgt spid="343"/>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305"/>
                                        </p:tgtEl>
                                        <p:attrNameLst>
                                          <p:attrName>style.visibility</p:attrName>
                                        </p:attrNameLst>
                                      </p:cBhvr>
                                      <p:to>
                                        <p:strVal val="visible"/>
                                      </p:to>
                                    </p:set>
                                    <p:animEffect transition="in" filter="wipe(up)">
                                      <p:cBhvr>
                                        <p:cTn id="93" dur="750"/>
                                        <p:tgtEl>
                                          <p:spTgt spid="305"/>
                                        </p:tgtEl>
                                      </p:cBhvr>
                                    </p:animEffect>
                                  </p:childTnLst>
                                </p:cTn>
                              </p:par>
                              <p:par>
                                <p:cTn id="94" presetID="47" presetClass="entr" presetSubtype="0" fill="hold" grpId="0" nodeType="withEffect">
                                  <p:stCondLst>
                                    <p:cond delay="0"/>
                                  </p:stCondLst>
                                  <p:childTnLst>
                                    <p:set>
                                      <p:cBhvr>
                                        <p:cTn id="95" dur="1" fill="hold">
                                          <p:stCondLst>
                                            <p:cond delay="0"/>
                                          </p:stCondLst>
                                        </p:cTn>
                                        <p:tgtEl>
                                          <p:spTgt spid="339"/>
                                        </p:tgtEl>
                                        <p:attrNameLst>
                                          <p:attrName>style.visibility</p:attrName>
                                        </p:attrNameLst>
                                      </p:cBhvr>
                                      <p:to>
                                        <p:strVal val="visible"/>
                                      </p:to>
                                    </p:set>
                                    <p:animEffect transition="in" filter="fade">
                                      <p:cBhvr>
                                        <p:cTn id="96" dur="1000"/>
                                        <p:tgtEl>
                                          <p:spTgt spid="339"/>
                                        </p:tgtEl>
                                      </p:cBhvr>
                                    </p:animEffect>
                                    <p:anim calcmode="lin" valueType="num">
                                      <p:cBhvr>
                                        <p:cTn id="97" dur="1000" fill="hold"/>
                                        <p:tgtEl>
                                          <p:spTgt spid="339"/>
                                        </p:tgtEl>
                                        <p:attrNameLst>
                                          <p:attrName>ppt_x</p:attrName>
                                        </p:attrNameLst>
                                      </p:cBhvr>
                                      <p:tavLst>
                                        <p:tav tm="0">
                                          <p:val>
                                            <p:strVal val="#ppt_x"/>
                                          </p:val>
                                        </p:tav>
                                        <p:tav tm="100000">
                                          <p:val>
                                            <p:strVal val="#ppt_x"/>
                                          </p:val>
                                        </p:tav>
                                      </p:tavLst>
                                    </p:anim>
                                    <p:anim calcmode="lin" valueType="num">
                                      <p:cBhvr>
                                        <p:cTn id="98" dur="1000" fill="hold"/>
                                        <p:tgtEl>
                                          <p:spTgt spid="339"/>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500"/>
                                  </p:stCondLst>
                                  <p:iterate type="lt">
                                    <p:tmPct val="10000"/>
                                  </p:iterate>
                                  <p:childTnLst>
                                    <p:set>
                                      <p:cBhvr>
                                        <p:cTn id="100" dur="1" fill="hold">
                                          <p:stCondLst>
                                            <p:cond delay="0"/>
                                          </p:stCondLst>
                                        </p:cTn>
                                        <p:tgtEl>
                                          <p:spTgt spid="345"/>
                                        </p:tgtEl>
                                        <p:attrNameLst>
                                          <p:attrName>style.visibility</p:attrName>
                                        </p:attrNameLst>
                                      </p:cBhvr>
                                      <p:to>
                                        <p:strVal val="visible"/>
                                      </p:to>
                                    </p:set>
                                    <p:animEffect transition="in" filter="fade">
                                      <p:cBhvr>
                                        <p:cTn id="101" dur="500"/>
                                        <p:tgtEl>
                                          <p:spTgt spid="345"/>
                                        </p:tgtEl>
                                      </p:cBhvr>
                                    </p:animEffect>
                                    <p:anim calcmode="lin" valueType="num">
                                      <p:cBhvr>
                                        <p:cTn id="102" dur="500" fill="hold"/>
                                        <p:tgtEl>
                                          <p:spTgt spid="345"/>
                                        </p:tgtEl>
                                        <p:attrNameLst>
                                          <p:attrName>ppt_x</p:attrName>
                                        </p:attrNameLst>
                                      </p:cBhvr>
                                      <p:tavLst>
                                        <p:tav tm="0">
                                          <p:val>
                                            <p:strVal val="#ppt_x"/>
                                          </p:val>
                                        </p:tav>
                                        <p:tav tm="100000">
                                          <p:val>
                                            <p:strVal val="#ppt_x"/>
                                          </p:val>
                                        </p:tav>
                                      </p:tavLst>
                                    </p:anim>
                                    <p:anim calcmode="lin" valueType="num">
                                      <p:cBhvr>
                                        <p:cTn id="103" dur="500" fill="hold"/>
                                        <p:tgtEl>
                                          <p:spTgt spid="3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14" grpId="0" animBg="1"/>
      <p:bldP spid="335" grpId="0" bldLvl="0" animBg="1"/>
      <p:bldP spid="336" grpId="0" bldLvl="0" animBg="1"/>
      <p:bldP spid="337" grpId="0" bldLvl="0" animBg="1"/>
      <p:bldP spid="338" grpId="0" bldLvl="0" animBg="1"/>
      <p:bldP spid="339" grpId="0" bldLvl="0" animBg="1"/>
      <p:bldP spid="340" grpId="0"/>
      <p:bldP spid="341" grpId="0"/>
      <p:bldP spid="342" grpId="0"/>
      <p:bldP spid="343" grpId="0"/>
      <p:bldP spid="3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62636" y="1317050"/>
            <a:ext cx="4937447" cy="3637961"/>
            <a:chOff x="1359422" y="1981200"/>
            <a:chExt cx="4736579" cy="3489960"/>
          </a:xfrm>
        </p:grpSpPr>
        <p:sp>
          <p:nvSpPr>
            <p:cNvPr id="5" name="椭圆 4"/>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肆</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ln>
        </p:spPr>
        <p:txBody>
          <a:bodyPr vert="horz" wrap="square" lIns="91440" tIns="45720" rIns="91440" bIns="45720" numCol="1" anchor="t" anchorCtr="0" compatLnSpc="1"/>
          <a:lstStyle/>
          <a:p>
            <a:endParaRPr lang="zh-CN" altLang="en-US">
              <a:solidFill>
                <a:srgbClr val="C00000"/>
              </a:solidFill>
            </a:endParaRPr>
          </a:p>
        </p:txBody>
      </p:sp>
      <p:sp>
        <p:nvSpPr>
          <p:cNvPr id="10" name="文本占位符 2"/>
          <p:cNvSpPr txBox="1"/>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endPar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endParaRPr>
          </a:p>
        </p:txBody>
      </p:sp>
      <p:grpSp>
        <p:nvGrpSpPr>
          <p:cNvPr id="11" name="Group 667"/>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图片 22" descr="图片包含 鲜花, 餐桌, 烟火, 室内&#10;&#10;已生成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p:cNvGrpSpPr/>
          <p:nvPr/>
        </p:nvGrpSpPr>
        <p:grpSpPr>
          <a:xfrm>
            <a:off x="7067501" y="3493666"/>
            <a:ext cx="355600" cy="484188"/>
            <a:chOff x="4755469" y="4479245"/>
            <a:chExt cx="355600" cy="484188"/>
          </a:xfrm>
        </p:grpSpPr>
        <p:sp>
          <p:nvSpPr>
            <p:cNvPr id="25"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6"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7"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grpSp>
      <p:grpSp>
        <p:nvGrpSpPr>
          <p:cNvPr id="28" name="组合 27"/>
          <p:cNvGrpSpPr/>
          <p:nvPr/>
        </p:nvGrpSpPr>
        <p:grpSpPr>
          <a:xfrm>
            <a:off x="4169796" y="207515"/>
            <a:ext cx="3848041" cy="584775"/>
            <a:chOff x="4192129" y="276614"/>
            <a:chExt cx="3848041" cy="584775"/>
          </a:xfrm>
        </p:grpSpPr>
        <p:sp>
          <p:nvSpPr>
            <p:cNvPr id="29" name="文本框 28"/>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30"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1"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784"/>
          <p:cNvSpPr>
            <a:spLocks noEditPoints="1"/>
          </p:cNvSpPr>
          <p:nvPr/>
        </p:nvSpPr>
        <p:spPr bwMode="auto">
          <a:xfrm rot="5400000">
            <a:off x="5026248" y="2872435"/>
            <a:ext cx="2139504" cy="2112818"/>
          </a:xfrm>
          <a:custGeom>
            <a:avLst/>
            <a:gdLst>
              <a:gd name="T0" fmla="*/ 841 w 8039"/>
              <a:gd name="T1" fmla="*/ 5993 h 7932"/>
              <a:gd name="T2" fmla="*/ 379 w 8039"/>
              <a:gd name="T3" fmla="*/ 3482 h 7932"/>
              <a:gd name="T4" fmla="*/ 7712 w 8039"/>
              <a:gd name="T5" fmla="*/ 3794 h 7932"/>
              <a:gd name="T6" fmla="*/ 4990 w 8039"/>
              <a:gd name="T7" fmla="*/ 3996 h 7932"/>
              <a:gd name="T8" fmla="*/ 6233 w 8039"/>
              <a:gd name="T9" fmla="*/ 3364 h 7932"/>
              <a:gd name="T10" fmla="*/ 2556 w 8039"/>
              <a:gd name="T11" fmla="*/ 4018 h 7932"/>
              <a:gd name="T12" fmla="*/ 2250 w 8039"/>
              <a:gd name="T13" fmla="*/ 4193 h 7932"/>
              <a:gd name="T14" fmla="*/ 3063 w 8039"/>
              <a:gd name="T15" fmla="*/ 3966 h 7932"/>
              <a:gd name="T16" fmla="*/ 4665 w 8039"/>
              <a:gd name="T17" fmla="*/ 3562 h 7932"/>
              <a:gd name="T18" fmla="*/ 2058 w 8039"/>
              <a:gd name="T19" fmla="*/ 2436 h 7932"/>
              <a:gd name="T20" fmla="*/ 3165 w 8039"/>
              <a:gd name="T21" fmla="*/ 3573 h 7932"/>
              <a:gd name="T22" fmla="*/ 4742 w 8039"/>
              <a:gd name="T23" fmla="*/ 1524 h 7932"/>
              <a:gd name="T24" fmla="*/ 5565 w 8039"/>
              <a:gd name="T25" fmla="*/ 1395 h 7932"/>
              <a:gd name="T26" fmla="*/ 4983 w 8039"/>
              <a:gd name="T27" fmla="*/ 185 h 7932"/>
              <a:gd name="T28" fmla="*/ 7281 w 8039"/>
              <a:gd name="T29" fmla="*/ 2980 h 7932"/>
              <a:gd name="T30" fmla="*/ 5650 w 8039"/>
              <a:gd name="T31" fmla="*/ 2996 h 7932"/>
              <a:gd name="T32" fmla="*/ 5105 w 8039"/>
              <a:gd name="T33" fmla="*/ 2936 h 7932"/>
              <a:gd name="T34" fmla="*/ 4861 w 8039"/>
              <a:gd name="T35" fmla="*/ 2857 h 7932"/>
              <a:gd name="T36" fmla="*/ 3588 w 8039"/>
              <a:gd name="T37" fmla="*/ 1791 h 7932"/>
              <a:gd name="T38" fmla="*/ 4711 w 8039"/>
              <a:gd name="T39" fmla="*/ 877 h 7932"/>
              <a:gd name="T40" fmla="*/ 6514 w 8039"/>
              <a:gd name="T41" fmla="*/ 3772 h 7932"/>
              <a:gd name="T42" fmla="*/ 5811 w 8039"/>
              <a:gd name="T43" fmla="*/ 3581 h 7932"/>
              <a:gd name="T44" fmla="*/ 6547 w 8039"/>
              <a:gd name="T45" fmla="*/ 1170 h 7932"/>
              <a:gd name="T46" fmla="*/ 6746 w 8039"/>
              <a:gd name="T47" fmla="*/ 3602 h 7932"/>
              <a:gd name="T48" fmla="*/ 2140 w 8039"/>
              <a:gd name="T49" fmla="*/ 3582 h 7932"/>
              <a:gd name="T50" fmla="*/ 1756 w 8039"/>
              <a:gd name="T51" fmla="*/ 3465 h 7932"/>
              <a:gd name="T52" fmla="*/ 2749 w 8039"/>
              <a:gd name="T53" fmla="*/ 2881 h 7932"/>
              <a:gd name="T54" fmla="*/ 1278 w 8039"/>
              <a:gd name="T55" fmla="*/ 3489 h 7932"/>
              <a:gd name="T56" fmla="*/ 912 w 8039"/>
              <a:gd name="T57" fmla="*/ 2376 h 7932"/>
              <a:gd name="T58" fmla="*/ 2303 w 8039"/>
              <a:gd name="T59" fmla="*/ 2184 h 7932"/>
              <a:gd name="T60" fmla="*/ 1066 w 8039"/>
              <a:gd name="T61" fmla="*/ 2957 h 7932"/>
              <a:gd name="T62" fmla="*/ 3161 w 8039"/>
              <a:gd name="T63" fmla="*/ 423 h 7932"/>
              <a:gd name="T64" fmla="*/ 2818 w 8039"/>
              <a:gd name="T65" fmla="*/ 2580 h 7932"/>
              <a:gd name="T66" fmla="*/ 2595 w 8039"/>
              <a:gd name="T67" fmla="*/ 1308 h 7932"/>
              <a:gd name="T68" fmla="*/ 5162 w 8039"/>
              <a:gd name="T69" fmla="*/ 3136 h 7932"/>
              <a:gd name="T70" fmla="*/ 5258 w 8039"/>
              <a:gd name="T71" fmla="*/ 2814 h 7932"/>
              <a:gd name="T72" fmla="*/ 1839 w 8039"/>
              <a:gd name="T73" fmla="*/ 5257 h 7932"/>
              <a:gd name="T74" fmla="*/ 3922 w 8039"/>
              <a:gd name="T75" fmla="*/ 5805 h 7932"/>
              <a:gd name="T76" fmla="*/ 4988 w 8039"/>
              <a:gd name="T77" fmla="*/ 6442 h 7932"/>
              <a:gd name="T78" fmla="*/ 5260 w 8039"/>
              <a:gd name="T79" fmla="*/ 5856 h 7932"/>
              <a:gd name="T80" fmla="*/ 4639 w 8039"/>
              <a:gd name="T81" fmla="*/ 7371 h 7932"/>
              <a:gd name="T82" fmla="*/ 6800 w 8039"/>
              <a:gd name="T83" fmla="*/ 6723 h 7932"/>
              <a:gd name="T84" fmla="*/ 5642 w 8039"/>
              <a:gd name="T85" fmla="*/ 4934 h 7932"/>
              <a:gd name="T86" fmla="*/ 5748 w 8039"/>
              <a:gd name="T87" fmla="*/ 5415 h 7932"/>
              <a:gd name="T88" fmla="*/ 4763 w 8039"/>
              <a:gd name="T89" fmla="*/ 5419 h 7932"/>
              <a:gd name="T90" fmla="*/ 3579 w 8039"/>
              <a:gd name="T91" fmla="*/ 5887 h 7932"/>
              <a:gd name="T92" fmla="*/ 3729 w 8039"/>
              <a:gd name="T93" fmla="*/ 5284 h 7932"/>
              <a:gd name="T94" fmla="*/ 6665 w 8039"/>
              <a:gd name="T95" fmla="*/ 4169 h 7932"/>
              <a:gd name="T96" fmla="*/ 5662 w 8039"/>
              <a:gd name="T97" fmla="*/ 4327 h 7932"/>
              <a:gd name="T98" fmla="*/ 6655 w 8039"/>
              <a:gd name="T99" fmla="*/ 5586 h 7932"/>
              <a:gd name="T100" fmla="*/ 6953 w 8039"/>
              <a:gd name="T101" fmla="*/ 4892 h 7932"/>
              <a:gd name="T102" fmla="*/ 1979 w 8039"/>
              <a:gd name="T103" fmla="*/ 4164 h 7932"/>
              <a:gd name="T104" fmla="*/ 1404 w 8039"/>
              <a:gd name="T105" fmla="*/ 4344 h 7932"/>
              <a:gd name="T106" fmla="*/ 2783 w 8039"/>
              <a:gd name="T107" fmla="*/ 5088 h 7932"/>
              <a:gd name="T108" fmla="*/ 3526 w 8039"/>
              <a:gd name="T109" fmla="*/ 4300 h 7932"/>
              <a:gd name="T110" fmla="*/ 2541 w 8039"/>
              <a:gd name="T111" fmla="*/ 5862 h 7932"/>
              <a:gd name="T112" fmla="*/ 2288 w 8039"/>
              <a:gd name="T113" fmla="*/ 5703 h 7932"/>
              <a:gd name="T114" fmla="*/ 1330 w 8039"/>
              <a:gd name="T115" fmla="*/ 4503 h 7932"/>
              <a:gd name="T116" fmla="*/ 2790 w 8039"/>
              <a:gd name="T117" fmla="*/ 7276 h 7932"/>
              <a:gd name="T118" fmla="*/ 3166 w 8039"/>
              <a:gd name="T119" fmla="*/ 5480 h 7932"/>
              <a:gd name="T120" fmla="*/ 2487 w 8039"/>
              <a:gd name="T121" fmla="*/ 6470 h 7932"/>
              <a:gd name="T122" fmla="*/ 4692 w 8039"/>
              <a:gd name="T123" fmla="*/ 4808 h 7932"/>
              <a:gd name="T124" fmla="*/ 5599 w 8039"/>
              <a:gd name="T125" fmla="*/ 5419 h 7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39" h="7932">
                <a:moveTo>
                  <a:pt x="6317" y="3966"/>
                </a:moveTo>
                <a:cubicBezTo>
                  <a:pt x="6450" y="3988"/>
                  <a:pt x="6586" y="4036"/>
                  <a:pt x="6726" y="4112"/>
                </a:cubicBezTo>
                <a:cubicBezTo>
                  <a:pt x="6727" y="4112"/>
                  <a:pt x="6732" y="4115"/>
                  <a:pt x="6739" y="4119"/>
                </a:cubicBezTo>
                <a:cubicBezTo>
                  <a:pt x="6811" y="4074"/>
                  <a:pt x="6887" y="4039"/>
                  <a:pt x="6966" y="4016"/>
                </a:cubicBezTo>
                <a:cubicBezTo>
                  <a:pt x="7050" y="3991"/>
                  <a:pt x="7136" y="3978"/>
                  <a:pt x="7222" y="3978"/>
                </a:cubicBezTo>
                <a:cubicBezTo>
                  <a:pt x="7292" y="3978"/>
                  <a:pt x="7362" y="3986"/>
                  <a:pt x="7430" y="4003"/>
                </a:cubicBezTo>
                <a:cubicBezTo>
                  <a:pt x="7532" y="4029"/>
                  <a:pt x="7629" y="4076"/>
                  <a:pt x="7712" y="4138"/>
                </a:cubicBezTo>
                <a:cubicBezTo>
                  <a:pt x="7793" y="4096"/>
                  <a:pt x="7889" y="4065"/>
                  <a:pt x="7977" y="4050"/>
                </a:cubicBezTo>
                <a:cubicBezTo>
                  <a:pt x="7936" y="4132"/>
                  <a:pt x="7896" y="4200"/>
                  <a:pt x="7862" y="4288"/>
                </a:cubicBezTo>
                <a:cubicBezTo>
                  <a:pt x="7978" y="4439"/>
                  <a:pt x="8039" y="4635"/>
                  <a:pt x="8039" y="4857"/>
                </a:cubicBezTo>
                <a:cubicBezTo>
                  <a:pt x="8039" y="4919"/>
                  <a:pt x="8032" y="4980"/>
                  <a:pt x="8018" y="5047"/>
                </a:cubicBezTo>
                <a:cubicBezTo>
                  <a:pt x="8004" y="5108"/>
                  <a:pt x="7984" y="5167"/>
                  <a:pt x="7959" y="5223"/>
                </a:cubicBezTo>
                <a:cubicBezTo>
                  <a:pt x="7857" y="5442"/>
                  <a:pt x="7668" y="5612"/>
                  <a:pt x="7439" y="5695"/>
                </a:cubicBezTo>
                <a:cubicBezTo>
                  <a:pt x="7428" y="5763"/>
                  <a:pt x="7412" y="5832"/>
                  <a:pt x="7393" y="5901"/>
                </a:cubicBezTo>
                <a:cubicBezTo>
                  <a:pt x="7299" y="6236"/>
                  <a:pt x="7125" y="6549"/>
                  <a:pt x="6891" y="6806"/>
                </a:cubicBezTo>
                <a:cubicBezTo>
                  <a:pt x="6549" y="7182"/>
                  <a:pt x="6110" y="7400"/>
                  <a:pt x="5654" y="7421"/>
                </a:cubicBezTo>
                <a:cubicBezTo>
                  <a:pt x="5654" y="7421"/>
                  <a:pt x="5652" y="7421"/>
                  <a:pt x="5652" y="7421"/>
                </a:cubicBezTo>
                <a:cubicBezTo>
                  <a:pt x="5652" y="7421"/>
                  <a:pt x="5577" y="7422"/>
                  <a:pt x="5559" y="7422"/>
                </a:cubicBezTo>
                <a:cubicBezTo>
                  <a:pt x="5400" y="7583"/>
                  <a:pt x="5213" y="7709"/>
                  <a:pt x="5003" y="7797"/>
                </a:cubicBezTo>
                <a:cubicBezTo>
                  <a:pt x="4900" y="7839"/>
                  <a:pt x="4791" y="7873"/>
                  <a:pt x="4679" y="7896"/>
                </a:cubicBezTo>
                <a:cubicBezTo>
                  <a:pt x="4559" y="7920"/>
                  <a:pt x="4438" y="7932"/>
                  <a:pt x="4319" y="7932"/>
                </a:cubicBezTo>
                <a:cubicBezTo>
                  <a:pt x="4060" y="7932"/>
                  <a:pt x="3811" y="7878"/>
                  <a:pt x="3578" y="7771"/>
                </a:cubicBezTo>
                <a:cubicBezTo>
                  <a:pt x="3507" y="7790"/>
                  <a:pt x="3432" y="7800"/>
                  <a:pt x="3351" y="7800"/>
                </a:cubicBezTo>
                <a:cubicBezTo>
                  <a:pt x="3218" y="7800"/>
                  <a:pt x="3072" y="7774"/>
                  <a:pt x="2909" y="7722"/>
                </a:cubicBezTo>
                <a:cubicBezTo>
                  <a:pt x="2688" y="7651"/>
                  <a:pt x="1965" y="7383"/>
                  <a:pt x="1908" y="6917"/>
                </a:cubicBezTo>
                <a:cubicBezTo>
                  <a:pt x="1905" y="6889"/>
                  <a:pt x="1905" y="6863"/>
                  <a:pt x="1905" y="6835"/>
                </a:cubicBezTo>
                <a:cubicBezTo>
                  <a:pt x="1888" y="6830"/>
                  <a:pt x="1867" y="6824"/>
                  <a:pt x="1867" y="6824"/>
                </a:cubicBezTo>
                <a:cubicBezTo>
                  <a:pt x="1391" y="6688"/>
                  <a:pt x="1018" y="6385"/>
                  <a:pt x="841" y="5994"/>
                </a:cubicBezTo>
                <a:cubicBezTo>
                  <a:pt x="841" y="5994"/>
                  <a:pt x="841" y="5993"/>
                  <a:pt x="841" y="5993"/>
                </a:cubicBezTo>
                <a:cubicBezTo>
                  <a:pt x="841" y="5993"/>
                  <a:pt x="840" y="5993"/>
                  <a:pt x="840" y="5992"/>
                </a:cubicBezTo>
                <a:lnTo>
                  <a:pt x="840" y="5992"/>
                </a:lnTo>
                <a:cubicBezTo>
                  <a:pt x="808" y="5924"/>
                  <a:pt x="791" y="5871"/>
                  <a:pt x="776" y="5819"/>
                </a:cubicBezTo>
                <a:cubicBezTo>
                  <a:pt x="750" y="5734"/>
                  <a:pt x="720" y="5661"/>
                  <a:pt x="668" y="5588"/>
                </a:cubicBezTo>
                <a:cubicBezTo>
                  <a:pt x="528" y="5404"/>
                  <a:pt x="344" y="5171"/>
                  <a:pt x="521" y="4944"/>
                </a:cubicBezTo>
                <a:cubicBezTo>
                  <a:pt x="370" y="4846"/>
                  <a:pt x="315" y="4705"/>
                  <a:pt x="360" y="4524"/>
                </a:cubicBezTo>
                <a:lnTo>
                  <a:pt x="379" y="4450"/>
                </a:lnTo>
                <a:lnTo>
                  <a:pt x="411" y="4520"/>
                </a:lnTo>
                <a:cubicBezTo>
                  <a:pt x="459" y="4623"/>
                  <a:pt x="525" y="4685"/>
                  <a:pt x="606" y="4702"/>
                </a:cubicBezTo>
                <a:cubicBezTo>
                  <a:pt x="624" y="4706"/>
                  <a:pt x="641" y="4707"/>
                  <a:pt x="659" y="4707"/>
                </a:cubicBezTo>
                <a:cubicBezTo>
                  <a:pt x="812" y="4707"/>
                  <a:pt x="985" y="4585"/>
                  <a:pt x="1110" y="4475"/>
                </a:cubicBezTo>
                <a:cubicBezTo>
                  <a:pt x="1142" y="4439"/>
                  <a:pt x="1174" y="4405"/>
                  <a:pt x="1207" y="4374"/>
                </a:cubicBezTo>
                <a:cubicBezTo>
                  <a:pt x="1081" y="4253"/>
                  <a:pt x="958" y="4177"/>
                  <a:pt x="823" y="4136"/>
                </a:cubicBezTo>
                <a:cubicBezTo>
                  <a:pt x="836" y="4217"/>
                  <a:pt x="819" y="4299"/>
                  <a:pt x="776" y="4358"/>
                </a:cubicBezTo>
                <a:cubicBezTo>
                  <a:pt x="736" y="4414"/>
                  <a:pt x="676" y="4446"/>
                  <a:pt x="609" y="4447"/>
                </a:cubicBezTo>
                <a:cubicBezTo>
                  <a:pt x="427" y="4452"/>
                  <a:pt x="315" y="4298"/>
                  <a:pt x="216" y="4163"/>
                </a:cubicBezTo>
                <a:cubicBezTo>
                  <a:pt x="160" y="4086"/>
                  <a:pt x="107" y="4014"/>
                  <a:pt x="54" y="3990"/>
                </a:cubicBezTo>
                <a:lnTo>
                  <a:pt x="0" y="3966"/>
                </a:lnTo>
                <a:lnTo>
                  <a:pt x="54" y="3942"/>
                </a:lnTo>
                <a:cubicBezTo>
                  <a:pt x="107" y="3918"/>
                  <a:pt x="160" y="3846"/>
                  <a:pt x="216" y="3769"/>
                </a:cubicBezTo>
                <a:cubicBezTo>
                  <a:pt x="315" y="3634"/>
                  <a:pt x="427" y="3480"/>
                  <a:pt x="609" y="3485"/>
                </a:cubicBezTo>
                <a:cubicBezTo>
                  <a:pt x="676" y="3486"/>
                  <a:pt x="736" y="3518"/>
                  <a:pt x="776" y="3574"/>
                </a:cubicBezTo>
                <a:cubicBezTo>
                  <a:pt x="819" y="3633"/>
                  <a:pt x="836" y="3715"/>
                  <a:pt x="823" y="3795"/>
                </a:cubicBezTo>
                <a:cubicBezTo>
                  <a:pt x="958" y="3755"/>
                  <a:pt x="1081" y="3679"/>
                  <a:pt x="1207" y="3558"/>
                </a:cubicBezTo>
                <a:cubicBezTo>
                  <a:pt x="1174" y="3527"/>
                  <a:pt x="1142" y="3493"/>
                  <a:pt x="1110" y="3457"/>
                </a:cubicBezTo>
                <a:cubicBezTo>
                  <a:pt x="985" y="3347"/>
                  <a:pt x="812" y="3224"/>
                  <a:pt x="659" y="3224"/>
                </a:cubicBezTo>
                <a:cubicBezTo>
                  <a:pt x="641" y="3224"/>
                  <a:pt x="624" y="3226"/>
                  <a:pt x="606" y="3230"/>
                </a:cubicBezTo>
                <a:cubicBezTo>
                  <a:pt x="525" y="3247"/>
                  <a:pt x="459" y="3309"/>
                  <a:pt x="411" y="3412"/>
                </a:cubicBezTo>
                <a:lnTo>
                  <a:pt x="379" y="3482"/>
                </a:lnTo>
                <a:lnTo>
                  <a:pt x="360" y="3408"/>
                </a:lnTo>
                <a:cubicBezTo>
                  <a:pt x="315" y="3227"/>
                  <a:pt x="370" y="3086"/>
                  <a:pt x="521" y="2988"/>
                </a:cubicBezTo>
                <a:cubicBezTo>
                  <a:pt x="344" y="2761"/>
                  <a:pt x="528" y="2528"/>
                  <a:pt x="668" y="2344"/>
                </a:cubicBezTo>
                <a:cubicBezTo>
                  <a:pt x="720" y="2271"/>
                  <a:pt x="750" y="2198"/>
                  <a:pt x="776" y="2113"/>
                </a:cubicBezTo>
                <a:cubicBezTo>
                  <a:pt x="791" y="2061"/>
                  <a:pt x="808" y="2007"/>
                  <a:pt x="840" y="1940"/>
                </a:cubicBezTo>
                <a:lnTo>
                  <a:pt x="840" y="1940"/>
                </a:lnTo>
                <a:cubicBezTo>
                  <a:pt x="840" y="1939"/>
                  <a:pt x="841" y="1939"/>
                  <a:pt x="841" y="1939"/>
                </a:cubicBezTo>
                <a:cubicBezTo>
                  <a:pt x="841" y="1939"/>
                  <a:pt x="841" y="1938"/>
                  <a:pt x="841" y="1938"/>
                </a:cubicBezTo>
                <a:cubicBezTo>
                  <a:pt x="1018" y="1546"/>
                  <a:pt x="1391" y="1244"/>
                  <a:pt x="1867" y="1107"/>
                </a:cubicBezTo>
                <a:cubicBezTo>
                  <a:pt x="1867" y="1107"/>
                  <a:pt x="1888" y="1102"/>
                  <a:pt x="1905" y="1097"/>
                </a:cubicBezTo>
                <a:cubicBezTo>
                  <a:pt x="1905" y="1069"/>
                  <a:pt x="1905" y="1043"/>
                  <a:pt x="1908" y="1015"/>
                </a:cubicBezTo>
                <a:cubicBezTo>
                  <a:pt x="1965" y="549"/>
                  <a:pt x="2688" y="281"/>
                  <a:pt x="2909" y="210"/>
                </a:cubicBezTo>
                <a:cubicBezTo>
                  <a:pt x="3072" y="158"/>
                  <a:pt x="3218" y="132"/>
                  <a:pt x="3351" y="132"/>
                </a:cubicBezTo>
                <a:cubicBezTo>
                  <a:pt x="3432" y="132"/>
                  <a:pt x="3507" y="142"/>
                  <a:pt x="3578" y="161"/>
                </a:cubicBezTo>
                <a:cubicBezTo>
                  <a:pt x="3811" y="54"/>
                  <a:pt x="4060" y="0"/>
                  <a:pt x="4319" y="0"/>
                </a:cubicBezTo>
                <a:cubicBezTo>
                  <a:pt x="4438" y="0"/>
                  <a:pt x="4559" y="12"/>
                  <a:pt x="4679" y="36"/>
                </a:cubicBezTo>
                <a:cubicBezTo>
                  <a:pt x="4791" y="59"/>
                  <a:pt x="4900" y="92"/>
                  <a:pt x="5003" y="135"/>
                </a:cubicBezTo>
                <a:cubicBezTo>
                  <a:pt x="5213" y="223"/>
                  <a:pt x="5400" y="349"/>
                  <a:pt x="5559" y="510"/>
                </a:cubicBezTo>
                <a:cubicBezTo>
                  <a:pt x="5577" y="510"/>
                  <a:pt x="5652" y="511"/>
                  <a:pt x="5652" y="511"/>
                </a:cubicBezTo>
                <a:cubicBezTo>
                  <a:pt x="5652" y="511"/>
                  <a:pt x="5654" y="511"/>
                  <a:pt x="5654" y="511"/>
                </a:cubicBezTo>
                <a:cubicBezTo>
                  <a:pt x="6110" y="532"/>
                  <a:pt x="6549" y="750"/>
                  <a:pt x="6891" y="1126"/>
                </a:cubicBezTo>
                <a:cubicBezTo>
                  <a:pt x="7125" y="1382"/>
                  <a:pt x="7299" y="1695"/>
                  <a:pt x="7393" y="2031"/>
                </a:cubicBezTo>
                <a:cubicBezTo>
                  <a:pt x="7412" y="2100"/>
                  <a:pt x="7428" y="2169"/>
                  <a:pt x="7439" y="2237"/>
                </a:cubicBezTo>
                <a:cubicBezTo>
                  <a:pt x="7668" y="2320"/>
                  <a:pt x="7857" y="2490"/>
                  <a:pt x="7959" y="2708"/>
                </a:cubicBezTo>
                <a:cubicBezTo>
                  <a:pt x="7984" y="2764"/>
                  <a:pt x="8004" y="2824"/>
                  <a:pt x="8018" y="2885"/>
                </a:cubicBezTo>
                <a:cubicBezTo>
                  <a:pt x="8032" y="2951"/>
                  <a:pt x="8039" y="3013"/>
                  <a:pt x="8039" y="3074"/>
                </a:cubicBezTo>
                <a:cubicBezTo>
                  <a:pt x="8039" y="3296"/>
                  <a:pt x="7978" y="3493"/>
                  <a:pt x="7862" y="3644"/>
                </a:cubicBezTo>
                <a:cubicBezTo>
                  <a:pt x="7896" y="3732"/>
                  <a:pt x="7936" y="3800"/>
                  <a:pt x="7977" y="3882"/>
                </a:cubicBezTo>
                <a:cubicBezTo>
                  <a:pt x="7889" y="3867"/>
                  <a:pt x="7793" y="3836"/>
                  <a:pt x="7712" y="3794"/>
                </a:cubicBezTo>
                <a:cubicBezTo>
                  <a:pt x="7629" y="3856"/>
                  <a:pt x="7532" y="3903"/>
                  <a:pt x="7430" y="3929"/>
                </a:cubicBezTo>
                <a:cubicBezTo>
                  <a:pt x="7362" y="3946"/>
                  <a:pt x="7292" y="3954"/>
                  <a:pt x="7222" y="3954"/>
                </a:cubicBezTo>
                <a:cubicBezTo>
                  <a:pt x="7136" y="3954"/>
                  <a:pt x="7050" y="3941"/>
                  <a:pt x="6966" y="3916"/>
                </a:cubicBezTo>
                <a:cubicBezTo>
                  <a:pt x="6887" y="3893"/>
                  <a:pt x="6811" y="3858"/>
                  <a:pt x="6739" y="3813"/>
                </a:cubicBezTo>
                <a:cubicBezTo>
                  <a:pt x="6732" y="3817"/>
                  <a:pt x="6727" y="3820"/>
                  <a:pt x="6726" y="3820"/>
                </a:cubicBezTo>
                <a:cubicBezTo>
                  <a:pt x="6586" y="3896"/>
                  <a:pt x="6450" y="3944"/>
                  <a:pt x="6317" y="3966"/>
                </a:cubicBezTo>
                <a:close/>
                <a:moveTo>
                  <a:pt x="6379" y="4450"/>
                </a:moveTo>
                <a:cubicBezTo>
                  <a:pt x="6333" y="4492"/>
                  <a:pt x="6286" y="4530"/>
                  <a:pt x="6237" y="4563"/>
                </a:cubicBezTo>
                <a:cubicBezTo>
                  <a:pt x="6129" y="4636"/>
                  <a:pt x="6011" y="4682"/>
                  <a:pt x="5871" y="4688"/>
                </a:cubicBezTo>
                <a:cubicBezTo>
                  <a:pt x="6164" y="4774"/>
                  <a:pt x="6405" y="4517"/>
                  <a:pt x="6579" y="4319"/>
                </a:cubicBezTo>
                <a:cubicBezTo>
                  <a:pt x="6617" y="4283"/>
                  <a:pt x="6653" y="4245"/>
                  <a:pt x="6697" y="4212"/>
                </a:cubicBezTo>
                <a:lnTo>
                  <a:pt x="6697" y="4212"/>
                </a:lnTo>
                <a:cubicBezTo>
                  <a:pt x="6784" y="4149"/>
                  <a:pt x="6876" y="4098"/>
                  <a:pt x="6981" y="4068"/>
                </a:cubicBezTo>
                <a:cubicBezTo>
                  <a:pt x="7060" y="4044"/>
                  <a:pt x="7142" y="4032"/>
                  <a:pt x="7222" y="4032"/>
                </a:cubicBezTo>
                <a:cubicBezTo>
                  <a:pt x="7288" y="4032"/>
                  <a:pt x="7353" y="4040"/>
                  <a:pt x="7417" y="4055"/>
                </a:cubicBezTo>
                <a:cubicBezTo>
                  <a:pt x="7506" y="4078"/>
                  <a:pt x="7587" y="4117"/>
                  <a:pt x="7662" y="4168"/>
                </a:cubicBezTo>
                <a:cubicBezTo>
                  <a:pt x="7640" y="4181"/>
                  <a:pt x="7619" y="4193"/>
                  <a:pt x="7597" y="4207"/>
                </a:cubicBezTo>
                <a:cubicBezTo>
                  <a:pt x="7537" y="4169"/>
                  <a:pt x="7471" y="4141"/>
                  <a:pt x="7401" y="4123"/>
                </a:cubicBezTo>
                <a:cubicBezTo>
                  <a:pt x="7273" y="4090"/>
                  <a:pt x="7135" y="4094"/>
                  <a:pt x="7000" y="4134"/>
                </a:cubicBezTo>
                <a:cubicBezTo>
                  <a:pt x="6889" y="4167"/>
                  <a:pt x="6771" y="4229"/>
                  <a:pt x="6688" y="4308"/>
                </a:cubicBezTo>
                <a:lnTo>
                  <a:pt x="6689" y="4308"/>
                </a:lnTo>
                <a:cubicBezTo>
                  <a:pt x="6594" y="4395"/>
                  <a:pt x="6547" y="4491"/>
                  <a:pt x="6483" y="4596"/>
                </a:cubicBezTo>
                <a:cubicBezTo>
                  <a:pt x="6433" y="4680"/>
                  <a:pt x="6382" y="4758"/>
                  <a:pt x="6302" y="4815"/>
                </a:cubicBezTo>
                <a:cubicBezTo>
                  <a:pt x="6116" y="4949"/>
                  <a:pt x="5886" y="4936"/>
                  <a:pt x="5663" y="4885"/>
                </a:cubicBezTo>
                <a:lnTo>
                  <a:pt x="5663" y="4884"/>
                </a:lnTo>
                <a:cubicBezTo>
                  <a:pt x="5427" y="4824"/>
                  <a:pt x="5261" y="4720"/>
                  <a:pt x="5155" y="4574"/>
                </a:cubicBezTo>
                <a:cubicBezTo>
                  <a:pt x="5050" y="4429"/>
                  <a:pt x="5005" y="4240"/>
                  <a:pt x="5009" y="4010"/>
                </a:cubicBezTo>
                <a:lnTo>
                  <a:pt x="5005" y="3996"/>
                </a:lnTo>
                <a:lnTo>
                  <a:pt x="4990" y="3996"/>
                </a:lnTo>
                <a:cubicBezTo>
                  <a:pt x="4849" y="4012"/>
                  <a:pt x="4780" y="4063"/>
                  <a:pt x="4737" y="4146"/>
                </a:cubicBezTo>
                <a:cubicBezTo>
                  <a:pt x="4713" y="4150"/>
                  <a:pt x="4680" y="4150"/>
                  <a:pt x="4643" y="4146"/>
                </a:cubicBezTo>
                <a:cubicBezTo>
                  <a:pt x="4566" y="4140"/>
                  <a:pt x="4471" y="4118"/>
                  <a:pt x="4392" y="4084"/>
                </a:cubicBezTo>
                <a:cubicBezTo>
                  <a:pt x="4322" y="4054"/>
                  <a:pt x="4266" y="4014"/>
                  <a:pt x="4253" y="3966"/>
                </a:cubicBezTo>
                <a:cubicBezTo>
                  <a:pt x="4266" y="3918"/>
                  <a:pt x="4322" y="3878"/>
                  <a:pt x="4392" y="3848"/>
                </a:cubicBezTo>
                <a:cubicBezTo>
                  <a:pt x="4471" y="3814"/>
                  <a:pt x="4566" y="3792"/>
                  <a:pt x="4643" y="3786"/>
                </a:cubicBezTo>
                <a:cubicBezTo>
                  <a:pt x="4680" y="3782"/>
                  <a:pt x="4713" y="3782"/>
                  <a:pt x="4737" y="3786"/>
                </a:cubicBezTo>
                <a:cubicBezTo>
                  <a:pt x="4780" y="3869"/>
                  <a:pt x="4849" y="3920"/>
                  <a:pt x="4990" y="3936"/>
                </a:cubicBezTo>
                <a:lnTo>
                  <a:pt x="5005" y="3936"/>
                </a:lnTo>
                <a:lnTo>
                  <a:pt x="5009" y="3922"/>
                </a:lnTo>
                <a:cubicBezTo>
                  <a:pt x="5005" y="3692"/>
                  <a:pt x="5050" y="3503"/>
                  <a:pt x="5155" y="3358"/>
                </a:cubicBezTo>
                <a:cubicBezTo>
                  <a:pt x="5261" y="3212"/>
                  <a:pt x="5427" y="3108"/>
                  <a:pt x="5663" y="3048"/>
                </a:cubicBezTo>
                <a:lnTo>
                  <a:pt x="5663" y="3047"/>
                </a:lnTo>
                <a:cubicBezTo>
                  <a:pt x="5886" y="2996"/>
                  <a:pt x="6116" y="2983"/>
                  <a:pt x="6302" y="3117"/>
                </a:cubicBezTo>
                <a:cubicBezTo>
                  <a:pt x="6382" y="3174"/>
                  <a:pt x="6433" y="3252"/>
                  <a:pt x="6483" y="3336"/>
                </a:cubicBezTo>
                <a:cubicBezTo>
                  <a:pt x="6547" y="3441"/>
                  <a:pt x="6594" y="3537"/>
                  <a:pt x="6689" y="3624"/>
                </a:cubicBezTo>
                <a:lnTo>
                  <a:pt x="6688" y="3624"/>
                </a:lnTo>
                <a:cubicBezTo>
                  <a:pt x="6771" y="3704"/>
                  <a:pt x="6889" y="3765"/>
                  <a:pt x="7000" y="3798"/>
                </a:cubicBezTo>
                <a:cubicBezTo>
                  <a:pt x="7135" y="3838"/>
                  <a:pt x="7273" y="3841"/>
                  <a:pt x="7401" y="3809"/>
                </a:cubicBezTo>
                <a:cubicBezTo>
                  <a:pt x="7471" y="3791"/>
                  <a:pt x="7537" y="3763"/>
                  <a:pt x="7597" y="3724"/>
                </a:cubicBezTo>
                <a:cubicBezTo>
                  <a:pt x="7619" y="3739"/>
                  <a:pt x="7640" y="3751"/>
                  <a:pt x="7662" y="3764"/>
                </a:cubicBezTo>
                <a:cubicBezTo>
                  <a:pt x="7587" y="3815"/>
                  <a:pt x="7506" y="3854"/>
                  <a:pt x="7417" y="3876"/>
                </a:cubicBezTo>
                <a:cubicBezTo>
                  <a:pt x="7353" y="3892"/>
                  <a:pt x="7288" y="3900"/>
                  <a:pt x="7222" y="3900"/>
                </a:cubicBezTo>
                <a:cubicBezTo>
                  <a:pt x="7142" y="3900"/>
                  <a:pt x="7060" y="3888"/>
                  <a:pt x="6981" y="3864"/>
                </a:cubicBezTo>
                <a:cubicBezTo>
                  <a:pt x="6876" y="3834"/>
                  <a:pt x="6784" y="3783"/>
                  <a:pt x="6697" y="3720"/>
                </a:cubicBezTo>
                <a:lnTo>
                  <a:pt x="6697" y="3720"/>
                </a:lnTo>
                <a:cubicBezTo>
                  <a:pt x="6652" y="3687"/>
                  <a:pt x="6617" y="3648"/>
                  <a:pt x="6579" y="3612"/>
                </a:cubicBezTo>
                <a:cubicBezTo>
                  <a:pt x="6404" y="3414"/>
                  <a:pt x="6161" y="3152"/>
                  <a:pt x="5867" y="3239"/>
                </a:cubicBezTo>
                <a:cubicBezTo>
                  <a:pt x="6006" y="3244"/>
                  <a:pt x="6124" y="3291"/>
                  <a:pt x="6233" y="3364"/>
                </a:cubicBezTo>
                <a:cubicBezTo>
                  <a:pt x="6284" y="3398"/>
                  <a:pt x="6333" y="3438"/>
                  <a:pt x="6380" y="3483"/>
                </a:cubicBezTo>
                <a:cubicBezTo>
                  <a:pt x="5919" y="3269"/>
                  <a:pt x="5245" y="3355"/>
                  <a:pt x="5234" y="3966"/>
                </a:cubicBezTo>
                <a:cubicBezTo>
                  <a:pt x="5245" y="4577"/>
                  <a:pt x="5918" y="4663"/>
                  <a:pt x="6379" y="4450"/>
                </a:cubicBezTo>
                <a:close/>
                <a:moveTo>
                  <a:pt x="117" y="3966"/>
                </a:moveTo>
                <a:cubicBezTo>
                  <a:pt x="167" y="4004"/>
                  <a:pt x="212" y="4066"/>
                  <a:pt x="260" y="4131"/>
                </a:cubicBezTo>
                <a:cubicBezTo>
                  <a:pt x="350" y="4254"/>
                  <a:pt x="451" y="4393"/>
                  <a:pt x="601" y="4393"/>
                </a:cubicBezTo>
                <a:cubicBezTo>
                  <a:pt x="603" y="4393"/>
                  <a:pt x="605" y="4393"/>
                  <a:pt x="607" y="4393"/>
                </a:cubicBezTo>
                <a:cubicBezTo>
                  <a:pt x="672" y="4392"/>
                  <a:pt x="711" y="4356"/>
                  <a:pt x="732" y="4327"/>
                </a:cubicBezTo>
                <a:cubicBezTo>
                  <a:pt x="817" y="4209"/>
                  <a:pt x="771" y="4052"/>
                  <a:pt x="655" y="3980"/>
                </a:cubicBezTo>
                <a:lnTo>
                  <a:pt x="664" y="3966"/>
                </a:lnTo>
                <a:lnTo>
                  <a:pt x="655" y="3952"/>
                </a:lnTo>
                <a:cubicBezTo>
                  <a:pt x="771" y="3880"/>
                  <a:pt x="817" y="3723"/>
                  <a:pt x="732" y="3606"/>
                </a:cubicBezTo>
                <a:cubicBezTo>
                  <a:pt x="711" y="3576"/>
                  <a:pt x="672" y="3540"/>
                  <a:pt x="607" y="3539"/>
                </a:cubicBezTo>
                <a:cubicBezTo>
                  <a:pt x="605" y="3539"/>
                  <a:pt x="603" y="3539"/>
                  <a:pt x="601" y="3539"/>
                </a:cubicBezTo>
                <a:cubicBezTo>
                  <a:pt x="451" y="3539"/>
                  <a:pt x="350" y="3678"/>
                  <a:pt x="260" y="3801"/>
                </a:cubicBezTo>
                <a:cubicBezTo>
                  <a:pt x="212" y="3866"/>
                  <a:pt x="167" y="3928"/>
                  <a:pt x="117" y="3966"/>
                </a:cubicBezTo>
                <a:close/>
                <a:moveTo>
                  <a:pt x="806" y="3966"/>
                </a:moveTo>
                <a:cubicBezTo>
                  <a:pt x="1030" y="4037"/>
                  <a:pt x="1179" y="4133"/>
                  <a:pt x="1311" y="4219"/>
                </a:cubicBezTo>
                <a:cubicBezTo>
                  <a:pt x="1311" y="4219"/>
                  <a:pt x="1341" y="4238"/>
                  <a:pt x="1358" y="4249"/>
                </a:cubicBezTo>
                <a:cubicBezTo>
                  <a:pt x="1458" y="4177"/>
                  <a:pt x="1566" y="4118"/>
                  <a:pt x="1680" y="4073"/>
                </a:cubicBezTo>
                <a:cubicBezTo>
                  <a:pt x="1766" y="4040"/>
                  <a:pt x="1856" y="4013"/>
                  <a:pt x="1955" y="3991"/>
                </a:cubicBezTo>
                <a:cubicBezTo>
                  <a:pt x="2010" y="3980"/>
                  <a:pt x="2066" y="3972"/>
                  <a:pt x="2123" y="3966"/>
                </a:cubicBezTo>
                <a:cubicBezTo>
                  <a:pt x="2066" y="3960"/>
                  <a:pt x="2010" y="3952"/>
                  <a:pt x="1955" y="3941"/>
                </a:cubicBezTo>
                <a:cubicBezTo>
                  <a:pt x="1856" y="3919"/>
                  <a:pt x="1766" y="3892"/>
                  <a:pt x="1680" y="3859"/>
                </a:cubicBezTo>
                <a:cubicBezTo>
                  <a:pt x="1566" y="3814"/>
                  <a:pt x="1458" y="3755"/>
                  <a:pt x="1358" y="3683"/>
                </a:cubicBezTo>
                <a:cubicBezTo>
                  <a:pt x="1341" y="3694"/>
                  <a:pt x="1311" y="3713"/>
                  <a:pt x="1311" y="3713"/>
                </a:cubicBezTo>
                <a:cubicBezTo>
                  <a:pt x="1179" y="3799"/>
                  <a:pt x="1030" y="3895"/>
                  <a:pt x="806" y="3966"/>
                </a:cubicBezTo>
                <a:close/>
                <a:moveTo>
                  <a:pt x="2341" y="3966"/>
                </a:moveTo>
                <a:cubicBezTo>
                  <a:pt x="2407" y="3978"/>
                  <a:pt x="2481" y="3998"/>
                  <a:pt x="2556" y="4018"/>
                </a:cubicBezTo>
                <a:cubicBezTo>
                  <a:pt x="2671" y="4049"/>
                  <a:pt x="2788" y="4081"/>
                  <a:pt x="2875" y="4082"/>
                </a:cubicBezTo>
                <a:cubicBezTo>
                  <a:pt x="2954" y="4083"/>
                  <a:pt x="3008" y="4058"/>
                  <a:pt x="3009" y="3977"/>
                </a:cubicBezTo>
                <a:lnTo>
                  <a:pt x="3009" y="3976"/>
                </a:lnTo>
                <a:cubicBezTo>
                  <a:pt x="3009" y="3974"/>
                  <a:pt x="3009" y="3972"/>
                  <a:pt x="3009" y="3970"/>
                </a:cubicBezTo>
                <a:cubicBezTo>
                  <a:pt x="3009" y="3969"/>
                  <a:pt x="3008" y="3967"/>
                  <a:pt x="3008" y="3966"/>
                </a:cubicBezTo>
                <a:cubicBezTo>
                  <a:pt x="3008" y="3965"/>
                  <a:pt x="3009" y="3963"/>
                  <a:pt x="3009" y="3962"/>
                </a:cubicBezTo>
                <a:cubicBezTo>
                  <a:pt x="3009" y="3960"/>
                  <a:pt x="3009" y="3958"/>
                  <a:pt x="3009" y="3956"/>
                </a:cubicBezTo>
                <a:lnTo>
                  <a:pt x="3009" y="3955"/>
                </a:lnTo>
                <a:cubicBezTo>
                  <a:pt x="3008" y="3874"/>
                  <a:pt x="2954" y="3849"/>
                  <a:pt x="2875" y="3850"/>
                </a:cubicBezTo>
                <a:cubicBezTo>
                  <a:pt x="2788" y="3851"/>
                  <a:pt x="2671" y="3883"/>
                  <a:pt x="2556" y="3914"/>
                </a:cubicBezTo>
                <a:cubicBezTo>
                  <a:pt x="2481" y="3934"/>
                  <a:pt x="2407" y="3954"/>
                  <a:pt x="2341" y="3966"/>
                </a:cubicBezTo>
                <a:close/>
                <a:moveTo>
                  <a:pt x="3063" y="3966"/>
                </a:moveTo>
                <a:cubicBezTo>
                  <a:pt x="3063" y="3969"/>
                  <a:pt x="3063" y="3973"/>
                  <a:pt x="3063" y="3976"/>
                </a:cubicBezTo>
                <a:lnTo>
                  <a:pt x="3063" y="3976"/>
                </a:lnTo>
                <a:lnTo>
                  <a:pt x="3063" y="3978"/>
                </a:lnTo>
                <a:lnTo>
                  <a:pt x="3063" y="3978"/>
                </a:lnTo>
                <a:cubicBezTo>
                  <a:pt x="3061" y="4099"/>
                  <a:pt x="2985" y="4138"/>
                  <a:pt x="2874" y="4136"/>
                </a:cubicBezTo>
                <a:cubicBezTo>
                  <a:pt x="2780" y="4134"/>
                  <a:pt x="2660" y="4102"/>
                  <a:pt x="2542" y="4070"/>
                </a:cubicBezTo>
                <a:cubicBezTo>
                  <a:pt x="2322" y="4004"/>
                  <a:pt x="2176" y="3991"/>
                  <a:pt x="1967" y="4044"/>
                </a:cubicBezTo>
                <a:cubicBezTo>
                  <a:pt x="1870" y="4065"/>
                  <a:pt x="1783" y="4091"/>
                  <a:pt x="1700" y="4123"/>
                </a:cubicBezTo>
                <a:cubicBezTo>
                  <a:pt x="1596" y="4164"/>
                  <a:pt x="1496" y="4218"/>
                  <a:pt x="1404" y="4282"/>
                </a:cubicBezTo>
                <a:cubicBezTo>
                  <a:pt x="1426" y="4295"/>
                  <a:pt x="1448" y="4308"/>
                  <a:pt x="1471" y="4320"/>
                </a:cubicBezTo>
                <a:cubicBezTo>
                  <a:pt x="1549" y="4269"/>
                  <a:pt x="1632" y="4225"/>
                  <a:pt x="1726" y="4188"/>
                </a:cubicBezTo>
                <a:cubicBezTo>
                  <a:pt x="1815" y="4153"/>
                  <a:pt x="1910" y="4124"/>
                  <a:pt x="2016" y="4099"/>
                </a:cubicBezTo>
                <a:lnTo>
                  <a:pt x="2082" y="4084"/>
                </a:lnTo>
                <a:lnTo>
                  <a:pt x="2045" y="4140"/>
                </a:lnTo>
                <a:cubicBezTo>
                  <a:pt x="2035" y="4156"/>
                  <a:pt x="2029" y="4175"/>
                  <a:pt x="2029" y="4193"/>
                </a:cubicBezTo>
                <a:cubicBezTo>
                  <a:pt x="2029" y="4250"/>
                  <a:pt x="2079" y="4296"/>
                  <a:pt x="2140" y="4296"/>
                </a:cubicBezTo>
                <a:cubicBezTo>
                  <a:pt x="2201" y="4296"/>
                  <a:pt x="2250" y="4250"/>
                  <a:pt x="2250" y="4193"/>
                </a:cubicBezTo>
                <a:cubicBezTo>
                  <a:pt x="2250" y="4170"/>
                  <a:pt x="2242" y="4148"/>
                  <a:pt x="2226" y="4129"/>
                </a:cubicBezTo>
                <a:lnTo>
                  <a:pt x="2177" y="4070"/>
                </a:lnTo>
                <a:lnTo>
                  <a:pt x="2253" y="4085"/>
                </a:lnTo>
                <a:cubicBezTo>
                  <a:pt x="2399" y="4116"/>
                  <a:pt x="2492" y="4179"/>
                  <a:pt x="2583" y="4241"/>
                </a:cubicBezTo>
                <a:cubicBezTo>
                  <a:pt x="2634" y="4275"/>
                  <a:pt x="2683" y="4308"/>
                  <a:pt x="2739" y="4334"/>
                </a:cubicBezTo>
                <a:cubicBezTo>
                  <a:pt x="3044" y="4473"/>
                  <a:pt x="3375" y="4192"/>
                  <a:pt x="3547" y="3966"/>
                </a:cubicBezTo>
                <a:cubicBezTo>
                  <a:pt x="3375" y="3740"/>
                  <a:pt x="3044" y="3459"/>
                  <a:pt x="2739" y="3598"/>
                </a:cubicBezTo>
                <a:cubicBezTo>
                  <a:pt x="2683" y="3624"/>
                  <a:pt x="2634" y="3656"/>
                  <a:pt x="2583" y="3691"/>
                </a:cubicBezTo>
                <a:cubicBezTo>
                  <a:pt x="2492" y="3752"/>
                  <a:pt x="2399" y="3816"/>
                  <a:pt x="2253" y="3846"/>
                </a:cubicBezTo>
                <a:lnTo>
                  <a:pt x="2177" y="3862"/>
                </a:lnTo>
                <a:lnTo>
                  <a:pt x="2226" y="3803"/>
                </a:lnTo>
                <a:cubicBezTo>
                  <a:pt x="2242" y="3784"/>
                  <a:pt x="2250" y="3762"/>
                  <a:pt x="2250" y="3739"/>
                </a:cubicBezTo>
                <a:cubicBezTo>
                  <a:pt x="2250" y="3682"/>
                  <a:pt x="2201" y="3636"/>
                  <a:pt x="2140" y="3636"/>
                </a:cubicBezTo>
                <a:cubicBezTo>
                  <a:pt x="2079" y="3636"/>
                  <a:pt x="2029" y="3682"/>
                  <a:pt x="2029" y="3739"/>
                </a:cubicBezTo>
                <a:cubicBezTo>
                  <a:pt x="2029" y="3757"/>
                  <a:pt x="2035" y="3776"/>
                  <a:pt x="2045" y="3792"/>
                </a:cubicBezTo>
                <a:lnTo>
                  <a:pt x="2082" y="3848"/>
                </a:lnTo>
                <a:lnTo>
                  <a:pt x="2016" y="3833"/>
                </a:lnTo>
                <a:cubicBezTo>
                  <a:pt x="1910" y="3808"/>
                  <a:pt x="1815" y="3779"/>
                  <a:pt x="1726" y="3744"/>
                </a:cubicBezTo>
                <a:cubicBezTo>
                  <a:pt x="1632" y="3707"/>
                  <a:pt x="1549" y="3663"/>
                  <a:pt x="1471" y="3612"/>
                </a:cubicBezTo>
                <a:cubicBezTo>
                  <a:pt x="1448" y="3624"/>
                  <a:pt x="1426" y="3637"/>
                  <a:pt x="1404" y="3651"/>
                </a:cubicBezTo>
                <a:cubicBezTo>
                  <a:pt x="1496" y="3714"/>
                  <a:pt x="1596" y="3767"/>
                  <a:pt x="1700" y="3808"/>
                </a:cubicBezTo>
                <a:cubicBezTo>
                  <a:pt x="1783" y="3841"/>
                  <a:pt x="1870" y="3867"/>
                  <a:pt x="1967" y="3888"/>
                </a:cubicBezTo>
                <a:cubicBezTo>
                  <a:pt x="2176" y="3941"/>
                  <a:pt x="2322" y="3928"/>
                  <a:pt x="2542" y="3862"/>
                </a:cubicBezTo>
                <a:cubicBezTo>
                  <a:pt x="2660" y="3830"/>
                  <a:pt x="2780" y="3797"/>
                  <a:pt x="2874" y="3796"/>
                </a:cubicBezTo>
                <a:cubicBezTo>
                  <a:pt x="2985" y="3794"/>
                  <a:pt x="3061" y="3833"/>
                  <a:pt x="3063" y="3954"/>
                </a:cubicBezTo>
                <a:lnTo>
                  <a:pt x="3063" y="3954"/>
                </a:lnTo>
                <a:lnTo>
                  <a:pt x="3063" y="3956"/>
                </a:lnTo>
                <a:lnTo>
                  <a:pt x="3063" y="3956"/>
                </a:lnTo>
                <a:cubicBezTo>
                  <a:pt x="3063" y="3959"/>
                  <a:pt x="3063" y="3963"/>
                  <a:pt x="3063" y="3966"/>
                </a:cubicBezTo>
                <a:close/>
                <a:moveTo>
                  <a:pt x="3616" y="3966"/>
                </a:moveTo>
                <a:lnTo>
                  <a:pt x="3604" y="3981"/>
                </a:lnTo>
                <a:cubicBezTo>
                  <a:pt x="3529" y="4082"/>
                  <a:pt x="3447" y="4168"/>
                  <a:pt x="3361" y="4237"/>
                </a:cubicBezTo>
                <a:cubicBezTo>
                  <a:pt x="3373" y="4241"/>
                  <a:pt x="3380" y="4243"/>
                  <a:pt x="3386" y="4245"/>
                </a:cubicBezTo>
                <a:cubicBezTo>
                  <a:pt x="3448" y="4202"/>
                  <a:pt x="3516" y="4161"/>
                  <a:pt x="3591" y="4122"/>
                </a:cubicBezTo>
                <a:cubicBezTo>
                  <a:pt x="3677" y="4079"/>
                  <a:pt x="3761" y="4046"/>
                  <a:pt x="3850" y="4019"/>
                </a:cubicBezTo>
                <a:cubicBezTo>
                  <a:pt x="3847" y="4001"/>
                  <a:pt x="3846" y="3984"/>
                  <a:pt x="3846" y="3966"/>
                </a:cubicBezTo>
                <a:cubicBezTo>
                  <a:pt x="3846" y="3948"/>
                  <a:pt x="3847" y="3931"/>
                  <a:pt x="3850" y="3913"/>
                </a:cubicBezTo>
                <a:cubicBezTo>
                  <a:pt x="3761" y="3886"/>
                  <a:pt x="3677" y="3853"/>
                  <a:pt x="3591" y="3810"/>
                </a:cubicBezTo>
                <a:cubicBezTo>
                  <a:pt x="3516" y="3771"/>
                  <a:pt x="3448" y="3730"/>
                  <a:pt x="3386" y="3687"/>
                </a:cubicBezTo>
                <a:cubicBezTo>
                  <a:pt x="3380" y="3689"/>
                  <a:pt x="3373" y="3691"/>
                  <a:pt x="3361" y="3695"/>
                </a:cubicBezTo>
                <a:cubicBezTo>
                  <a:pt x="3447" y="3765"/>
                  <a:pt x="3529" y="3849"/>
                  <a:pt x="3604" y="3951"/>
                </a:cubicBezTo>
                <a:lnTo>
                  <a:pt x="3616" y="3966"/>
                </a:lnTo>
                <a:close/>
                <a:moveTo>
                  <a:pt x="3899" y="3966"/>
                </a:moveTo>
                <a:cubicBezTo>
                  <a:pt x="3900" y="4103"/>
                  <a:pt x="3979" y="4148"/>
                  <a:pt x="4086" y="4201"/>
                </a:cubicBezTo>
                <a:cubicBezTo>
                  <a:pt x="4128" y="4223"/>
                  <a:pt x="4176" y="4247"/>
                  <a:pt x="4224" y="4279"/>
                </a:cubicBezTo>
                <a:cubicBezTo>
                  <a:pt x="4270" y="4311"/>
                  <a:pt x="4309" y="4344"/>
                  <a:pt x="4343" y="4374"/>
                </a:cubicBezTo>
                <a:cubicBezTo>
                  <a:pt x="4434" y="4453"/>
                  <a:pt x="4496" y="4506"/>
                  <a:pt x="4637" y="4481"/>
                </a:cubicBezTo>
                <a:cubicBezTo>
                  <a:pt x="4648" y="4441"/>
                  <a:pt x="4657" y="4405"/>
                  <a:pt x="4665" y="4370"/>
                </a:cubicBezTo>
                <a:cubicBezTo>
                  <a:pt x="4681" y="4307"/>
                  <a:pt x="4694" y="4250"/>
                  <a:pt x="4712" y="4202"/>
                </a:cubicBezTo>
                <a:cubicBezTo>
                  <a:pt x="4690" y="4203"/>
                  <a:pt x="4665" y="4202"/>
                  <a:pt x="4638" y="4200"/>
                </a:cubicBezTo>
                <a:cubicBezTo>
                  <a:pt x="4556" y="4193"/>
                  <a:pt x="4454" y="4170"/>
                  <a:pt x="4370" y="4133"/>
                </a:cubicBezTo>
                <a:cubicBezTo>
                  <a:pt x="4281" y="4095"/>
                  <a:pt x="4211" y="4039"/>
                  <a:pt x="4198" y="3967"/>
                </a:cubicBezTo>
                <a:lnTo>
                  <a:pt x="4198" y="3966"/>
                </a:lnTo>
                <a:lnTo>
                  <a:pt x="4198" y="3965"/>
                </a:lnTo>
                <a:cubicBezTo>
                  <a:pt x="4211" y="3893"/>
                  <a:pt x="4281" y="3837"/>
                  <a:pt x="4370" y="3799"/>
                </a:cubicBezTo>
                <a:cubicBezTo>
                  <a:pt x="4454" y="3762"/>
                  <a:pt x="4556" y="3739"/>
                  <a:pt x="4638" y="3732"/>
                </a:cubicBezTo>
                <a:cubicBezTo>
                  <a:pt x="4665" y="3730"/>
                  <a:pt x="4690" y="3729"/>
                  <a:pt x="4712" y="3730"/>
                </a:cubicBezTo>
                <a:cubicBezTo>
                  <a:pt x="4694" y="3681"/>
                  <a:pt x="4681" y="3625"/>
                  <a:pt x="4665" y="3562"/>
                </a:cubicBezTo>
                <a:cubicBezTo>
                  <a:pt x="4657" y="3527"/>
                  <a:pt x="4648" y="3491"/>
                  <a:pt x="4637" y="3450"/>
                </a:cubicBezTo>
                <a:cubicBezTo>
                  <a:pt x="4496" y="3426"/>
                  <a:pt x="4434" y="3479"/>
                  <a:pt x="4343" y="3558"/>
                </a:cubicBezTo>
                <a:cubicBezTo>
                  <a:pt x="4309" y="3588"/>
                  <a:pt x="4270" y="3621"/>
                  <a:pt x="4224" y="3653"/>
                </a:cubicBezTo>
                <a:cubicBezTo>
                  <a:pt x="4176" y="3685"/>
                  <a:pt x="4128" y="3709"/>
                  <a:pt x="4086" y="3731"/>
                </a:cubicBezTo>
                <a:cubicBezTo>
                  <a:pt x="3979" y="3784"/>
                  <a:pt x="3900" y="3829"/>
                  <a:pt x="3899" y="3966"/>
                </a:cubicBezTo>
                <a:close/>
                <a:moveTo>
                  <a:pt x="5288" y="3966"/>
                </a:moveTo>
                <a:cubicBezTo>
                  <a:pt x="5292" y="4116"/>
                  <a:pt x="5336" y="4237"/>
                  <a:pt x="5420" y="4327"/>
                </a:cubicBezTo>
                <a:cubicBezTo>
                  <a:pt x="5459" y="4280"/>
                  <a:pt x="5500" y="4236"/>
                  <a:pt x="5544" y="4196"/>
                </a:cubicBezTo>
                <a:cubicBezTo>
                  <a:pt x="5659" y="4092"/>
                  <a:pt x="5788" y="4020"/>
                  <a:pt x="5928" y="3983"/>
                </a:cubicBezTo>
                <a:cubicBezTo>
                  <a:pt x="5954" y="3976"/>
                  <a:pt x="5980" y="3971"/>
                  <a:pt x="6006" y="3966"/>
                </a:cubicBezTo>
                <a:cubicBezTo>
                  <a:pt x="5980" y="3961"/>
                  <a:pt x="5954" y="3956"/>
                  <a:pt x="5928" y="3949"/>
                </a:cubicBezTo>
                <a:cubicBezTo>
                  <a:pt x="5788" y="3911"/>
                  <a:pt x="5659" y="3840"/>
                  <a:pt x="5544" y="3736"/>
                </a:cubicBezTo>
                <a:cubicBezTo>
                  <a:pt x="5500" y="3696"/>
                  <a:pt x="5459" y="3652"/>
                  <a:pt x="5420" y="3605"/>
                </a:cubicBezTo>
                <a:cubicBezTo>
                  <a:pt x="5336" y="3694"/>
                  <a:pt x="5292" y="3816"/>
                  <a:pt x="5288" y="3966"/>
                </a:cubicBezTo>
                <a:close/>
                <a:moveTo>
                  <a:pt x="1409" y="2015"/>
                </a:moveTo>
                <a:cubicBezTo>
                  <a:pt x="1410" y="2015"/>
                  <a:pt x="1412" y="2015"/>
                  <a:pt x="1414" y="2016"/>
                </a:cubicBezTo>
                <a:cubicBezTo>
                  <a:pt x="1497" y="2030"/>
                  <a:pt x="1560" y="2089"/>
                  <a:pt x="1603" y="2173"/>
                </a:cubicBezTo>
                <a:cubicBezTo>
                  <a:pt x="1637" y="2239"/>
                  <a:pt x="1658" y="2320"/>
                  <a:pt x="1666" y="2409"/>
                </a:cubicBezTo>
                <a:cubicBezTo>
                  <a:pt x="1684" y="2365"/>
                  <a:pt x="1704" y="2328"/>
                  <a:pt x="1728" y="2294"/>
                </a:cubicBezTo>
                <a:cubicBezTo>
                  <a:pt x="1785" y="2213"/>
                  <a:pt x="1861" y="2155"/>
                  <a:pt x="1962" y="2097"/>
                </a:cubicBezTo>
                <a:cubicBezTo>
                  <a:pt x="1980" y="1921"/>
                  <a:pt x="1924" y="1855"/>
                  <a:pt x="1860" y="1778"/>
                </a:cubicBezTo>
                <a:cubicBezTo>
                  <a:pt x="1822" y="1732"/>
                  <a:pt x="1779" y="1681"/>
                  <a:pt x="1752" y="1603"/>
                </a:cubicBezTo>
                <a:cubicBezTo>
                  <a:pt x="1712" y="1634"/>
                  <a:pt x="1671" y="1660"/>
                  <a:pt x="1630" y="1685"/>
                </a:cubicBezTo>
                <a:cubicBezTo>
                  <a:pt x="1513" y="1756"/>
                  <a:pt x="1411" y="1819"/>
                  <a:pt x="1409" y="2015"/>
                </a:cubicBezTo>
                <a:close/>
                <a:moveTo>
                  <a:pt x="1772" y="2325"/>
                </a:moveTo>
                <a:cubicBezTo>
                  <a:pt x="1722" y="2397"/>
                  <a:pt x="1687" y="2488"/>
                  <a:pt x="1663" y="2620"/>
                </a:cubicBezTo>
                <a:cubicBezTo>
                  <a:pt x="1719" y="2646"/>
                  <a:pt x="1776" y="2675"/>
                  <a:pt x="1839" y="2675"/>
                </a:cubicBezTo>
                <a:cubicBezTo>
                  <a:pt x="1860" y="2675"/>
                  <a:pt x="1879" y="2672"/>
                  <a:pt x="1896" y="2665"/>
                </a:cubicBezTo>
                <a:cubicBezTo>
                  <a:pt x="1975" y="2634"/>
                  <a:pt x="2015" y="2538"/>
                  <a:pt x="2058" y="2436"/>
                </a:cubicBezTo>
                <a:cubicBezTo>
                  <a:pt x="2101" y="2336"/>
                  <a:pt x="2145" y="2233"/>
                  <a:pt x="2232" y="2191"/>
                </a:cubicBezTo>
                <a:cubicBezTo>
                  <a:pt x="2179" y="2148"/>
                  <a:pt x="2114" y="2122"/>
                  <a:pt x="2061" y="2122"/>
                </a:cubicBezTo>
                <a:cubicBezTo>
                  <a:pt x="1965" y="2122"/>
                  <a:pt x="1814" y="2265"/>
                  <a:pt x="1772" y="2325"/>
                </a:cubicBezTo>
                <a:close/>
                <a:moveTo>
                  <a:pt x="1607" y="2623"/>
                </a:moveTo>
                <a:cubicBezTo>
                  <a:pt x="1626" y="2484"/>
                  <a:pt x="1620" y="2325"/>
                  <a:pt x="1555" y="2198"/>
                </a:cubicBezTo>
                <a:cubicBezTo>
                  <a:pt x="1503" y="2096"/>
                  <a:pt x="1433" y="2065"/>
                  <a:pt x="1329" y="2065"/>
                </a:cubicBezTo>
                <a:cubicBezTo>
                  <a:pt x="1241" y="2065"/>
                  <a:pt x="1191" y="2103"/>
                  <a:pt x="1123" y="2153"/>
                </a:cubicBezTo>
                <a:cubicBezTo>
                  <a:pt x="1173" y="2194"/>
                  <a:pt x="1197" y="2284"/>
                  <a:pt x="1223" y="2386"/>
                </a:cubicBezTo>
                <a:cubicBezTo>
                  <a:pt x="1256" y="2508"/>
                  <a:pt x="1292" y="2647"/>
                  <a:pt x="1378" y="2686"/>
                </a:cubicBezTo>
                <a:cubicBezTo>
                  <a:pt x="1394" y="2694"/>
                  <a:pt x="1413" y="2697"/>
                  <a:pt x="1433" y="2697"/>
                </a:cubicBezTo>
                <a:cubicBezTo>
                  <a:pt x="1506" y="2697"/>
                  <a:pt x="1551" y="2661"/>
                  <a:pt x="1607" y="2623"/>
                </a:cubicBezTo>
                <a:close/>
                <a:moveTo>
                  <a:pt x="1669" y="2682"/>
                </a:moveTo>
                <a:lnTo>
                  <a:pt x="1637" y="2668"/>
                </a:lnTo>
                <a:lnTo>
                  <a:pt x="1600" y="2692"/>
                </a:lnTo>
                <a:cubicBezTo>
                  <a:pt x="1613" y="2786"/>
                  <a:pt x="1647" y="2874"/>
                  <a:pt x="1701" y="2954"/>
                </a:cubicBezTo>
                <a:cubicBezTo>
                  <a:pt x="1708" y="2964"/>
                  <a:pt x="1715" y="2975"/>
                  <a:pt x="1724" y="2986"/>
                </a:cubicBezTo>
                <a:cubicBezTo>
                  <a:pt x="1741" y="2970"/>
                  <a:pt x="1758" y="2955"/>
                  <a:pt x="1776" y="2941"/>
                </a:cubicBezTo>
                <a:cubicBezTo>
                  <a:pt x="1770" y="2932"/>
                  <a:pt x="1764" y="2923"/>
                  <a:pt x="1758" y="2914"/>
                </a:cubicBezTo>
                <a:cubicBezTo>
                  <a:pt x="1710" y="2844"/>
                  <a:pt x="1680" y="2765"/>
                  <a:pt x="1669" y="2682"/>
                </a:cubicBezTo>
                <a:close/>
                <a:moveTo>
                  <a:pt x="4181" y="2001"/>
                </a:moveTo>
                <a:cubicBezTo>
                  <a:pt x="4179" y="2041"/>
                  <a:pt x="4175" y="2080"/>
                  <a:pt x="4172" y="2119"/>
                </a:cubicBezTo>
                <a:cubicBezTo>
                  <a:pt x="4144" y="2402"/>
                  <a:pt x="4096" y="2767"/>
                  <a:pt x="3866" y="2960"/>
                </a:cubicBezTo>
                <a:cubicBezTo>
                  <a:pt x="4033" y="2746"/>
                  <a:pt x="4090" y="2421"/>
                  <a:pt x="4118" y="2114"/>
                </a:cubicBezTo>
                <a:cubicBezTo>
                  <a:pt x="4123" y="2063"/>
                  <a:pt x="4127" y="2011"/>
                  <a:pt x="4130" y="1959"/>
                </a:cubicBezTo>
                <a:cubicBezTo>
                  <a:pt x="4122" y="1951"/>
                  <a:pt x="4115" y="1943"/>
                  <a:pt x="4108" y="1935"/>
                </a:cubicBezTo>
                <a:cubicBezTo>
                  <a:pt x="4062" y="1878"/>
                  <a:pt x="4034" y="1808"/>
                  <a:pt x="4022" y="1729"/>
                </a:cubicBezTo>
                <a:cubicBezTo>
                  <a:pt x="3985" y="1860"/>
                  <a:pt x="3953" y="1994"/>
                  <a:pt x="3922" y="2127"/>
                </a:cubicBezTo>
                <a:cubicBezTo>
                  <a:pt x="3856" y="2384"/>
                  <a:pt x="3797" y="2643"/>
                  <a:pt x="3693" y="2893"/>
                </a:cubicBezTo>
                <a:cubicBezTo>
                  <a:pt x="3579" y="3166"/>
                  <a:pt x="3409" y="3388"/>
                  <a:pt x="3165" y="3573"/>
                </a:cubicBezTo>
                <a:cubicBezTo>
                  <a:pt x="3215" y="3597"/>
                  <a:pt x="3263" y="3626"/>
                  <a:pt x="3309" y="3656"/>
                </a:cubicBezTo>
                <a:cubicBezTo>
                  <a:pt x="3563" y="3568"/>
                  <a:pt x="3803" y="3459"/>
                  <a:pt x="4006" y="3275"/>
                </a:cubicBezTo>
                <a:lnTo>
                  <a:pt x="4070" y="3216"/>
                </a:lnTo>
                <a:cubicBezTo>
                  <a:pt x="4041" y="3288"/>
                  <a:pt x="4022" y="3379"/>
                  <a:pt x="4077" y="3448"/>
                </a:cubicBezTo>
                <a:cubicBezTo>
                  <a:pt x="4099" y="3476"/>
                  <a:pt x="4129" y="3490"/>
                  <a:pt x="4168" y="3490"/>
                </a:cubicBezTo>
                <a:cubicBezTo>
                  <a:pt x="4232" y="3490"/>
                  <a:pt x="4284" y="3439"/>
                  <a:pt x="4284" y="3378"/>
                </a:cubicBezTo>
                <a:cubicBezTo>
                  <a:pt x="4284" y="3341"/>
                  <a:pt x="4267" y="3309"/>
                  <a:pt x="4236" y="3288"/>
                </a:cubicBezTo>
                <a:cubicBezTo>
                  <a:pt x="4177" y="3247"/>
                  <a:pt x="4117" y="3263"/>
                  <a:pt x="4063" y="3296"/>
                </a:cubicBezTo>
                <a:cubicBezTo>
                  <a:pt x="4090" y="3236"/>
                  <a:pt x="4118" y="3178"/>
                  <a:pt x="4154" y="3122"/>
                </a:cubicBezTo>
                <a:cubicBezTo>
                  <a:pt x="4182" y="3076"/>
                  <a:pt x="4214" y="3032"/>
                  <a:pt x="4242" y="2985"/>
                </a:cubicBezTo>
                <a:cubicBezTo>
                  <a:pt x="4406" y="2713"/>
                  <a:pt x="4456" y="2396"/>
                  <a:pt x="4442" y="2076"/>
                </a:cubicBezTo>
                <a:cubicBezTo>
                  <a:pt x="4350" y="2075"/>
                  <a:pt x="4257" y="2053"/>
                  <a:pt x="4181" y="2001"/>
                </a:cubicBezTo>
                <a:close/>
                <a:moveTo>
                  <a:pt x="4196" y="1445"/>
                </a:moveTo>
                <a:cubicBezTo>
                  <a:pt x="4220" y="1460"/>
                  <a:pt x="4278" y="1511"/>
                  <a:pt x="4368" y="1540"/>
                </a:cubicBezTo>
                <a:cubicBezTo>
                  <a:pt x="4346" y="1410"/>
                  <a:pt x="4336" y="1281"/>
                  <a:pt x="4355" y="1146"/>
                </a:cubicBezTo>
                <a:lnTo>
                  <a:pt x="4356" y="1139"/>
                </a:lnTo>
                <a:lnTo>
                  <a:pt x="4360" y="1134"/>
                </a:lnTo>
                <a:cubicBezTo>
                  <a:pt x="4617" y="774"/>
                  <a:pt x="5014" y="647"/>
                  <a:pt x="5438" y="633"/>
                </a:cubicBezTo>
                <a:cubicBezTo>
                  <a:pt x="5416" y="610"/>
                  <a:pt x="5392" y="588"/>
                  <a:pt x="5368" y="567"/>
                </a:cubicBezTo>
                <a:cubicBezTo>
                  <a:pt x="5090" y="582"/>
                  <a:pt x="4764" y="651"/>
                  <a:pt x="4540" y="833"/>
                </a:cubicBezTo>
                <a:cubicBezTo>
                  <a:pt x="4465" y="893"/>
                  <a:pt x="4399" y="965"/>
                  <a:pt x="4331" y="1045"/>
                </a:cubicBezTo>
                <a:cubicBezTo>
                  <a:pt x="4205" y="1211"/>
                  <a:pt x="4059" y="1462"/>
                  <a:pt x="4071" y="1679"/>
                </a:cubicBezTo>
                <a:cubicBezTo>
                  <a:pt x="4076" y="1765"/>
                  <a:pt x="4102" y="1842"/>
                  <a:pt x="4150" y="1901"/>
                </a:cubicBezTo>
                <a:cubicBezTo>
                  <a:pt x="4240" y="2010"/>
                  <a:pt x="4430" y="2053"/>
                  <a:pt x="4564" y="2011"/>
                </a:cubicBezTo>
                <a:cubicBezTo>
                  <a:pt x="4708" y="1966"/>
                  <a:pt x="4763" y="1826"/>
                  <a:pt x="4808" y="1710"/>
                </a:cubicBezTo>
                <a:cubicBezTo>
                  <a:pt x="4859" y="1579"/>
                  <a:pt x="4974" y="1441"/>
                  <a:pt x="5094" y="1605"/>
                </a:cubicBezTo>
                <a:cubicBezTo>
                  <a:pt x="5073" y="1555"/>
                  <a:pt x="5035" y="1512"/>
                  <a:pt x="4988" y="1490"/>
                </a:cubicBezTo>
                <a:cubicBezTo>
                  <a:pt x="4962" y="1477"/>
                  <a:pt x="4934" y="1471"/>
                  <a:pt x="4904" y="1471"/>
                </a:cubicBezTo>
                <a:cubicBezTo>
                  <a:pt x="4854" y="1471"/>
                  <a:pt x="4799" y="1489"/>
                  <a:pt x="4742" y="1524"/>
                </a:cubicBezTo>
                <a:cubicBezTo>
                  <a:pt x="4632" y="1591"/>
                  <a:pt x="4540" y="1625"/>
                  <a:pt x="4468" y="1625"/>
                </a:cubicBezTo>
                <a:cubicBezTo>
                  <a:pt x="4367" y="1625"/>
                  <a:pt x="4236" y="1533"/>
                  <a:pt x="4196" y="1445"/>
                </a:cubicBezTo>
                <a:close/>
                <a:moveTo>
                  <a:pt x="4025" y="1537"/>
                </a:moveTo>
                <a:cubicBezTo>
                  <a:pt x="4026" y="1534"/>
                  <a:pt x="4026" y="1532"/>
                  <a:pt x="4026" y="1529"/>
                </a:cubicBezTo>
                <a:lnTo>
                  <a:pt x="4028" y="1529"/>
                </a:lnTo>
                <a:cubicBezTo>
                  <a:pt x="4086" y="1357"/>
                  <a:pt x="4159" y="1195"/>
                  <a:pt x="4258" y="1053"/>
                </a:cubicBezTo>
                <a:cubicBezTo>
                  <a:pt x="4052" y="1050"/>
                  <a:pt x="3902" y="876"/>
                  <a:pt x="3745" y="693"/>
                </a:cubicBezTo>
                <a:cubicBezTo>
                  <a:pt x="3661" y="595"/>
                  <a:pt x="3573" y="495"/>
                  <a:pt x="3475" y="417"/>
                </a:cubicBezTo>
                <a:cubicBezTo>
                  <a:pt x="3462" y="425"/>
                  <a:pt x="3448" y="434"/>
                  <a:pt x="3433" y="444"/>
                </a:cubicBezTo>
                <a:cubicBezTo>
                  <a:pt x="3716" y="630"/>
                  <a:pt x="3690" y="1119"/>
                  <a:pt x="3660" y="1531"/>
                </a:cubicBezTo>
                <a:cubicBezTo>
                  <a:pt x="3700" y="1517"/>
                  <a:pt x="3735" y="1511"/>
                  <a:pt x="3764" y="1511"/>
                </a:cubicBezTo>
                <a:cubicBezTo>
                  <a:pt x="3828" y="1511"/>
                  <a:pt x="3869" y="1537"/>
                  <a:pt x="3892" y="1559"/>
                </a:cubicBezTo>
                <a:cubicBezTo>
                  <a:pt x="3959" y="1621"/>
                  <a:pt x="3974" y="1733"/>
                  <a:pt x="3931" y="1845"/>
                </a:cubicBezTo>
                <a:lnTo>
                  <a:pt x="3911" y="1897"/>
                </a:lnTo>
                <a:lnTo>
                  <a:pt x="3883" y="1849"/>
                </a:lnTo>
                <a:cubicBezTo>
                  <a:pt x="3846" y="1786"/>
                  <a:pt x="3800" y="1748"/>
                  <a:pt x="3752" y="1742"/>
                </a:cubicBezTo>
                <a:cubicBezTo>
                  <a:pt x="3748" y="1742"/>
                  <a:pt x="3744" y="1742"/>
                  <a:pt x="3740" y="1742"/>
                </a:cubicBezTo>
                <a:cubicBezTo>
                  <a:pt x="3706" y="1742"/>
                  <a:pt x="3673" y="1758"/>
                  <a:pt x="3642" y="1789"/>
                </a:cubicBezTo>
                <a:cubicBezTo>
                  <a:pt x="3637" y="1873"/>
                  <a:pt x="3632" y="1961"/>
                  <a:pt x="3633" y="2042"/>
                </a:cubicBezTo>
                <a:cubicBezTo>
                  <a:pt x="3644" y="2213"/>
                  <a:pt x="3691" y="2365"/>
                  <a:pt x="3772" y="2496"/>
                </a:cubicBezTo>
                <a:cubicBezTo>
                  <a:pt x="3808" y="2368"/>
                  <a:pt x="3840" y="2238"/>
                  <a:pt x="3869" y="2115"/>
                </a:cubicBezTo>
                <a:cubicBezTo>
                  <a:pt x="3915" y="1921"/>
                  <a:pt x="3962" y="1723"/>
                  <a:pt x="4025" y="1537"/>
                </a:cubicBezTo>
                <a:close/>
                <a:moveTo>
                  <a:pt x="4852" y="801"/>
                </a:moveTo>
                <a:cubicBezTo>
                  <a:pt x="4819" y="814"/>
                  <a:pt x="4787" y="828"/>
                  <a:pt x="4757" y="847"/>
                </a:cubicBezTo>
                <a:cubicBezTo>
                  <a:pt x="5237" y="1430"/>
                  <a:pt x="5200" y="1697"/>
                  <a:pt x="5149" y="2065"/>
                </a:cubicBezTo>
                <a:cubicBezTo>
                  <a:pt x="5141" y="2120"/>
                  <a:pt x="5135" y="2175"/>
                  <a:pt x="5129" y="2230"/>
                </a:cubicBezTo>
                <a:cubicBezTo>
                  <a:pt x="5162" y="2168"/>
                  <a:pt x="5207" y="2118"/>
                  <a:pt x="5260" y="2076"/>
                </a:cubicBezTo>
                <a:cubicBezTo>
                  <a:pt x="5362" y="1998"/>
                  <a:pt x="5497" y="1955"/>
                  <a:pt x="5655" y="1936"/>
                </a:cubicBezTo>
                <a:cubicBezTo>
                  <a:pt x="5675" y="1717"/>
                  <a:pt x="5646" y="1540"/>
                  <a:pt x="5565" y="1395"/>
                </a:cubicBezTo>
                <a:lnTo>
                  <a:pt x="5565" y="1394"/>
                </a:lnTo>
                <a:lnTo>
                  <a:pt x="5564" y="1392"/>
                </a:lnTo>
                <a:cubicBezTo>
                  <a:pt x="5539" y="1331"/>
                  <a:pt x="5467" y="1155"/>
                  <a:pt x="5562" y="1019"/>
                </a:cubicBezTo>
                <a:cubicBezTo>
                  <a:pt x="5520" y="1019"/>
                  <a:pt x="5483" y="1034"/>
                  <a:pt x="5461" y="1062"/>
                </a:cubicBezTo>
                <a:cubicBezTo>
                  <a:pt x="5418" y="1108"/>
                  <a:pt x="5438" y="1210"/>
                  <a:pt x="5451" y="1259"/>
                </a:cubicBezTo>
                <a:cubicBezTo>
                  <a:pt x="5343" y="1132"/>
                  <a:pt x="5251" y="1068"/>
                  <a:pt x="5115" y="988"/>
                </a:cubicBezTo>
                <a:cubicBezTo>
                  <a:pt x="5019" y="928"/>
                  <a:pt x="4927" y="871"/>
                  <a:pt x="4852" y="801"/>
                </a:cubicBezTo>
                <a:close/>
                <a:moveTo>
                  <a:pt x="4301" y="997"/>
                </a:moveTo>
                <a:cubicBezTo>
                  <a:pt x="4380" y="904"/>
                  <a:pt x="4465" y="816"/>
                  <a:pt x="4565" y="746"/>
                </a:cubicBezTo>
                <a:cubicBezTo>
                  <a:pt x="4317" y="718"/>
                  <a:pt x="4154" y="589"/>
                  <a:pt x="3996" y="464"/>
                </a:cubicBezTo>
                <a:cubicBezTo>
                  <a:pt x="3919" y="403"/>
                  <a:pt x="3840" y="340"/>
                  <a:pt x="3752" y="291"/>
                </a:cubicBezTo>
                <a:cubicBezTo>
                  <a:pt x="3516" y="171"/>
                  <a:pt x="3306" y="160"/>
                  <a:pt x="3033" y="231"/>
                </a:cubicBezTo>
                <a:cubicBezTo>
                  <a:pt x="3167" y="214"/>
                  <a:pt x="3316" y="243"/>
                  <a:pt x="3431" y="315"/>
                </a:cubicBezTo>
                <a:lnTo>
                  <a:pt x="3431" y="315"/>
                </a:lnTo>
                <a:cubicBezTo>
                  <a:pt x="3569" y="401"/>
                  <a:pt x="3681" y="536"/>
                  <a:pt x="3786" y="658"/>
                </a:cubicBezTo>
                <a:cubicBezTo>
                  <a:pt x="3946" y="844"/>
                  <a:pt x="4097" y="1020"/>
                  <a:pt x="4301" y="997"/>
                </a:cubicBezTo>
                <a:close/>
                <a:moveTo>
                  <a:pt x="4667" y="685"/>
                </a:moveTo>
                <a:cubicBezTo>
                  <a:pt x="4689" y="674"/>
                  <a:pt x="4711" y="663"/>
                  <a:pt x="4734" y="654"/>
                </a:cubicBezTo>
                <a:lnTo>
                  <a:pt x="4728" y="643"/>
                </a:lnTo>
                <a:lnTo>
                  <a:pt x="4703" y="593"/>
                </a:lnTo>
                <a:lnTo>
                  <a:pt x="4761" y="606"/>
                </a:lnTo>
                <a:lnTo>
                  <a:pt x="4759" y="606"/>
                </a:lnTo>
                <a:lnTo>
                  <a:pt x="4763" y="606"/>
                </a:lnTo>
                <a:cubicBezTo>
                  <a:pt x="4826" y="606"/>
                  <a:pt x="4880" y="552"/>
                  <a:pt x="4880" y="489"/>
                </a:cubicBezTo>
                <a:cubicBezTo>
                  <a:pt x="4880" y="424"/>
                  <a:pt x="4827" y="372"/>
                  <a:pt x="4763" y="372"/>
                </a:cubicBezTo>
                <a:cubicBezTo>
                  <a:pt x="4728" y="372"/>
                  <a:pt x="4701" y="382"/>
                  <a:pt x="4681" y="404"/>
                </a:cubicBezTo>
                <a:cubicBezTo>
                  <a:pt x="4651" y="436"/>
                  <a:pt x="4635" y="495"/>
                  <a:pt x="4639" y="561"/>
                </a:cubicBezTo>
                <a:cubicBezTo>
                  <a:pt x="4642" y="601"/>
                  <a:pt x="4651" y="642"/>
                  <a:pt x="4667" y="685"/>
                </a:cubicBezTo>
                <a:close/>
                <a:moveTo>
                  <a:pt x="4983" y="185"/>
                </a:moveTo>
                <a:cubicBezTo>
                  <a:pt x="4882" y="144"/>
                  <a:pt x="4776" y="111"/>
                  <a:pt x="4668" y="89"/>
                </a:cubicBezTo>
                <a:cubicBezTo>
                  <a:pt x="4552" y="66"/>
                  <a:pt x="4434" y="54"/>
                  <a:pt x="4319" y="54"/>
                </a:cubicBezTo>
                <a:cubicBezTo>
                  <a:pt x="4086" y="54"/>
                  <a:pt x="3861" y="99"/>
                  <a:pt x="3650" y="188"/>
                </a:cubicBezTo>
                <a:cubicBezTo>
                  <a:pt x="3681" y="200"/>
                  <a:pt x="3712" y="213"/>
                  <a:pt x="3742" y="227"/>
                </a:cubicBezTo>
                <a:cubicBezTo>
                  <a:pt x="3763" y="218"/>
                  <a:pt x="3785" y="210"/>
                  <a:pt x="3808" y="204"/>
                </a:cubicBezTo>
                <a:cubicBezTo>
                  <a:pt x="3860" y="187"/>
                  <a:pt x="3911" y="178"/>
                  <a:pt x="3960" y="178"/>
                </a:cubicBezTo>
                <a:cubicBezTo>
                  <a:pt x="4094" y="178"/>
                  <a:pt x="4213" y="241"/>
                  <a:pt x="4302" y="358"/>
                </a:cubicBezTo>
                <a:cubicBezTo>
                  <a:pt x="4329" y="317"/>
                  <a:pt x="4340" y="280"/>
                  <a:pt x="4334" y="250"/>
                </a:cubicBezTo>
                <a:cubicBezTo>
                  <a:pt x="4328" y="220"/>
                  <a:pt x="4307" y="195"/>
                  <a:pt x="4270" y="174"/>
                </a:cubicBezTo>
                <a:lnTo>
                  <a:pt x="4183" y="124"/>
                </a:lnTo>
                <a:lnTo>
                  <a:pt x="4319" y="124"/>
                </a:lnTo>
                <a:cubicBezTo>
                  <a:pt x="4434" y="124"/>
                  <a:pt x="4547" y="135"/>
                  <a:pt x="4654" y="156"/>
                </a:cubicBezTo>
                <a:cubicBezTo>
                  <a:pt x="4760" y="178"/>
                  <a:pt x="4862" y="209"/>
                  <a:pt x="4957" y="249"/>
                </a:cubicBezTo>
                <a:cubicBezTo>
                  <a:pt x="5459" y="461"/>
                  <a:pt x="5814" y="904"/>
                  <a:pt x="5924" y="1447"/>
                </a:cubicBezTo>
                <a:cubicBezTo>
                  <a:pt x="5957" y="1607"/>
                  <a:pt x="5952" y="1788"/>
                  <a:pt x="5909" y="1972"/>
                </a:cubicBezTo>
                <a:cubicBezTo>
                  <a:pt x="5933" y="1981"/>
                  <a:pt x="5950" y="1989"/>
                  <a:pt x="5971" y="2001"/>
                </a:cubicBezTo>
                <a:cubicBezTo>
                  <a:pt x="6012" y="1830"/>
                  <a:pt x="6022" y="1666"/>
                  <a:pt x="5995" y="1494"/>
                </a:cubicBezTo>
                <a:cubicBezTo>
                  <a:pt x="6027" y="1580"/>
                  <a:pt x="6070" y="1630"/>
                  <a:pt x="6134" y="1630"/>
                </a:cubicBezTo>
                <a:cubicBezTo>
                  <a:pt x="6136" y="1630"/>
                  <a:pt x="6137" y="1630"/>
                  <a:pt x="6138" y="1630"/>
                </a:cubicBezTo>
                <a:cubicBezTo>
                  <a:pt x="6182" y="1628"/>
                  <a:pt x="6222" y="1596"/>
                  <a:pt x="6252" y="1543"/>
                </a:cubicBezTo>
                <a:cubicBezTo>
                  <a:pt x="6054" y="1524"/>
                  <a:pt x="5981" y="1366"/>
                  <a:pt x="5943" y="1245"/>
                </a:cubicBezTo>
                <a:cubicBezTo>
                  <a:pt x="5795" y="781"/>
                  <a:pt x="5435" y="374"/>
                  <a:pt x="4983" y="185"/>
                </a:cubicBezTo>
                <a:close/>
                <a:moveTo>
                  <a:pt x="5605" y="564"/>
                </a:moveTo>
                <a:cubicBezTo>
                  <a:pt x="5627" y="588"/>
                  <a:pt x="5649" y="612"/>
                  <a:pt x="5670" y="636"/>
                </a:cubicBezTo>
                <a:cubicBezTo>
                  <a:pt x="5914" y="650"/>
                  <a:pt x="6151" y="724"/>
                  <a:pt x="6375" y="858"/>
                </a:cubicBezTo>
                <a:cubicBezTo>
                  <a:pt x="6541" y="838"/>
                  <a:pt x="6612" y="942"/>
                  <a:pt x="6680" y="1088"/>
                </a:cubicBezTo>
                <a:cubicBezTo>
                  <a:pt x="6719" y="1123"/>
                  <a:pt x="6758" y="1163"/>
                  <a:pt x="6800" y="1208"/>
                </a:cubicBezTo>
                <a:cubicBezTo>
                  <a:pt x="7022" y="1453"/>
                  <a:pt x="7186" y="1749"/>
                  <a:pt x="7274" y="2064"/>
                </a:cubicBezTo>
                <a:cubicBezTo>
                  <a:pt x="7348" y="2331"/>
                  <a:pt x="7364" y="2713"/>
                  <a:pt x="7281" y="2980"/>
                </a:cubicBezTo>
                <a:cubicBezTo>
                  <a:pt x="7259" y="3051"/>
                  <a:pt x="7231" y="3119"/>
                  <a:pt x="7198" y="3184"/>
                </a:cubicBezTo>
                <a:lnTo>
                  <a:pt x="7207" y="3176"/>
                </a:lnTo>
                <a:cubicBezTo>
                  <a:pt x="7240" y="3148"/>
                  <a:pt x="7274" y="3118"/>
                  <a:pt x="7312" y="3099"/>
                </a:cubicBezTo>
                <a:cubicBezTo>
                  <a:pt x="7327" y="3060"/>
                  <a:pt x="7338" y="3030"/>
                  <a:pt x="7347" y="3000"/>
                </a:cubicBezTo>
                <a:cubicBezTo>
                  <a:pt x="7442" y="2693"/>
                  <a:pt x="7428" y="2354"/>
                  <a:pt x="7341" y="2046"/>
                </a:cubicBezTo>
                <a:cubicBezTo>
                  <a:pt x="7249" y="1718"/>
                  <a:pt x="7080" y="1413"/>
                  <a:pt x="6851" y="1162"/>
                </a:cubicBezTo>
                <a:cubicBezTo>
                  <a:pt x="6519" y="797"/>
                  <a:pt x="6093" y="585"/>
                  <a:pt x="5652" y="565"/>
                </a:cubicBezTo>
                <a:lnTo>
                  <a:pt x="5605" y="564"/>
                </a:lnTo>
                <a:close/>
                <a:moveTo>
                  <a:pt x="5721" y="695"/>
                </a:moveTo>
                <a:cubicBezTo>
                  <a:pt x="5842" y="846"/>
                  <a:pt x="5935" y="1043"/>
                  <a:pt x="5995" y="1229"/>
                </a:cubicBezTo>
                <a:cubicBezTo>
                  <a:pt x="6052" y="1410"/>
                  <a:pt x="6144" y="1491"/>
                  <a:pt x="6294" y="1491"/>
                </a:cubicBezTo>
                <a:lnTo>
                  <a:pt x="6334" y="1491"/>
                </a:lnTo>
                <a:lnTo>
                  <a:pt x="6319" y="1528"/>
                </a:lnTo>
                <a:cubicBezTo>
                  <a:pt x="6281" y="1622"/>
                  <a:pt x="6215" y="1680"/>
                  <a:pt x="6141" y="1684"/>
                </a:cubicBezTo>
                <a:cubicBezTo>
                  <a:pt x="6139" y="1684"/>
                  <a:pt x="6136" y="1684"/>
                  <a:pt x="6134" y="1684"/>
                </a:cubicBezTo>
                <a:cubicBezTo>
                  <a:pt x="6110" y="1684"/>
                  <a:pt x="6087" y="1677"/>
                  <a:pt x="6067" y="1666"/>
                </a:cubicBezTo>
                <a:cubicBezTo>
                  <a:pt x="6066" y="1784"/>
                  <a:pt x="6050" y="1907"/>
                  <a:pt x="6020" y="2029"/>
                </a:cubicBezTo>
                <a:lnTo>
                  <a:pt x="6021" y="2029"/>
                </a:lnTo>
                <a:cubicBezTo>
                  <a:pt x="6135" y="2097"/>
                  <a:pt x="6222" y="2237"/>
                  <a:pt x="6232" y="2371"/>
                </a:cubicBezTo>
                <a:cubicBezTo>
                  <a:pt x="6239" y="2474"/>
                  <a:pt x="6208" y="2633"/>
                  <a:pt x="6016" y="2798"/>
                </a:cubicBezTo>
                <a:lnTo>
                  <a:pt x="5976" y="2831"/>
                </a:lnTo>
                <a:lnTo>
                  <a:pt x="5971" y="2780"/>
                </a:lnTo>
                <a:cubicBezTo>
                  <a:pt x="5960" y="2660"/>
                  <a:pt x="5900" y="2577"/>
                  <a:pt x="5799" y="2537"/>
                </a:cubicBezTo>
                <a:cubicBezTo>
                  <a:pt x="5698" y="2692"/>
                  <a:pt x="5573" y="2822"/>
                  <a:pt x="5437" y="2914"/>
                </a:cubicBezTo>
                <a:cubicBezTo>
                  <a:pt x="5393" y="2943"/>
                  <a:pt x="5348" y="2969"/>
                  <a:pt x="5302" y="2991"/>
                </a:cubicBezTo>
                <a:cubicBezTo>
                  <a:pt x="5311" y="3024"/>
                  <a:pt x="5322" y="3055"/>
                  <a:pt x="5333" y="3085"/>
                </a:cubicBezTo>
                <a:cubicBezTo>
                  <a:pt x="5434" y="3053"/>
                  <a:pt x="5538" y="3022"/>
                  <a:pt x="5642" y="2998"/>
                </a:cubicBezTo>
                <a:lnTo>
                  <a:pt x="5650" y="2996"/>
                </a:lnTo>
                <a:lnTo>
                  <a:pt x="5650" y="2996"/>
                </a:lnTo>
                <a:cubicBezTo>
                  <a:pt x="5753" y="2973"/>
                  <a:pt x="5855" y="2957"/>
                  <a:pt x="5953" y="2957"/>
                </a:cubicBezTo>
                <a:cubicBezTo>
                  <a:pt x="6123" y="2957"/>
                  <a:pt x="6280" y="3004"/>
                  <a:pt x="6409" y="3137"/>
                </a:cubicBezTo>
                <a:cubicBezTo>
                  <a:pt x="6384" y="2875"/>
                  <a:pt x="6398" y="2575"/>
                  <a:pt x="6608" y="2373"/>
                </a:cubicBezTo>
                <a:cubicBezTo>
                  <a:pt x="6384" y="2090"/>
                  <a:pt x="6425" y="1877"/>
                  <a:pt x="6470" y="1652"/>
                </a:cubicBezTo>
                <a:cubicBezTo>
                  <a:pt x="6495" y="1525"/>
                  <a:pt x="6521" y="1397"/>
                  <a:pt x="6502" y="1244"/>
                </a:cubicBezTo>
                <a:cubicBezTo>
                  <a:pt x="6392" y="1368"/>
                  <a:pt x="6163" y="1243"/>
                  <a:pt x="6175" y="1078"/>
                </a:cubicBezTo>
                <a:cubicBezTo>
                  <a:pt x="6175" y="988"/>
                  <a:pt x="6226" y="910"/>
                  <a:pt x="6298" y="876"/>
                </a:cubicBezTo>
                <a:cubicBezTo>
                  <a:pt x="6112" y="774"/>
                  <a:pt x="5919" y="713"/>
                  <a:pt x="5721" y="695"/>
                </a:cubicBezTo>
                <a:close/>
                <a:moveTo>
                  <a:pt x="5651" y="1991"/>
                </a:moveTo>
                <a:cubicBezTo>
                  <a:pt x="5507" y="2009"/>
                  <a:pt x="5384" y="2049"/>
                  <a:pt x="5293" y="2119"/>
                </a:cubicBezTo>
                <a:cubicBezTo>
                  <a:pt x="5194" y="2195"/>
                  <a:pt x="5131" y="2309"/>
                  <a:pt x="5116" y="2473"/>
                </a:cubicBezTo>
                <a:cubicBezTo>
                  <a:pt x="5114" y="2693"/>
                  <a:pt x="5140" y="2911"/>
                  <a:pt x="5215" y="3123"/>
                </a:cubicBezTo>
                <a:cubicBezTo>
                  <a:pt x="5237" y="3116"/>
                  <a:pt x="5259" y="3109"/>
                  <a:pt x="5281" y="3102"/>
                </a:cubicBezTo>
                <a:cubicBezTo>
                  <a:pt x="5237" y="2982"/>
                  <a:pt x="5208" y="2862"/>
                  <a:pt x="5190" y="2734"/>
                </a:cubicBezTo>
                <a:lnTo>
                  <a:pt x="5190" y="2726"/>
                </a:lnTo>
                <a:cubicBezTo>
                  <a:pt x="5224" y="2529"/>
                  <a:pt x="5532" y="2433"/>
                  <a:pt x="5716" y="2456"/>
                </a:cubicBezTo>
                <a:cubicBezTo>
                  <a:pt x="5861" y="2474"/>
                  <a:pt x="5985" y="2574"/>
                  <a:pt x="6017" y="2723"/>
                </a:cubicBezTo>
                <a:cubicBezTo>
                  <a:pt x="6131" y="2613"/>
                  <a:pt x="6186" y="2493"/>
                  <a:pt x="6178" y="2374"/>
                </a:cubicBezTo>
                <a:cubicBezTo>
                  <a:pt x="6160" y="2120"/>
                  <a:pt x="5884" y="1961"/>
                  <a:pt x="5651" y="1991"/>
                </a:cubicBezTo>
                <a:close/>
                <a:moveTo>
                  <a:pt x="5748" y="2517"/>
                </a:moveTo>
                <a:cubicBezTo>
                  <a:pt x="5735" y="2513"/>
                  <a:pt x="5722" y="2511"/>
                  <a:pt x="5709" y="2509"/>
                </a:cubicBezTo>
                <a:cubicBezTo>
                  <a:pt x="5697" y="2508"/>
                  <a:pt x="5685" y="2507"/>
                  <a:pt x="5671" y="2507"/>
                </a:cubicBezTo>
                <a:cubicBezTo>
                  <a:pt x="5585" y="2631"/>
                  <a:pt x="5480" y="2736"/>
                  <a:pt x="5368" y="2812"/>
                </a:cubicBezTo>
                <a:cubicBezTo>
                  <a:pt x="5337" y="2833"/>
                  <a:pt x="5304" y="2852"/>
                  <a:pt x="5268" y="2870"/>
                </a:cubicBezTo>
                <a:cubicBezTo>
                  <a:pt x="5273" y="2893"/>
                  <a:pt x="5279" y="2917"/>
                  <a:pt x="5285" y="2940"/>
                </a:cubicBezTo>
                <a:cubicBezTo>
                  <a:pt x="5326" y="2919"/>
                  <a:pt x="5367" y="2896"/>
                  <a:pt x="5407" y="2869"/>
                </a:cubicBezTo>
                <a:cubicBezTo>
                  <a:pt x="5535" y="2783"/>
                  <a:pt x="5652" y="2662"/>
                  <a:pt x="5748" y="2517"/>
                </a:cubicBezTo>
                <a:close/>
                <a:moveTo>
                  <a:pt x="5123" y="3005"/>
                </a:moveTo>
                <a:cubicBezTo>
                  <a:pt x="5117" y="2982"/>
                  <a:pt x="5111" y="2959"/>
                  <a:pt x="5105" y="2936"/>
                </a:cubicBezTo>
                <a:cubicBezTo>
                  <a:pt x="5009" y="2956"/>
                  <a:pt x="4855" y="2934"/>
                  <a:pt x="4788" y="2874"/>
                </a:cubicBezTo>
                <a:lnTo>
                  <a:pt x="4753" y="2842"/>
                </a:lnTo>
                <a:lnTo>
                  <a:pt x="4798" y="2828"/>
                </a:lnTo>
                <a:cubicBezTo>
                  <a:pt x="4852" y="2811"/>
                  <a:pt x="4889" y="2759"/>
                  <a:pt x="4889" y="2700"/>
                </a:cubicBezTo>
                <a:cubicBezTo>
                  <a:pt x="4889" y="2627"/>
                  <a:pt x="4832" y="2567"/>
                  <a:pt x="4763" y="2567"/>
                </a:cubicBezTo>
                <a:cubicBezTo>
                  <a:pt x="4693" y="2567"/>
                  <a:pt x="4636" y="2627"/>
                  <a:pt x="4636" y="2700"/>
                </a:cubicBezTo>
                <a:cubicBezTo>
                  <a:pt x="4636" y="2869"/>
                  <a:pt x="4874" y="2969"/>
                  <a:pt x="4961" y="2977"/>
                </a:cubicBezTo>
                <a:cubicBezTo>
                  <a:pt x="4810" y="3000"/>
                  <a:pt x="4662" y="3010"/>
                  <a:pt x="4509" y="2989"/>
                </a:cubicBezTo>
                <a:cubicBezTo>
                  <a:pt x="4446" y="2980"/>
                  <a:pt x="4383" y="2967"/>
                  <a:pt x="4323" y="2951"/>
                </a:cubicBezTo>
                <a:cubicBezTo>
                  <a:pt x="4312" y="2972"/>
                  <a:pt x="4300" y="2992"/>
                  <a:pt x="4288" y="3012"/>
                </a:cubicBezTo>
                <a:lnTo>
                  <a:pt x="4288" y="3013"/>
                </a:lnTo>
                <a:cubicBezTo>
                  <a:pt x="4357" y="3033"/>
                  <a:pt x="4428" y="3048"/>
                  <a:pt x="4501" y="3057"/>
                </a:cubicBezTo>
                <a:cubicBezTo>
                  <a:pt x="4709" y="3085"/>
                  <a:pt x="4929" y="3067"/>
                  <a:pt x="5123" y="3005"/>
                </a:cubicBezTo>
                <a:close/>
                <a:moveTo>
                  <a:pt x="5092" y="2883"/>
                </a:moveTo>
                <a:lnTo>
                  <a:pt x="5089" y="2870"/>
                </a:lnTo>
                <a:lnTo>
                  <a:pt x="5091" y="2869"/>
                </a:lnTo>
                <a:cubicBezTo>
                  <a:pt x="5033" y="2512"/>
                  <a:pt x="5066" y="2271"/>
                  <a:pt x="5095" y="2057"/>
                </a:cubicBezTo>
                <a:cubicBezTo>
                  <a:pt x="5108" y="1970"/>
                  <a:pt x="5118" y="1889"/>
                  <a:pt x="5122" y="1807"/>
                </a:cubicBezTo>
                <a:cubicBezTo>
                  <a:pt x="5036" y="1961"/>
                  <a:pt x="4852" y="1835"/>
                  <a:pt x="4877" y="1682"/>
                </a:cubicBezTo>
                <a:cubicBezTo>
                  <a:pt x="4871" y="1697"/>
                  <a:pt x="4865" y="1713"/>
                  <a:pt x="4858" y="1730"/>
                </a:cubicBezTo>
                <a:cubicBezTo>
                  <a:pt x="4804" y="1870"/>
                  <a:pt x="4729" y="2060"/>
                  <a:pt x="4496" y="2078"/>
                </a:cubicBezTo>
                <a:cubicBezTo>
                  <a:pt x="4503" y="2403"/>
                  <a:pt x="4455" y="2673"/>
                  <a:pt x="4349" y="2901"/>
                </a:cubicBezTo>
                <a:cubicBezTo>
                  <a:pt x="4403" y="2915"/>
                  <a:pt x="4459" y="2928"/>
                  <a:pt x="4516" y="2936"/>
                </a:cubicBezTo>
                <a:cubicBezTo>
                  <a:pt x="4575" y="2944"/>
                  <a:pt x="4634" y="2948"/>
                  <a:pt x="4693" y="2948"/>
                </a:cubicBezTo>
                <a:cubicBezTo>
                  <a:pt x="4715" y="2948"/>
                  <a:pt x="4737" y="2946"/>
                  <a:pt x="4759" y="2945"/>
                </a:cubicBezTo>
                <a:cubicBezTo>
                  <a:pt x="4667" y="2894"/>
                  <a:pt x="4582" y="2804"/>
                  <a:pt x="4582" y="2700"/>
                </a:cubicBezTo>
                <a:cubicBezTo>
                  <a:pt x="4582" y="2597"/>
                  <a:pt x="4663" y="2513"/>
                  <a:pt x="4763" y="2513"/>
                </a:cubicBezTo>
                <a:cubicBezTo>
                  <a:pt x="4862" y="2513"/>
                  <a:pt x="4943" y="2597"/>
                  <a:pt x="4943" y="2700"/>
                </a:cubicBezTo>
                <a:cubicBezTo>
                  <a:pt x="4943" y="2764"/>
                  <a:pt x="4911" y="2823"/>
                  <a:pt x="4861" y="2857"/>
                </a:cubicBezTo>
                <a:cubicBezTo>
                  <a:pt x="4906" y="2878"/>
                  <a:pt x="4972" y="2889"/>
                  <a:pt x="5029" y="2889"/>
                </a:cubicBezTo>
                <a:cubicBezTo>
                  <a:pt x="5053" y="2889"/>
                  <a:pt x="5073" y="2887"/>
                  <a:pt x="5092" y="2883"/>
                </a:cubicBezTo>
                <a:close/>
                <a:moveTo>
                  <a:pt x="1930" y="1218"/>
                </a:moveTo>
                <a:cubicBezTo>
                  <a:pt x="1922" y="1196"/>
                  <a:pt x="1916" y="1174"/>
                  <a:pt x="1912" y="1151"/>
                </a:cubicBezTo>
                <a:lnTo>
                  <a:pt x="1882" y="1159"/>
                </a:lnTo>
                <a:cubicBezTo>
                  <a:pt x="1421" y="1291"/>
                  <a:pt x="1060" y="1583"/>
                  <a:pt x="890" y="1961"/>
                </a:cubicBezTo>
                <a:lnTo>
                  <a:pt x="890" y="1961"/>
                </a:lnTo>
                <a:cubicBezTo>
                  <a:pt x="859" y="2026"/>
                  <a:pt x="843" y="2078"/>
                  <a:pt x="827" y="2129"/>
                </a:cubicBezTo>
                <a:cubicBezTo>
                  <a:pt x="823" y="2142"/>
                  <a:pt x="819" y="2155"/>
                  <a:pt x="815" y="2169"/>
                </a:cubicBezTo>
                <a:cubicBezTo>
                  <a:pt x="875" y="2100"/>
                  <a:pt x="930" y="2033"/>
                  <a:pt x="959" y="1977"/>
                </a:cubicBezTo>
                <a:lnTo>
                  <a:pt x="959" y="1977"/>
                </a:lnTo>
                <a:cubicBezTo>
                  <a:pt x="1121" y="1628"/>
                  <a:pt x="1463" y="1352"/>
                  <a:pt x="1901" y="1226"/>
                </a:cubicBezTo>
                <a:cubicBezTo>
                  <a:pt x="1910" y="1223"/>
                  <a:pt x="1920" y="1220"/>
                  <a:pt x="1930" y="1218"/>
                </a:cubicBezTo>
                <a:close/>
                <a:moveTo>
                  <a:pt x="1971" y="1169"/>
                </a:moveTo>
                <a:cubicBezTo>
                  <a:pt x="2011" y="1320"/>
                  <a:pt x="2133" y="1409"/>
                  <a:pt x="2256" y="1499"/>
                </a:cubicBezTo>
                <a:cubicBezTo>
                  <a:pt x="2358" y="1574"/>
                  <a:pt x="2463" y="1651"/>
                  <a:pt x="2527" y="1760"/>
                </a:cubicBezTo>
                <a:cubicBezTo>
                  <a:pt x="2528" y="1720"/>
                  <a:pt x="2530" y="1680"/>
                  <a:pt x="2534" y="1641"/>
                </a:cubicBezTo>
                <a:cubicBezTo>
                  <a:pt x="2505" y="1586"/>
                  <a:pt x="2475" y="1544"/>
                  <a:pt x="2441" y="1490"/>
                </a:cubicBezTo>
                <a:cubicBezTo>
                  <a:pt x="2354" y="1351"/>
                  <a:pt x="2264" y="1206"/>
                  <a:pt x="2264" y="1035"/>
                </a:cubicBezTo>
                <a:cubicBezTo>
                  <a:pt x="2263" y="749"/>
                  <a:pt x="2482" y="472"/>
                  <a:pt x="2742" y="329"/>
                </a:cubicBezTo>
                <a:cubicBezTo>
                  <a:pt x="2464" y="441"/>
                  <a:pt x="2004" y="678"/>
                  <a:pt x="1962" y="1021"/>
                </a:cubicBezTo>
                <a:cubicBezTo>
                  <a:pt x="1956" y="1072"/>
                  <a:pt x="1959" y="1119"/>
                  <a:pt x="1971" y="1169"/>
                </a:cubicBezTo>
                <a:close/>
                <a:moveTo>
                  <a:pt x="3729" y="2648"/>
                </a:moveTo>
                <a:cubicBezTo>
                  <a:pt x="3737" y="2623"/>
                  <a:pt x="3746" y="2596"/>
                  <a:pt x="3754" y="2567"/>
                </a:cubicBezTo>
                <a:lnTo>
                  <a:pt x="3753" y="2566"/>
                </a:lnTo>
                <a:cubicBezTo>
                  <a:pt x="3753" y="2566"/>
                  <a:pt x="3740" y="2547"/>
                  <a:pt x="3741" y="2548"/>
                </a:cubicBezTo>
                <a:cubicBezTo>
                  <a:pt x="3646" y="2405"/>
                  <a:pt x="3591" y="2236"/>
                  <a:pt x="3579" y="2045"/>
                </a:cubicBezTo>
                <a:lnTo>
                  <a:pt x="3579" y="2043"/>
                </a:lnTo>
                <a:cubicBezTo>
                  <a:pt x="3578" y="1962"/>
                  <a:pt x="3582" y="1875"/>
                  <a:pt x="3588" y="1791"/>
                </a:cubicBezTo>
                <a:cubicBezTo>
                  <a:pt x="3589" y="1773"/>
                  <a:pt x="3585" y="1770"/>
                  <a:pt x="3600" y="1754"/>
                </a:cubicBezTo>
                <a:cubicBezTo>
                  <a:pt x="3642" y="1710"/>
                  <a:pt x="3690" y="1688"/>
                  <a:pt x="3739" y="1688"/>
                </a:cubicBezTo>
                <a:cubicBezTo>
                  <a:pt x="3746" y="1688"/>
                  <a:pt x="3752" y="1688"/>
                  <a:pt x="3758" y="1689"/>
                </a:cubicBezTo>
                <a:cubicBezTo>
                  <a:pt x="3808" y="1695"/>
                  <a:pt x="3856" y="1724"/>
                  <a:pt x="3896" y="1773"/>
                </a:cubicBezTo>
                <a:cubicBezTo>
                  <a:pt x="3910" y="1702"/>
                  <a:pt x="3895" y="1636"/>
                  <a:pt x="3855" y="1598"/>
                </a:cubicBezTo>
                <a:cubicBezTo>
                  <a:pt x="3809" y="1555"/>
                  <a:pt x="3733" y="1554"/>
                  <a:pt x="3642" y="1597"/>
                </a:cubicBezTo>
                <a:lnTo>
                  <a:pt x="3600" y="1616"/>
                </a:lnTo>
                <a:lnTo>
                  <a:pt x="3603" y="1571"/>
                </a:lnTo>
                <a:cubicBezTo>
                  <a:pt x="3634" y="1155"/>
                  <a:pt x="3672" y="639"/>
                  <a:pt x="3382" y="476"/>
                </a:cubicBezTo>
                <a:cubicBezTo>
                  <a:pt x="3362" y="490"/>
                  <a:pt x="3343" y="505"/>
                  <a:pt x="3324" y="519"/>
                </a:cubicBezTo>
                <a:cubicBezTo>
                  <a:pt x="3310" y="530"/>
                  <a:pt x="3296" y="542"/>
                  <a:pt x="3282" y="554"/>
                </a:cubicBezTo>
                <a:cubicBezTo>
                  <a:pt x="3509" y="707"/>
                  <a:pt x="3399" y="1027"/>
                  <a:pt x="3283" y="1366"/>
                </a:cubicBezTo>
                <a:cubicBezTo>
                  <a:pt x="3190" y="1634"/>
                  <a:pt x="3079" y="1932"/>
                  <a:pt x="3133" y="2217"/>
                </a:cubicBezTo>
                <a:lnTo>
                  <a:pt x="3146" y="2285"/>
                </a:lnTo>
                <a:lnTo>
                  <a:pt x="3090" y="2244"/>
                </a:lnTo>
                <a:cubicBezTo>
                  <a:pt x="3038" y="2205"/>
                  <a:pt x="2963" y="2167"/>
                  <a:pt x="2905" y="2205"/>
                </a:cubicBezTo>
                <a:cubicBezTo>
                  <a:pt x="2843" y="2246"/>
                  <a:pt x="2818" y="2360"/>
                  <a:pt x="2838" y="2493"/>
                </a:cubicBezTo>
                <a:cubicBezTo>
                  <a:pt x="3027" y="2362"/>
                  <a:pt x="3350" y="2370"/>
                  <a:pt x="3553" y="2464"/>
                </a:cubicBezTo>
                <a:cubicBezTo>
                  <a:pt x="3545" y="2449"/>
                  <a:pt x="3538" y="2434"/>
                  <a:pt x="3531" y="2419"/>
                </a:cubicBezTo>
                <a:cubicBezTo>
                  <a:pt x="3407" y="2153"/>
                  <a:pt x="3280" y="1758"/>
                  <a:pt x="3442" y="1488"/>
                </a:cubicBezTo>
                <a:cubicBezTo>
                  <a:pt x="3368" y="1828"/>
                  <a:pt x="3435" y="2120"/>
                  <a:pt x="3580" y="2397"/>
                </a:cubicBezTo>
                <a:cubicBezTo>
                  <a:pt x="3602" y="2444"/>
                  <a:pt x="3626" y="2490"/>
                  <a:pt x="3651" y="2533"/>
                </a:cubicBezTo>
                <a:lnTo>
                  <a:pt x="3651" y="2533"/>
                </a:lnTo>
                <a:lnTo>
                  <a:pt x="3652" y="2533"/>
                </a:lnTo>
                <a:lnTo>
                  <a:pt x="3651" y="2534"/>
                </a:lnTo>
                <a:cubicBezTo>
                  <a:pt x="3661" y="2550"/>
                  <a:pt x="3672" y="2569"/>
                  <a:pt x="3685" y="2587"/>
                </a:cubicBezTo>
                <a:cubicBezTo>
                  <a:pt x="3699" y="2608"/>
                  <a:pt x="3714" y="2629"/>
                  <a:pt x="3729" y="2648"/>
                </a:cubicBezTo>
                <a:close/>
                <a:moveTo>
                  <a:pt x="4408" y="1160"/>
                </a:moveTo>
                <a:cubicBezTo>
                  <a:pt x="4493" y="1042"/>
                  <a:pt x="4593" y="949"/>
                  <a:pt x="4711" y="877"/>
                </a:cubicBezTo>
                <a:cubicBezTo>
                  <a:pt x="4923" y="1133"/>
                  <a:pt x="5032" y="1326"/>
                  <a:pt x="5083" y="1493"/>
                </a:cubicBezTo>
                <a:cubicBezTo>
                  <a:pt x="5062" y="1472"/>
                  <a:pt x="5038" y="1454"/>
                  <a:pt x="5012" y="1441"/>
                </a:cubicBezTo>
                <a:cubicBezTo>
                  <a:pt x="4984" y="1428"/>
                  <a:pt x="4948" y="1417"/>
                  <a:pt x="4904" y="1417"/>
                </a:cubicBezTo>
                <a:cubicBezTo>
                  <a:pt x="4851" y="1417"/>
                  <a:pt x="4788" y="1433"/>
                  <a:pt x="4714" y="1478"/>
                </a:cubicBezTo>
                <a:cubicBezTo>
                  <a:pt x="4614" y="1539"/>
                  <a:pt x="4529" y="1570"/>
                  <a:pt x="4468" y="1570"/>
                </a:cubicBezTo>
                <a:cubicBezTo>
                  <a:pt x="4453" y="1570"/>
                  <a:pt x="4440" y="1568"/>
                  <a:pt x="4428" y="1565"/>
                </a:cubicBezTo>
                <a:cubicBezTo>
                  <a:pt x="4404" y="1443"/>
                  <a:pt x="4386" y="1319"/>
                  <a:pt x="4408" y="1160"/>
                </a:cubicBezTo>
                <a:close/>
                <a:moveTo>
                  <a:pt x="4916" y="1730"/>
                </a:moveTo>
                <a:cubicBezTo>
                  <a:pt x="4900" y="1666"/>
                  <a:pt x="4928" y="1604"/>
                  <a:pt x="4978" y="1592"/>
                </a:cubicBezTo>
                <a:cubicBezTo>
                  <a:pt x="5029" y="1580"/>
                  <a:pt x="5082" y="1623"/>
                  <a:pt x="5097" y="1687"/>
                </a:cubicBezTo>
                <a:cubicBezTo>
                  <a:pt x="5112" y="1751"/>
                  <a:pt x="5084" y="1813"/>
                  <a:pt x="5034" y="1825"/>
                </a:cubicBezTo>
                <a:cubicBezTo>
                  <a:pt x="4984" y="1837"/>
                  <a:pt x="4931" y="1795"/>
                  <a:pt x="4916" y="1730"/>
                </a:cubicBezTo>
                <a:close/>
                <a:moveTo>
                  <a:pt x="4717" y="3549"/>
                </a:moveTo>
                <a:cubicBezTo>
                  <a:pt x="4762" y="3730"/>
                  <a:pt x="4789" y="3843"/>
                  <a:pt x="4955" y="3876"/>
                </a:cubicBezTo>
                <a:cubicBezTo>
                  <a:pt x="4957" y="3655"/>
                  <a:pt x="5007" y="3472"/>
                  <a:pt x="5112" y="3326"/>
                </a:cubicBezTo>
                <a:cubicBezTo>
                  <a:pt x="5158" y="3263"/>
                  <a:pt x="5214" y="3207"/>
                  <a:pt x="5281" y="3159"/>
                </a:cubicBezTo>
                <a:cubicBezTo>
                  <a:pt x="5140" y="3203"/>
                  <a:pt x="4975" y="3253"/>
                  <a:pt x="4835" y="3253"/>
                </a:cubicBezTo>
                <a:cubicBezTo>
                  <a:pt x="4763" y="3253"/>
                  <a:pt x="4697" y="3238"/>
                  <a:pt x="4644" y="3202"/>
                </a:cubicBezTo>
                <a:cubicBezTo>
                  <a:pt x="4647" y="3327"/>
                  <a:pt x="4688" y="3430"/>
                  <a:pt x="4717" y="3549"/>
                </a:cubicBezTo>
                <a:close/>
                <a:moveTo>
                  <a:pt x="5513" y="3524"/>
                </a:moveTo>
                <a:cubicBezTo>
                  <a:pt x="5493" y="3536"/>
                  <a:pt x="5474" y="3550"/>
                  <a:pt x="5457" y="3566"/>
                </a:cubicBezTo>
                <a:cubicBezTo>
                  <a:pt x="5495" y="3613"/>
                  <a:pt x="5536" y="3656"/>
                  <a:pt x="5580" y="3696"/>
                </a:cubicBezTo>
                <a:cubicBezTo>
                  <a:pt x="5689" y="3794"/>
                  <a:pt x="5810" y="3862"/>
                  <a:pt x="5942" y="3897"/>
                </a:cubicBezTo>
                <a:cubicBezTo>
                  <a:pt x="6013" y="3916"/>
                  <a:pt x="6085" y="3926"/>
                  <a:pt x="6159" y="3926"/>
                </a:cubicBezTo>
                <a:cubicBezTo>
                  <a:pt x="6328" y="3926"/>
                  <a:pt x="6505" y="3877"/>
                  <a:pt x="6688" y="3780"/>
                </a:cubicBezTo>
                <a:cubicBezTo>
                  <a:pt x="6681" y="3774"/>
                  <a:pt x="6673" y="3769"/>
                  <a:pt x="6665" y="3763"/>
                </a:cubicBezTo>
                <a:lnTo>
                  <a:pt x="6665" y="3763"/>
                </a:lnTo>
                <a:cubicBezTo>
                  <a:pt x="6652" y="3753"/>
                  <a:pt x="6638" y="3743"/>
                  <a:pt x="6625" y="3732"/>
                </a:cubicBezTo>
                <a:cubicBezTo>
                  <a:pt x="6606" y="3740"/>
                  <a:pt x="6571" y="3752"/>
                  <a:pt x="6514" y="3772"/>
                </a:cubicBezTo>
                <a:lnTo>
                  <a:pt x="6394" y="3815"/>
                </a:lnTo>
                <a:cubicBezTo>
                  <a:pt x="6375" y="3823"/>
                  <a:pt x="6356" y="3826"/>
                  <a:pt x="6337" y="3826"/>
                </a:cubicBezTo>
                <a:cubicBezTo>
                  <a:pt x="6261" y="3826"/>
                  <a:pt x="6193" y="3772"/>
                  <a:pt x="6127" y="3719"/>
                </a:cubicBezTo>
                <a:cubicBezTo>
                  <a:pt x="6051" y="3659"/>
                  <a:pt x="5973" y="3597"/>
                  <a:pt x="5876" y="3597"/>
                </a:cubicBezTo>
                <a:cubicBezTo>
                  <a:pt x="5875" y="3597"/>
                  <a:pt x="5875" y="3597"/>
                  <a:pt x="5874" y="3597"/>
                </a:cubicBezTo>
                <a:cubicBezTo>
                  <a:pt x="5904" y="3677"/>
                  <a:pt x="5939" y="3736"/>
                  <a:pt x="5989" y="3786"/>
                </a:cubicBezTo>
                <a:lnTo>
                  <a:pt x="6058" y="3855"/>
                </a:lnTo>
                <a:lnTo>
                  <a:pt x="5959" y="3830"/>
                </a:lnTo>
                <a:cubicBezTo>
                  <a:pt x="5839" y="3798"/>
                  <a:pt x="5727" y="3735"/>
                  <a:pt x="5626" y="3645"/>
                </a:cubicBezTo>
                <a:cubicBezTo>
                  <a:pt x="5587" y="3609"/>
                  <a:pt x="5549" y="3568"/>
                  <a:pt x="5513" y="3524"/>
                </a:cubicBezTo>
                <a:close/>
                <a:moveTo>
                  <a:pt x="6790" y="3638"/>
                </a:moveTo>
                <a:cubicBezTo>
                  <a:pt x="6811" y="3653"/>
                  <a:pt x="6833" y="3666"/>
                  <a:pt x="6854" y="3678"/>
                </a:cubicBezTo>
                <a:cubicBezTo>
                  <a:pt x="7130" y="3485"/>
                  <a:pt x="7319" y="3517"/>
                  <a:pt x="7533" y="3628"/>
                </a:cubicBezTo>
                <a:cubicBezTo>
                  <a:pt x="7649" y="3687"/>
                  <a:pt x="7752" y="3766"/>
                  <a:pt x="7877" y="3803"/>
                </a:cubicBezTo>
                <a:cubicBezTo>
                  <a:pt x="7830" y="3728"/>
                  <a:pt x="7803" y="3646"/>
                  <a:pt x="7772" y="3563"/>
                </a:cubicBezTo>
                <a:cubicBezTo>
                  <a:pt x="7710" y="3391"/>
                  <a:pt x="7633" y="3115"/>
                  <a:pt x="7408" y="3127"/>
                </a:cubicBezTo>
                <a:cubicBezTo>
                  <a:pt x="7259" y="3136"/>
                  <a:pt x="7180" y="3341"/>
                  <a:pt x="7020" y="3303"/>
                </a:cubicBezTo>
                <a:cubicBezTo>
                  <a:pt x="6943" y="3285"/>
                  <a:pt x="6892" y="3209"/>
                  <a:pt x="6913" y="3114"/>
                </a:cubicBezTo>
                <a:cubicBezTo>
                  <a:pt x="6760" y="3204"/>
                  <a:pt x="6831" y="3386"/>
                  <a:pt x="6997" y="3400"/>
                </a:cubicBezTo>
                <a:lnTo>
                  <a:pt x="7052" y="3405"/>
                </a:lnTo>
                <a:lnTo>
                  <a:pt x="7014" y="3446"/>
                </a:lnTo>
                <a:cubicBezTo>
                  <a:pt x="6948" y="3517"/>
                  <a:pt x="6873" y="3582"/>
                  <a:pt x="6790" y="3638"/>
                </a:cubicBezTo>
                <a:close/>
                <a:moveTo>
                  <a:pt x="6579" y="3692"/>
                </a:moveTo>
                <a:cubicBezTo>
                  <a:pt x="6558" y="3673"/>
                  <a:pt x="6537" y="3649"/>
                  <a:pt x="6517" y="3627"/>
                </a:cubicBezTo>
                <a:cubicBezTo>
                  <a:pt x="6366" y="3511"/>
                  <a:pt x="6124" y="3432"/>
                  <a:pt x="5894" y="3432"/>
                </a:cubicBezTo>
                <a:cubicBezTo>
                  <a:pt x="5776" y="3432"/>
                  <a:pt x="5662" y="3453"/>
                  <a:pt x="5564" y="3500"/>
                </a:cubicBezTo>
                <a:cubicBezTo>
                  <a:pt x="5596" y="3538"/>
                  <a:pt x="5629" y="3574"/>
                  <a:pt x="5662" y="3605"/>
                </a:cubicBezTo>
                <a:cubicBezTo>
                  <a:pt x="5733" y="3668"/>
                  <a:pt x="5810" y="3717"/>
                  <a:pt x="5891" y="3750"/>
                </a:cubicBezTo>
                <a:cubicBezTo>
                  <a:pt x="5859" y="3703"/>
                  <a:pt x="5833" y="3650"/>
                  <a:pt x="5811" y="3581"/>
                </a:cubicBezTo>
                <a:lnTo>
                  <a:pt x="5801" y="3551"/>
                </a:lnTo>
                <a:lnTo>
                  <a:pt x="5833" y="3546"/>
                </a:lnTo>
                <a:cubicBezTo>
                  <a:pt x="5848" y="3544"/>
                  <a:pt x="5862" y="3543"/>
                  <a:pt x="5876" y="3543"/>
                </a:cubicBezTo>
                <a:cubicBezTo>
                  <a:pt x="5992" y="3543"/>
                  <a:pt x="6081" y="3614"/>
                  <a:pt x="6160" y="3677"/>
                </a:cubicBezTo>
                <a:cubicBezTo>
                  <a:pt x="6223" y="3727"/>
                  <a:pt x="6280" y="3772"/>
                  <a:pt x="6337" y="3772"/>
                </a:cubicBezTo>
                <a:cubicBezTo>
                  <a:pt x="6350" y="3772"/>
                  <a:pt x="6363" y="3769"/>
                  <a:pt x="6376" y="3765"/>
                </a:cubicBezTo>
                <a:lnTo>
                  <a:pt x="6496" y="3722"/>
                </a:lnTo>
                <a:cubicBezTo>
                  <a:pt x="6523" y="3712"/>
                  <a:pt x="6554" y="3701"/>
                  <a:pt x="6579" y="3692"/>
                </a:cubicBezTo>
                <a:close/>
                <a:moveTo>
                  <a:pt x="7808" y="3504"/>
                </a:moveTo>
                <a:lnTo>
                  <a:pt x="7823" y="3544"/>
                </a:lnTo>
                <a:cubicBezTo>
                  <a:pt x="7828" y="3558"/>
                  <a:pt x="7833" y="3572"/>
                  <a:pt x="7838" y="3586"/>
                </a:cubicBezTo>
                <a:cubicBezTo>
                  <a:pt x="7935" y="3448"/>
                  <a:pt x="7985" y="3272"/>
                  <a:pt x="7985" y="3074"/>
                </a:cubicBezTo>
                <a:cubicBezTo>
                  <a:pt x="7985" y="3017"/>
                  <a:pt x="7979" y="2959"/>
                  <a:pt x="7965" y="2897"/>
                </a:cubicBezTo>
                <a:cubicBezTo>
                  <a:pt x="7953" y="2839"/>
                  <a:pt x="7934" y="2783"/>
                  <a:pt x="7910" y="2731"/>
                </a:cubicBezTo>
                <a:cubicBezTo>
                  <a:pt x="7818" y="2534"/>
                  <a:pt x="7651" y="2378"/>
                  <a:pt x="7448" y="2298"/>
                </a:cubicBezTo>
                <a:cubicBezTo>
                  <a:pt x="7451" y="2324"/>
                  <a:pt x="7455" y="2351"/>
                  <a:pt x="7457" y="2377"/>
                </a:cubicBezTo>
                <a:cubicBezTo>
                  <a:pt x="7630" y="2455"/>
                  <a:pt x="7768" y="2590"/>
                  <a:pt x="7846" y="2760"/>
                </a:cubicBezTo>
                <a:cubicBezTo>
                  <a:pt x="7869" y="2808"/>
                  <a:pt x="7887" y="2859"/>
                  <a:pt x="7898" y="2911"/>
                </a:cubicBezTo>
                <a:cubicBezTo>
                  <a:pt x="7910" y="2963"/>
                  <a:pt x="7916" y="3018"/>
                  <a:pt x="7916" y="3074"/>
                </a:cubicBezTo>
                <a:cubicBezTo>
                  <a:pt x="7916" y="3239"/>
                  <a:pt x="7880" y="3383"/>
                  <a:pt x="7808" y="3504"/>
                </a:cubicBezTo>
                <a:close/>
                <a:moveTo>
                  <a:pt x="6756" y="1496"/>
                </a:moveTo>
                <a:cubicBezTo>
                  <a:pt x="6817" y="1776"/>
                  <a:pt x="6914" y="1854"/>
                  <a:pt x="7060" y="1971"/>
                </a:cubicBezTo>
                <a:lnTo>
                  <a:pt x="7100" y="2004"/>
                </a:lnTo>
                <a:cubicBezTo>
                  <a:pt x="7247" y="2123"/>
                  <a:pt x="7337" y="2367"/>
                  <a:pt x="7241" y="2549"/>
                </a:cubicBezTo>
                <a:cubicBezTo>
                  <a:pt x="7196" y="2636"/>
                  <a:pt x="7101" y="2647"/>
                  <a:pt x="7015" y="2623"/>
                </a:cubicBezTo>
                <a:cubicBezTo>
                  <a:pt x="6867" y="2583"/>
                  <a:pt x="6743" y="2467"/>
                  <a:pt x="6656" y="2344"/>
                </a:cubicBezTo>
                <a:lnTo>
                  <a:pt x="6655" y="2345"/>
                </a:lnTo>
                <a:cubicBezTo>
                  <a:pt x="6440" y="2079"/>
                  <a:pt x="6478" y="1885"/>
                  <a:pt x="6523" y="1662"/>
                </a:cubicBezTo>
                <a:cubicBezTo>
                  <a:pt x="6553" y="1514"/>
                  <a:pt x="6583" y="1361"/>
                  <a:pt x="6547" y="1170"/>
                </a:cubicBezTo>
                <a:lnTo>
                  <a:pt x="6536" y="1113"/>
                </a:lnTo>
                <a:cubicBezTo>
                  <a:pt x="6500" y="1292"/>
                  <a:pt x="6229" y="1258"/>
                  <a:pt x="6229" y="1078"/>
                </a:cubicBezTo>
                <a:cubicBezTo>
                  <a:pt x="6229" y="951"/>
                  <a:pt x="6313" y="911"/>
                  <a:pt x="6412" y="907"/>
                </a:cubicBezTo>
                <a:cubicBezTo>
                  <a:pt x="6626" y="915"/>
                  <a:pt x="6721" y="1335"/>
                  <a:pt x="6756" y="1496"/>
                </a:cubicBezTo>
                <a:close/>
                <a:moveTo>
                  <a:pt x="7286" y="2580"/>
                </a:moveTo>
                <a:cubicBezTo>
                  <a:pt x="7272" y="2643"/>
                  <a:pt x="7237" y="2707"/>
                  <a:pt x="7182" y="2764"/>
                </a:cubicBezTo>
                <a:cubicBezTo>
                  <a:pt x="6973" y="2984"/>
                  <a:pt x="6631" y="2897"/>
                  <a:pt x="6502" y="3265"/>
                </a:cubicBezTo>
                <a:cubicBezTo>
                  <a:pt x="6492" y="3250"/>
                  <a:pt x="6482" y="3235"/>
                  <a:pt x="6472" y="3221"/>
                </a:cubicBezTo>
                <a:cubicBezTo>
                  <a:pt x="6438" y="2950"/>
                  <a:pt x="6429" y="2624"/>
                  <a:pt x="6642" y="2415"/>
                </a:cubicBezTo>
                <a:cubicBezTo>
                  <a:pt x="6748" y="2550"/>
                  <a:pt x="6881" y="2642"/>
                  <a:pt x="7001" y="2675"/>
                </a:cubicBezTo>
                <a:cubicBezTo>
                  <a:pt x="7110" y="2705"/>
                  <a:pt x="7227" y="2685"/>
                  <a:pt x="7286" y="2580"/>
                </a:cubicBezTo>
                <a:close/>
                <a:moveTo>
                  <a:pt x="7134" y="1962"/>
                </a:moveTo>
                <a:lnTo>
                  <a:pt x="7094" y="1929"/>
                </a:lnTo>
                <a:cubicBezTo>
                  <a:pt x="6952" y="1815"/>
                  <a:pt x="6866" y="1746"/>
                  <a:pt x="6809" y="1484"/>
                </a:cubicBezTo>
                <a:cubicBezTo>
                  <a:pt x="6793" y="1411"/>
                  <a:pt x="6770" y="1315"/>
                  <a:pt x="6736" y="1220"/>
                </a:cubicBezTo>
                <a:cubicBezTo>
                  <a:pt x="6744" y="1228"/>
                  <a:pt x="6752" y="1236"/>
                  <a:pt x="6760" y="1245"/>
                </a:cubicBezTo>
                <a:cubicBezTo>
                  <a:pt x="6962" y="1467"/>
                  <a:pt x="7120" y="1745"/>
                  <a:pt x="7208" y="2032"/>
                </a:cubicBezTo>
                <a:cubicBezTo>
                  <a:pt x="7186" y="2008"/>
                  <a:pt x="7162" y="1984"/>
                  <a:pt x="7134" y="1962"/>
                </a:cubicBezTo>
                <a:close/>
                <a:moveTo>
                  <a:pt x="6540" y="3324"/>
                </a:moveTo>
                <a:cubicBezTo>
                  <a:pt x="6644" y="2937"/>
                  <a:pt x="7007" y="3028"/>
                  <a:pt x="7221" y="2801"/>
                </a:cubicBezTo>
                <a:cubicBezTo>
                  <a:pt x="7243" y="2778"/>
                  <a:pt x="7262" y="2753"/>
                  <a:pt x="7278" y="2728"/>
                </a:cubicBezTo>
                <a:cubicBezTo>
                  <a:pt x="7268" y="2810"/>
                  <a:pt x="7253" y="2889"/>
                  <a:pt x="7229" y="2964"/>
                </a:cubicBezTo>
                <a:cubicBezTo>
                  <a:pt x="7203" y="3051"/>
                  <a:pt x="7166" y="3134"/>
                  <a:pt x="7121" y="3211"/>
                </a:cubicBezTo>
                <a:cubicBezTo>
                  <a:pt x="7102" y="3243"/>
                  <a:pt x="7095" y="3254"/>
                  <a:pt x="7054" y="3254"/>
                </a:cubicBezTo>
                <a:cubicBezTo>
                  <a:pt x="6959" y="3254"/>
                  <a:pt x="6947" y="3149"/>
                  <a:pt x="6983" y="3079"/>
                </a:cubicBezTo>
                <a:lnTo>
                  <a:pt x="7011" y="3026"/>
                </a:lnTo>
                <a:lnTo>
                  <a:pt x="6953" y="3041"/>
                </a:lnTo>
                <a:cubicBezTo>
                  <a:pt x="6734" y="3094"/>
                  <a:pt x="6709" y="3389"/>
                  <a:pt x="6939" y="3446"/>
                </a:cubicBezTo>
                <a:cubicBezTo>
                  <a:pt x="6880" y="3503"/>
                  <a:pt x="6816" y="3556"/>
                  <a:pt x="6746" y="3602"/>
                </a:cubicBezTo>
                <a:cubicBezTo>
                  <a:pt x="6641" y="3515"/>
                  <a:pt x="6598" y="3437"/>
                  <a:pt x="6540" y="3324"/>
                </a:cubicBezTo>
                <a:close/>
                <a:moveTo>
                  <a:pt x="4030" y="422"/>
                </a:moveTo>
                <a:cubicBezTo>
                  <a:pt x="3960" y="366"/>
                  <a:pt x="3887" y="310"/>
                  <a:pt x="3807" y="261"/>
                </a:cubicBezTo>
                <a:cubicBezTo>
                  <a:pt x="3812" y="259"/>
                  <a:pt x="3818" y="257"/>
                  <a:pt x="3824" y="255"/>
                </a:cubicBezTo>
                <a:cubicBezTo>
                  <a:pt x="3870" y="240"/>
                  <a:pt x="3915" y="233"/>
                  <a:pt x="3958" y="233"/>
                </a:cubicBezTo>
                <a:cubicBezTo>
                  <a:pt x="4086" y="233"/>
                  <a:pt x="4200" y="297"/>
                  <a:pt x="4280" y="419"/>
                </a:cubicBezTo>
                <a:lnTo>
                  <a:pt x="4301" y="450"/>
                </a:lnTo>
                <a:lnTo>
                  <a:pt x="4324" y="421"/>
                </a:lnTo>
                <a:cubicBezTo>
                  <a:pt x="4376" y="354"/>
                  <a:pt x="4397" y="293"/>
                  <a:pt x="4387" y="239"/>
                </a:cubicBezTo>
                <a:cubicBezTo>
                  <a:pt x="4382" y="217"/>
                  <a:pt x="4373" y="197"/>
                  <a:pt x="4358" y="178"/>
                </a:cubicBezTo>
                <a:cubicBezTo>
                  <a:pt x="4456" y="181"/>
                  <a:pt x="4552" y="191"/>
                  <a:pt x="4644" y="209"/>
                </a:cubicBezTo>
                <a:cubicBezTo>
                  <a:pt x="4746" y="230"/>
                  <a:pt x="4844" y="261"/>
                  <a:pt x="4936" y="299"/>
                </a:cubicBezTo>
                <a:cubicBezTo>
                  <a:pt x="5068" y="355"/>
                  <a:pt x="5190" y="429"/>
                  <a:pt x="5301" y="517"/>
                </a:cubicBezTo>
                <a:cubicBezTo>
                  <a:pt x="5154" y="529"/>
                  <a:pt x="5019" y="554"/>
                  <a:pt x="4898" y="592"/>
                </a:cubicBezTo>
                <a:cubicBezTo>
                  <a:pt x="4920" y="563"/>
                  <a:pt x="4934" y="528"/>
                  <a:pt x="4934" y="489"/>
                </a:cubicBezTo>
                <a:cubicBezTo>
                  <a:pt x="4934" y="395"/>
                  <a:pt x="4857" y="318"/>
                  <a:pt x="4763" y="318"/>
                </a:cubicBezTo>
                <a:cubicBezTo>
                  <a:pt x="4713" y="318"/>
                  <a:pt x="4672" y="334"/>
                  <a:pt x="4641" y="367"/>
                </a:cubicBezTo>
                <a:cubicBezTo>
                  <a:pt x="4584" y="429"/>
                  <a:pt x="4583" y="525"/>
                  <a:pt x="4585" y="564"/>
                </a:cubicBezTo>
                <a:cubicBezTo>
                  <a:pt x="4588" y="608"/>
                  <a:pt x="4598" y="651"/>
                  <a:pt x="4614" y="696"/>
                </a:cubicBezTo>
                <a:cubicBezTo>
                  <a:pt x="4357" y="680"/>
                  <a:pt x="4198" y="555"/>
                  <a:pt x="4030" y="422"/>
                </a:cubicBezTo>
                <a:close/>
                <a:moveTo>
                  <a:pt x="2041" y="3405"/>
                </a:moveTo>
                <a:lnTo>
                  <a:pt x="2040" y="3403"/>
                </a:lnTo>
                <a:cubicBezTo>
                  <a:pt x="1965" y="3479"/>
                  <a:pt x="1868" y="3498"/>
                  <a:pt x="1766" y="3518"/>
                </a:cubicBezTo>
                <a:cubicBezTo>
                  <a:pt x="1707" y="3529"/>
                  <a:pt x="1645" y="3541"/>
                  <a:pt x="1581" y="3565"/>
                </a:cubicBezTo>
                <a:cubicBezTo>
                  <a:pt x="1565" y="3570"/>
                  <a:pt x="1548" y="3577"/>
                  <a:pt x="1531" y="3585"/>
                </a:cubicBezTo>
                <a:cubicBezTo>
                  <a:pt x="1597" y="3627"/>
                  <a:pt x="1668" y="3663"/>
                  <a:pt x="1746" y="3694"/>
                </a:cubicBezTo>
                <a:cubicBezTo>
                  <a:pt x="1818" y="3722"/>
                  <a:pt x="1895" y="3747"/>
                  <a:pt x="1979" y="3768"/>
                </a:cubicBezTo>
                <a:cubicBezTo>
                  <a:pt x="1977" y="3758"/>
                  <a:pt x="1975" y="3749"/>
                  <a:pt x="1975" y="3739"/>
                </a:cubicBezTo>
                <a:cubicBezTo>
                  <a:pt x="1975" y="3653"/>
                  <a:pt x="2049" y="3582"/>
                  <a:pt x="2140" y="3582"/>
                </a:cubicBezTo>
                <a:cubicBezTo>
                  <a:pt x="2231" y="3582"/>
                  <a:pt x="2304" y="3653"/>
                  <a:pt x="2304" y="3739"/>
                </a:cubicBezTo>
                <a:cubicBezTo>
                  <a:pt x="2304" y="3753"/>
                  <a:pt x="2302" y="3766"/>
                  <a:pt x="2298" y="3779"/>
                </a:cubicBezTo>
                <a:cubicBezTo>
                  <a:pt x="2403" y="3747"/>
                  <a:pt x="2479" y="3696"/>
                  <a:pt x="2553" y="3646"/>
                </a:cubicBezTo>
                <a:cubicBezTo>
                  <a:pt x="2604" y="3612"/>
                  <a:pt x="2656" y="3577"/>
                  <a:pt x="2717" y="3549"/>
                </a:cubicBezTo>
                <a:cubicBezTo>
                  <a:pt x="2776" y="3522"/>
                  <a:pt x="2840" y="3508"/>
                  <a:pt x="2907" y="3508"/>
                </a:cubicBezTo>
                <a:cubicBezTo>
                  <a:pt x="2976" y="3508"/>
                  <a:pt x="3044" y="3523"/>
                  <a:pt x="3109" y="3547"/>
                </a:cubicBezTo>
                <a:cubicBezTo>
                  <a:pt x="3127" y="3534"/>
                  <a:pt x="3146" y="3519"/>
                  <a:pt x="3166" y="3503"/>
                </a:cubicBezTo>
                <a:cubicBezTo>
                  <a:pt x="3075" y="3415"/>
                  <a:pt x="2991" y="3314"/>
                  <a:pt x="2916" y="3202"/>
                </a:cubicBezTo>
                <a:cubicBezTo>
                  <a:pt x="2827" y="3268"/>
                  <a:pt x="2723" y="3315"/>
                  <a:pt x="2605" y="3339"/>
                </a:cubicBezTo>
                <a:cubicBezTo>
                  <a:pt x="2576" y="3500"/>
                  <a:pt x="2440" y="3563"/>
                  <a:pt x="2329" y="3568"/>
                </a:cubicBezTo>
                <a:cubicBezTo>
                  <a:pt x="2324" y="3568"/>
                  <a:pt x="2320" y="3568"/>
                  <a:pt x="2315" y="3568"/>
                </a:cubicBezTo>
                <a:cubicBezTo>
                  <a:pt x="2209" y="3568"/>
                  <a:pt x="2090" y="3517"/>
                  <a:pt x="2041" y="3405"/>
                </a:cubicBezTo>
                <a:close/>
                <a:moveTo>
                  <a:pt x="2017" y="3347"/>
                </a:moveTo>
                <a:cubicBezTo>
                  <a:pt x="1979" y="3235"/>
                  <a:pt x="1974" y="3106"/>
                  <a:pt x="2005" y="2991"/>
                </a:cubicBezTo>
                <a:cubicBezTo>
                  <a:pt x="2021" y="2934"/>
                  <a:pt x="2048" y="2881"/>
                  <a:pt x="2086" y="2839"/>
                </a:cubicBezTo>
                <a:cubicBezTo>
                  <a:pt x="1946" y="2883"/>
                  <a:pt x="1817" y="2967"/>
                  <a:pt x="1694" y="3089"/>
                </a:cubicBezTo>
                <a:lnTo>
                  <a:pt x="1689" y="3091"/>
                </a:lnTo>
                <a:cubicBezTo>
                  <a:pt x="1644" y="3108"/>
                  <a:pt x="1594" y="3117"/>
                  <a:pt x="1546" y="3117"/>
                </a:cubicBezTo>
                <a:cubicBezTo>
                  <a:pt x="1467" y="3117"/>
                  <a:pt x="1391" y="3093"/>
                  <a:pt x="1337" y="3039"/>
                </a:cubicBezTo>
                <a:cubicBezTo>
                  <a:pt x="1339" y="3089"/>
                  <a:pt x="1352" y="3128"/>
                  <a:pt x="1376" y="3154"/>
                </a:cubicBezTo>
                <a:cubicBezTo>
                  <a:pt x="1432" y="3214"/>
                  <a:pt x="1519" y="3212"/>
                  <a:pt x="1595" y="3198"/>
                </a:cubicBezTo>
                <a:lnTo>
                  <a:pt x="1495" y="3317"/>
                </a:lnTo>
                <a:cubicBezTo>
                  <a:pt x="1307" y="3545"/>
                  <a:pt x="1108" y="3779"/>
                  <a:pt x="808" y="3856"/>
                </a:cubicBezTo>
                <a:cubicBezTo>
                  <a:pt x="800" y="3879"/>
                  <a:pt x="790" y="3899"/>
                  <a:pt x="779" y="3915"/>
                </a:cubicBezTo>
                <a:cubicBezTo>
                  <a:pt x="778" y="3916"/>
                  <a:pt x="777" y="3918"/>
                  <a:pt x="777" y="3919"/>
                </a:cubicBezTo>
                <a:cubicBezTo>
                  <a:pt x="1002" y="3849"/>
                  <a:pt x="1150" y="3753"/>
                  <a:pt x="1282" y="3668"/>
                </a:cubicBezTo>
                <a:cubicBezTo>
                  <a:pt x="1323" y="3642"/>
                  <a:pt x="1362" y="3613"/>
                  <a:pt x="1404" y="3588"/>
                </a:cubicBezTo>
                <a:cubicBezTo>
                  <a:pt x="1455" y="3557"/>
                  <a:pt x="1508" y="3533"/>
                  <a:pt x="1563" y="3514"/>
                </a:cubicBezTo>
                <a:cubicBezTo>
                  <a:pt x="1631" y="3489"/>
                  <a:pt x="1697" y="3476"/>
                  <a:pt x="1756" y="3465"/>
                </a:cubicBezTo>
                <a:cubicBezTo>
                  <a:pt x="1865" y="3444"/>
                  <a:pt x="1953" y="3427"/>
                  <a:pt x="2017" y="3347"/>
                </a:cubicBezTo>
                <a:close/>
                <a:moveTo>
                  <a:pt x="2057" y="3006"/>
                </a:moveTo>
                <a:cubicBezTo>
                  <a:pt x="2004" y="3197"/>
                  <a:pt x="2066" y="3524"/>
                  <a:pt x="2327" y="3514"/>
                </a:cubicBezTo>
                <a:cubicBezTo>
                  <a:pt x="2467" y="3508"/>
                  <a:pt x="2550" y="3411"/>
                  <a:pt x="2554" y="3285"/>
                </a:cubicBezTo>
                <a:cubicBezTo>
                  <a:pt x="2556" y="3247"/>
                  <a:pt x="2553" y="3209"/>
                  <a:pt x="2545" y="3181"/>
                </a:cubicBezTo>
                <a:lnTo>
                  <a:pt x="2545" y="3181"/>
                </a:lnTo>
                <a:cubicBezTo>
                  <a:pt x="2541" y="3163"/>
                  <a:pt x="2535" y="3144"/>
                  <a:pt x="2528" y="3125"/>
                </a:cubicBezTo>
                <a:cubicBezTo>
                  <a:pt x="2475" y="3207"/>
                  <a:pt x="2409" y="3221"/>
                  <a:pt x="2370" y="3221"/>
                </a:cubicBezTo>
                <a:cubicBezTo>
                  <a:pt x="2364" y="3221"/>
                  <a:pt x="2358" y="3221"/>
                  <a:pt x="2354" y="3221"/>
                </a:cubicBezTo>
                <a:cubicBezTo>
                  <a:pt x="2277" y="3213"/>
                  <a:pt x="2208" y="3152"/>
                  <a:pt x="2193" y="3078"/>
                </a:cubicBezTo>
                <a:cubicBezTo>
                  <a:pt x="2186" y="3043"/>
                  <a:pt x="2183" y="2953"/>
                  <a:pt x="2307" y="2887"/>
                </a:cubicBezTo>
                <a:cubicBezTo>
                  <a:pt x="2353" y="2863"/>
                  <a:pt x="2525" y="2797"/>
                  <a:pt x="2836" y="2967"/>
                </a:cubicBezTo>
                <a:lnTo>
                  <a:pt x="2844" y="2972"/>
                </a:lnTo>
                <a:lnTo>
                  <a:pt x="2867" y="3016"/>
                </a:lnTo>
                <a:cubicBezTo>
                  <a:pt x="2885" y="2999"/>
                  <a:pt x="2901" y="2980"/>
                  <a:pt x="2916" y="2961"/>
                </a:cubicBezTo>
                <a:cubicBezTo>
                  <a:pt x="2671" y="2499"/>
                  <a:pt x="2571" y="1877"/>
                  <a:pt x="2707" y="1365"/>
                </a:cubicBezTo>
                <a:cubicBezTo>
                  <a:pt x="2687" y="1353"/>
                  <a:pt x="2665" y="1341"/>
                  <a:pt x="2645" y="1330"/>
                </a:cubicBezTo>
                <a:cubicBezTo>
                  <a:pt x="2545" y="1691"/>
                  <a:pt x="2567" y="2082"/>
                  <a:pt x="2652" y="2444"/>
                </a:cubicBezTo>
                <a:lnTo>
                  <a:pt x="2673" y="2533"/>
                </a:lnTo>
                <a:lnTo>
                  <a:pt x="2607" y="2470"/>
                </a:lnTo>
                <a:cubicBezTo>
                  <a:pt x="2541" y="2407"/>
                  <a:pt x="2474" y="2422"/>
                  <a:pt x="2439" y="2437"/>
                </a:cubicBezTo>
                <a:cubicBezTo>
                  <a:pt x="2377" y="2463"/>
                  <a:pt x="2331" y="2525"/>
                  <a:pt x="2331" y="2580"/>
                </a:cubicBezTo>
                <a:cubicBezTo>
                  <a:pt x="2331" y="2608"/>
                  <a:pt x="2344" y="2631"/>
                  <a:pt x="2367" y="2649"/>
                </a:cubicBezTo>
                <a:cubicBezTo>
                  <a:pt x="2378" y="2565"/>
                  <a:pt x="2422" y="2539"/>
                  <a:pt x="2450" y="2531"/>
                </a:cubicBezTo>
                <a:cubicBezTo>
                  <a:pt x="2460" y="2528"/>
                  <a:pt x="2471" y="2526"/>
                  <a:pt x="2482" y="2526"/>
                </a:cubicBezTo>
                <a:cubicBezTo>
                  <a:pt x="2558" y="2526"/>
                  <a:pt x="2643" y="2593"/>
                  <a:pt x="2689" y="2668"/>
                </a:cubicBezTo>
                <a:cubicBezTo>
                  <a:pt x="2725" y="2726"/>
                  <a:pt x="2753" y="2782"/>
                  <a:pt x="2783" y="2844"/>
                </a:cubicBezTo>
                <a:lnTo>
                  <a:pt x="2812" y="2904"/>
                </a:lnTo>
                <a:lnTo>
                  <a:pt x="2749" y="2881"/>
                </a:lnTo>
                <a:cubicBezTo>
                  <a:pt x="2584" y="2821"/>
                  <a:pt x="2450" y="2796"/>
                  <a:pt x="2308" y="2797"/>
                </a:cubicBezTo>
                <a:cubicBezTo>
                  <a:pt x="2190" y="2797"/>
                  <a:pt x="2088" y="2894"/>
                  <a:pt x="2057" y="3006"/>
                </a:cubicBezTo>
                <a:close/>
                <a:moveTo>
                  <a:pt x="2606" y="3214"/>
                </a:moveTo>
                <a:cubicBezTo>
                  <a:pt x="2608" y="3236"/>
                  <a:pt x="2609" y="3260"/>
                  <a:pt x="2608" y="3284"/>
                </a:cubicBezTo>
                <a:cubicBezTo>
                  <a:pt x="2863" y="3227"/>
                  <a:pt x="3030" y="3046"/>
                  <a:pt x="3150" y="2831"/>
                </a:cubicBezTo>
                <a:lnTo>
                  <a:pt x="3190" y="2759"/>
                </a:lnTo>
                <a:lnTo>
                  <a:pt x="3200" y="2841"/>
                </a:lnTo>
                <a:cubicBezTo>
                  <a:pt x="3210" y="2926"/>
                  <a:pt x="3245" y="2980"/>
                  <a:pt x="3299" y="2994"/>
                </a:cubicBezTo>
                <a:cubicBezTo>
                  <a:pt x="3309" y="2997"/>
                  <a:pt x="3319" y="2998"/>
                  <a:pt x="3329" y="2998"/>
                </a:cubicBezTo>
                <a:cubicBezTo>
                  <a:pt x="3378" y="2998"/>
                  <a:pt x="3434" y="2970"/>
                  <a:pt x="3485" y="2920"/>
                </a:cubicBezTo>
                <a:cubicBezTo>
                  <a:pt x="3472" y="2922"/>
                  <a:pt x="3458" y="2924"/>
                  <a:pt x="3446" y="2924"/>
                </a:cubicBezTo>
                <a:cubicBezTo>
                  <a:pt x="3400" y="2924"/>
                  <a:pt x="3364" y="2912"/>
                  <a:pt x="3336" y="2888"/>
                </a:cubicBezTo>
                <a:cubicBezTo>
                  <a:pt x="3253" y="2818"/>
                  <a:pt x="3266" y="2663"/>
                  <a:pt x="3294" y="2453"/>
                </a:cubicBezTo>
                <a:cubicBezTo>
                  <a:pt x="3270" y="2450"/>
                  <a:pt x="3247" y="2449"/>
                  <a:pt x="3223" y="2449"/>
                </a:cubicBezTo>
                <a:cubicBezTo>
                  <a:pt x="3152" y="2781"/>
                  <a:pt x="2955" y="3129"/>
                  <a:pt x="2606" y="3214"/>
                </a:cubicBezTo>
                <a:close/>
                <a:moveTo>
                  <a:pt x="3008" y="3119"/>
                </a:moveTo>
                <a:cubicBezTo>
                  <a:pt x="2992" y="3136"/>
                  <a:pt x="2975" y="3153"/>
                  <a:pt x="2958" y="3168"/>
                </a:cubicBezTo>
                <a:cubicBezTo>
                  <a:pt x="3033" y="3281"/>
                  <a:pt x="3118" y="3383"/>
                  <a:pt x="3210" y="3471"/>
                </a:cubicBezTo>
                <a:cubicBezTo>
                  <a:pt x="3228" y="3457"/>
                  <a:pt x="3246" y="3442"/>
                  <a:pt x="3263" y="3427"/>
                </a:cubicBezTo>
                <a:cubicBezTo>
                  <a:pt x="3169" y="3336"/>
                  <a:pt x="3083" y="3233"/>
                  <a:pt x="3008" y="3119"/>
                </a:cubicBezTo>
                <a:close/>
                <a:moveTo>
                  <a:pt x="3526" y="3632"/>
                </a:moveTo>
                <a:cubicBezTo>
                  <a:pt x="3500" y="3643"/>
                  <a:pt x="3474" y="3653"/>
                  <a:pt x="3447" y="3663"/>
                </a:cubicBezTo>
                <a:cubicBezTo>
                  <a:pt x="3499" y="3698"/>
                  <a:pt x="3555" y="3731"/>
                  <a:pt x="3615" y="3762"/>
                </a:cubicBezTo>
                <a:cubicBezTo>
                  <a:pt x="3697" y="3803"/>
                  <a:pt x="3778" y="3835"/>
                  <a:pt x="3862" y="3860"/>
                </a:cubicBezTo>
                <a:cubicBezTo>
                  <a:pt x="3869" y="3838"/>
                  <a:pt x="3880" y="3817"/>
                  <a:pt x="3895" y="3798"/>
                </a:cubicBezTo>
                <a:cubicBezTo>
                  <a:pt x="3808" y="3772"/>
                  <a:pt x="3725" y="3739"/>
                  <a:pt x="3648" y="3699"/>
                </a:cubicBezTo>
                <a:cubicBezTo>
                  <a:pt x="3606" y="3680"/>
                  <a:pt x="3567" y="3658"/>
                  <a:pt x="3526" y="3632"/>
                </a:cubicBezTo>
                <a:close/>
                <a:moveTo>
                  <a:pt x="1246" y="3522"/>
                </a:moveTo>
                <a:cubicBezTo>
                  <a:pt x="1257" y="3511"/>
                  <a:pt x="1268" y="3500"/>
                  <a:pt x="1278" y="3489"/>
                </a:cubicBezTo>
                <a:cubicBezTo>
                  <a:pt x="1284" y="3483"/>
                  <a:pt x="1289" y="3477"/>
                  <a:pt x="1295" y="3471"/>
                </a:cubicBezTo>
                <a:cubicBezTo>
                  <a:pt x="1133" y="3317"/>
                  <a:pt x="1006" y="3116"/>
                  <a:pt x="929" y="2884"/>
                </a:cubicBezTo>
                <a:cubicBezTo>
                  <a:pt x="989" y="2898"/>
                  <a:pt x="991" y="2903"/>
                  <a:pt x="1066" y="2903"/>
                </a:cubicBezTo>
                <a:cubicBezTo>
                  <a:pt x="1130" y="2903"/>
                  <a:pt x="1183" y="2845"/>
                  <a:pt x="1183" y="2775"/>
                </a:cubicBezTo>
                <a:cubicBezTo>
                  <a:pt x="1183" y="2705"/>
                  <a:pt x="1130" y="2648"/>
                  <a:pt x="1066" y="2648"/>
                </a:cubicBezTo>
                <a:cubicBezTo>
                  <a:pt x="957" y="2648"/>
                  <a:pt x="912" y="2753"/>
                  <a:pt x="903" y="2775"/>
                </a:cubicBezTo>
                <a:cubicBezTo>
                  <a:pt x="874" y="2640"/>
                  <a:pt x="850" y="2512"/>
                  <a:pt x="858" y="2373"/>
                </a:cubicBezTo>
                <a:cubicBezTo>
                  <a:pt x="863" y="2300"/>
                  <a:pt x="875" y="2229"/>
                  <a:pt x="892" y="2161"/>
                </a:cubicBezTo>
                <a:cubicBezTo>
                  <a:pt x="821" y="2246"/>
                  <a:pt x="746" y="2328"/>
                  <a:pt x="682" y="2418"/>
                </a:cubicBezTo>
                <a:cubicBezTo>
                  <a:pt x="531" y="2629"/>
                  <a:pt x="421" y="2782"/>
                  <a:pt x="571" y="2965"/>
                </a:cubicBezTo>
                <a:cubicBezTo>
                  <a:pt x="598" y="2954"/>
                  <a:pt x="627" y="2947"/>
                  <a:pt x="656" y="2945"/>
                </a:cubicBezTo>
                <a:cubicBezTo>
                  <a:pt x="726" y="2941"/>
                  <a:pt x="833" y="2988"/>
                  <a:pt x="879" y="3098"/>
                </a:cubicBezTo>
                <a:cubicBezTo>
                  <a:pt x="818" y="3033"/>
                  <a:pt x="740" y="2994"/>
                  <a:pt x="660" y="2999"/>
                </a:cubicBezTo>
                <a:lnTo>
                  <a:pt x="660" y="2999"/>
                </a:lnTo>
                <a:cubicBezTo>
                  <a:pt x="504" y="3009"/>
                  <a:pt x="389" y="3169"/>
                  <a:pt x="401" y="3320"/>
                </a:cubicBezTo>
                <a:cubicBezTo>
                  <a:pt x="452" y="3242"/>
                  <a:pt x="517" y="3194"/>
                  <a:pt x="595" y="3177"/>
                </a:cubicBezTo>
                <a:cubicBezTo>
                  <a:pt x="616" y="3173"/>
                  <a:pt x="637" y="3171"/>
                  <a:pt x="658" y="3171"/>
                </a:cubicBezTo>
                <a:cubicBezTo>
                  <a:pt x="828" y="3171"/>
                  <a:pt x="1014" y="3300"/>
                  <a:pt x="1147" y="3417"/>
                </a:cubicBezTo>
                <a:lnTo>
                  <a:pt x="1148" y="3418"/>
                </a:lnTo>
                <a:lnTo>
                  <a:pt x="1150" y="3419"/>
                </a:lnTo>
                <a:cubicBezTo>
                  <a:pt x="1181" y="3456"/>
                  <a:pt x="1214" y="3490"/>
                  <a:pt x="1246" y="3522"/>
                </a:cubicBezTo>
                <a:close/>
                <a:moveTo>
                  <a:pt x="2541" y="2070"/>
                </a:moveTo>
                <a:cubicBezTo>
                  <a:pt x="2527" y="2075"/>
                  <a:pt x="2513" y="2077"/>
                  <a:pt x="2498" y="2077"/>
                </a:cubicBezTo>
                <a:cubicBezTo>
                  <a:pt x="2430" y="2077"/>
                  <a:pt x="2374" y="2023"/>
                  <a:pt x="2374" y="1957"/>
                </a:cubicBezTo>
                <a:cubicBezTo>
                  <a:pt x="2374" y="1889"/>
                  <a:pt x="2430" y="1835"/>
                  <a:pt x="2498" y="1835"/>
                </a:cubicBezTo>
                <a:cubicBezTo>
                  <a:pt x="2508" y="1835"/>
                  <a:pt x="2517" y="1837"/>
                  <a:pt x="2527" y="1840"/>
                </a:cubicBezTo>
                <a:cubicBezTo>
                  <a:pt x="2529" y="1917"/>
                  <a:pt x="2534" y="1993"/>
                  <a:pt x="2541" y="2070"/>
                </a:cubicBezTo>
                <a:close/>
                <a:moveTo>
                  <a:pt x="929" y="2641"/>
                </a:moveTo>
                <a:cubicBezTo>
                  <a:pt x="913" y="2554"/>
                  <a:pt x="907" y="2465"/>
                  <a:pt x="912" y="2376"/>
                </a:cubicBezTo>
                <a:cubicBezTo>
                  <a:pt x="918" y="2291"/>
                  <a:pt x="933" y="2208"/>
                  <a:pt x="958" y="2130"/>
                </a:cubicBezTo>
                <a:cubicBezTo>
                  <a:pt x="1081" y="1734"/>
                  <a:pt x="1440" y="1415"/>
                  <a:pt x="1916" y="1278"/>
                </a:cubicBezTo>
                <a:cubicBezTo>
                  <a:pt x="1928" y="1274"/>
                  <a:pt x="1939" y="1272"/>
                  <a:pt x="1950" y="1269"/>
                </a:cubicBezTo>
                <a:cubicBezTo>
                  <a:pt x="2009" y="1384"/>
                  <a:pt x="2118" y="1465"/>
                  <a:pt x="2224" y="1542"/>
                </a:cubicBezTo>
                <a:cubicBezTo>
                  <a:pt x="2320" y="1613"/>
                  <a:pt x="2418" y="1685"/>
                  <a:pt x="2477" y="1783"/>
                </a:cubicBezTo>
                <a:cubicBezTo>
                  <a:pt x="2389" y="1793"/>
                  <a:pt x="2320" y="1867"/>
                  <a:pt x="2320" y="1957"/>
                </a:cubicBezTo>
                <a:cubicBezTo>
                  <a:pt x="2320" y="2053"/>
                  <a:pt x="2400" y="2131"/>
                  <a:pt x="2498" y="2131"/>
                </a:cubicBezTo>
                <a:cubicBezTo>
                  <a:pt x="2514" y="2131"/>
                  <a:pt x="2529" y="2129"/>
                  <a:pt x="2545" y="2125"/>
                </a:cubicBezTo>
                <a:cubicBezTo>
                  <a:pt x="2554" y="2216"/>
                  <a:pt x="2568" y="2304"/>
                  <a:pt x="2585" y="2390"/>
                </a:cubicBezTo>
                <a:cubicBezTo>
                  <a:pt x="2558" y="2377"/>
                  <a:pt x="2530" y="2370"/>
                  <a:pt x="2500" y="2370"/>
                </a:cubicBezTo>
                <a:cubicBezTo>
                  <a:pt x="2473" y="2370"/>
                  <a:pt x="2445" y="2375"/>
                  <a:pt x="2418" y="2387"/>
                </a:cubicBezTo>
                <a:cubicBezTo>
                  <a:pt x="2336" y="2422"/>
                  <a:pt x="2277" y="2504"/>
                  <a:pt x="2277" y="2581"/>
                </a:cubicBezTo>
                <a:cubicBezTo>
                  <a:pt x="2277" y="2642"/>
                  <a:pt x="2314" y="2691"/>
                  <a:pt x="2380" y="2719"/>
                </a:cubicBezTo>
                <a:lnTo>
                  <a:pt x="2418" y="2735"/>
                </a:lnTo>
                <a:lnTo>
                  <a:pt x="2418" y="2694"/>
                </a:lnTo>
                <a:cubicBezTo>
                  <a:pt x="2417" y="2650"/>
                  <a:pt x="2425" y="2594"/>
                  <a:pt x="2465" y="2583"/>
                </a:cubicBezTo>
                <a:cubicBezTo>
                  <a:pt x="2470" y="2581"/>
                  <a:pt x="2476" y="2581"/>
                  <a:pt x="2482" y="2581"/>
                </a:cubicBezTo>
                <a:cubicBezTo>
                  <a:pt x="2531" y="2581"/>
                  <a:pt x="2602" y="2630"/>
                  <a:pt x="2643" y="2697"/>
                </a:cubicBezTo>
                <a:cubicBezTo>
                  <a:pt x="2666" y="2734"/>
                  <a:pt x="2686" y="2771"/>
                  <a:pt x="2705" y="2810"/>
                </a:cubicBezTo>
                <a:cubicBezTo>
                  <a:pt x="2566" y="2763"/>
                  <a:pt x="2437" y="2739"/>
                  <a:pt x="2317" y="2739"/>
                </a:cubicBezTo>
                <a:cubicBezTo>
                  <a:pt x="2133" y="2739"/>
                  <a:pt x="1969" y="2795"/>
                  <a:pt x="1819" y="2907"/>
                </a:cubicBezTo>
                <a:cubicBezTo>
                  <a:pt x="1814" y="2899"/>
                  <a:pt x="1808" y="2892"/>
                  <a:pt x="1803" y="2885"/>
                </a:cubicBezTo>
                <a:cubicBezTo>
                  <a:pt x="1766" y="2830"/>
                  <a:pt x="1742" y="2770"/>
                  <a:pt x="1729" y="2707"/>
                </a:cubicBezTo>
                <a:cubicBezTo>
                  <a:pt x="1769" y="2722"/>
                  <a:pt x="1806" y="2729"/>
                  <a:pt x="1839" y="2729"/>
                </a:cubicBezTo>
                <a:cubicBezTo>
                  <a:pt x="1867" y="2729"/>
                  <a:pt x="1892" y="2724"/>
                  <a:pt x="1916" y="2715"/>
                </a:cubicBezTo>
                <a:cubicBezTo>
                  <a:pt x="2015" y="2676"/>
                  <a:pt x="2062" y="2565"/>
                  <a:pt x="2108" y="2458"/>
                </a:cubicBezTo>
                <a:cubicBezTo>
                  <a:pt x="2154" y="2349"/>
                  <a:pt x="2198" y="2246"/>
                  <a:pt x="2288" y="2229"/>
                </a:cubicBezTo>
                <a:lnTo>
                  <a:pt x="2336" y="2220"/>
                </a:lnTo>
                <a:lnTo>
                  <a:pt x="2303" y="2184"/>
                </a:lnTo>
                <a:cubicBezTo>
                  <a:pt x="2242" y="2118"/>
                  <a:pt x="2145" y="2068"/>
                  <a:pt x="2061" y="2068"/>
                </a:cubicBezTo>
                <a:cubicBezTo>
                  <a:pt x="2046" y="2068"/>
                  <a:pt x="2032" y="2070"/>
                  <a:pt x="2018" y="2073"/>
                </a:cubicBezTo>
                <a:cubicBezTo>
                  <a:pt x="2029" y="1895"/>
                  <a:pt x="1964" y="1818"/>
                  <a:pt x="1902" y="1743"/>
                </a:cubicBezTo>
                <a:cubicBezTo>
                  <a:pt x="1857" y="1689"/>
                  <a:pt x="1814" y="1638"/>
                  <a:pt x="1792" y="1549"/>
                </a:cubicBezTo>
                <a:lnTo>
                  <a:pt x="1781" y="1504"/>
                </a:lnTo>
                <a:lnTo>
                  <a:pt x="1747" y="1535"/>
                </a:lnTo>
                <a:cubicBezTo>
                  <a:pt x="1703" y="1577"/>
                  <a:pt x="1652" y="1608"/>
                  <a:pt x="1602" y="1639"/>
                </a:cubicBezTo>
                <a:cubicBezTo>
                  <a:pt x="1482" y="1712"/>
                  <a:pt x="1358" y="1788"/>
                  <a:pt x="1355" y="2012"/>
                </a:cubicBezTo>
                <a:cubicBezTo>
                  <a:pt x="1347" y="2012"/>
                  <a:pt x="1338" y="2011"/>
                  <a:pt x="1331" y="2011"/>
                </a:cubicBezTo>
                <a:cubicBezTo>
                  <a:pt x="1224" y="2011"/>
                  <a:pt x="1183" y="2042"/>
                  <a:pt x="1104" y="2100"/>
                </a:cubicBezTo>
                <a:lnTo>
                  <a:pt x="1007" y="2170"/>
                </a:lnTo>
                <a:lnTo>
                  <a:pt x="1067" y="2182"/>
                </a:lnTo>
                <a:cubicBezTo>
                  <a:pt x="1117" y="2192"/>
                  <a:pt x="1144" y="2298"/>
                  <a:pt x="1171" y="2400"/>
                </a:cubicBezTo>
                <a:cubicBezTo>
                  <a:pt x="1206" y="2534"/>
                  <a:pt x="1246" y="2686"/>
                  <a:pt x="1356" y="2735"/>
                </a:cubicBezTo>
                <a:cubicBezTo>
                  <a:pt x="1379" y="2746"/>
                  <a:pt x="1405" y="2751"/>
                  <a:pt x="1432" y="2751"/>
                </a:cubicBezTo>
                <a:cubicBezTo>
                  <a:pt x="1468" y="2751"/>
                  <a:pt x="1508" y="2742"/>
                  <a:pt x="1551" y="2723"/>
                </a:cubicBezTo>
                <a:cubicBezTo>
                  <a:pt x="1568" y="2816"/>
                  <a:pt x="1603" y="2904"/>
                  <a:pt x="1656" y="2984"/>
                </a:cubicBezTo>
                <a:cubicBezTo>
                  <a:pt x="1664" y="2996"/>
                  <a:pt x="1674" y="3010"/>
                  <a:pt x="1684" y="3023"/>
                </a:cubicBezTo>
                <a:cubicBezTo>
                  <a:pt x="1675" y="3032"/>
                  <a:pt x="1669" y="3038"/>
                  <a:pt x="1665" y="3042"/>
                </a:cubicBezTo>
                <a:cubicBezTo>
                  <a:pt x="1631" y="3054"/>
                  <a:pt x="1588" y="3063"/>
                  <a:pt x="1544" y="3063"/>
                </a:cubicBezTo>
                <a:cubicBezTo>
                  <a:pt x="1463" y="3063"/>
                  <a:pt x="1378" y="3034"/>
                  <a:pt x="1339" y="2949"/>
                </a:cubicBezTo>
                <a:lnTo>
                  <a:pt x="1301" y="2864"/>
                </a:lnTo>
                <a:lnTo>
                  <a:pt x="1288" y="2956"/>
                </a:lnTo>
                <a:cubicBezTo>
                  <a:pt x="1273" y="3060"/>
                  <a:pt x="1289" y="3139"/>
                  <a:pt x="1337" y="3191"/>
                </a:cubicBezTo>
                <a:cubicBezTo>
                  <a:pt x="1370" y="3227"/>
                  <a:pt x="1418" y="3248"/>
                  <a:pt x="1478" y="3253"/>
                </a:cubicBezTo>
                <a:cubicBezTo>
                  <a:pt x="1466" y="3268"/>
                  <a:pt x="1454" y="3283"/>
                  <a:pt x="1454" y="3283"/>
                </a:cubicBezTo>
                <a:cubicBezTo>
                  <a:pt x="1413" y="3331"/>
                  <a:pt x="1372" y="3381"/>
                  <a:pt x="1330" y="3429"/>
                </a:cubicBezTo>
                <a:cubicBezTo>
                  <a:pt x="1193" y="3298"/>
                  <a:pt x="1087" y="3137"/>
                  <a:pt x="1014" y="2947"/>
                </a:cubicBezTo>
                <a:cubicBezTo>
                  <a:pt x="1031" y="2953"/>
                  <a:pt x="1048" y="2957"/>
                  <a:pt x="1066" y="2957"/>
                </a:cubicBezTo>
                <a:cubicBezTo>
                  <a:pt x="1160" y="2957"/>
                  <a:pt x="1237" y="2875"/>
                  <a:pt x="1237" y="2775"/>
                </a:cubicBezTo>
                <a:cubicBezTo>
                  <a:pt x="1237" y="2675"/>
                  <a:pt x="1160" y="2594"/>
                  <a:pt x="1066" y="2594"/>
                </a:cubicBezTo>
                <a:cubicBezTo>
                  <a:pt x="1013" y="2594"/>
                  <a:pt x="965" y="2620"/>
                  <a:pt x="933" y="2661"/>
                </a:cubicBezTo>
                <a:cubicBezTo>
                  <a:pt x="932" y="2655"/>
                  <a:pt x="929" y="2641"/>
                  <a:pt x="929" y="2641"/>
                </a:cubicBezTo>
                <a:close/>
                <a:moveTo>
                  <a:pt x="2326" y="1115"/>
                </a:moveTo>
                <a:cubicBezTo>
                  <a:pt x="2651" y="1148"/>
                  <a:pt x="2953" y="1330"/>
                  <a:pt x="3133" y="1603"/>
                </a:cubicBezTo>
                <a:lnTo>
                  <a:pt x="3144" y="1620"/>
                </a:lnTo>
                <a:cubicBezTo>
                  <a:pt x="3135" y="1650"/>
                  <a:pt x="3127" y="1682"/>
                  <a:pt x="3119" y="1713"/>
                </a:cubicBezTo>
                <a:cubicBezTo>
                  <a:pt x="3105" y="1688"/>
                  <a:pt x="3090" y="1664"/>
                  <a:pt x="3075" y="1641"/>
                </a:cubicBezTo>
                <a:cubicBezTo>
                  <a:pt x="2905" y="1380"/>
                  <a:pt x="2641" y="1223"/>
                  <a:pt x="2341" y="1187"/>
                </a:cubicBezTo>
                <a:cubicBezTo>
                  <a:pt x="2334" y="1163"/>
                  <a:pt x="2328" y="1139"/>
                  <a:pt x="2326" y="1115"/>
                </a:cubicBezTo>
                <a:close/>
                <a:moveTo>
                  <a:pt x="2325" y="1062"/>
                </a:moveTo>
                <a:cubicBezTo>
                  <a:pt x="2434" y="1072"/>
                  <a:pt x="2554" y="1097"/>
                  <a:pt x="2652" y="1140"/>
                </a:cubicBezTo>
                <a:cubicBezTo>
                  <a:pt x="2694" y="1033"/>
                  <a:pt x="2747" y="929"/>
                  <a:pt x="2809" y="832"/>
                </a:cubicBezTo>
                <a:cubicBezTo>
                  <a:pt x="2763" y="786"/>
                  <a:pt x="2736" y="723"/>
                  <a:pt x="2736" y="656"/>
                </a:cubicBezTo>
                <a:cubicBezTo>
                  <a:pt x="2736" y="581"/>
                  <a:pt x="2760" y="520"/>
                  <a:pt x="2808" y="472"/>
                </a:cubicBezTo>
                <a:cubicBezTo>
                  <a:pt x="2912" y="369"/>
                  <a:pt x="3087" y="359"/>
                  <a:pt x="3228" y="373"/>
                </a:cubicBezTo>
                <a:cubicBezTo>
                  <a:pt x="3254" y="352"/>
                  <a:pt x="3280" y="334"/>
                  <a:pt x="3305" y="316"/>
                </a:cubicBezTo>
                <a:cubicBezTo>
                  <a:pt x="3243" y="292"/>
                  <a:pt x="3179" y="280"/>
                  <a:pt x="3112" y="280"/>
                </a:cubicBezTo>
                <a:cubicBezTo>
                  <a:pt x="3045" y="280"/>
                  <a:pt x="2976" y="292"/>
                  <a:pt x="2903" y="316"/>
                </a:cubicBezTo>
                <a:cubicBezTo>
                  <a:pt x="2580" y="425"/>
                  <a:pt x="2312" y="710"/>
                  <a:pt x="2325" y="1062"/>
                </a:cubicBezTo>
                <a:close/>
                <a:moveTo>
                  <a:pt x="2701" y="1163"/>
                </a:moveTo>
                <a:cubicBezTo>
                  <a:pt x="2741" y="1060"/>
                  <a:pt x="2791" y="961"/>
                  <a:pt x="2850" y="868"/>
                </a:cubicBezTo>
                <a:cubicBezTo>
                  <a:pt x="2868" y="879"/>
                  <a:pt x="2889" y="890"/>
                  <a:pt x="2913" y="896"/>
                </a:cubicBezTo>
                <a:cubicBezTo>
                  <a:pt x="2853" y="992"/>
                  <a:pt x="2802" y="1092"/>
                  <a:pt x="2763" y="1194"/>
                </a:cubicBezTo>
                <a:cubicBezTo>
                  <a:pt x="2742" y="1184"/>
                  <a:pt x="2722" y="1173"/>
                  <a:pt x="2701" y="1163"/>
                </a:cubicBezTo>
                <a:close/>
                <a:moveTo>
                  <a:pt x="2790" y="656"/>
                </a:moveTo>
                <a:cubicBezTo>
                  <a:pt x="2790" y="595"/>
                  <a:pt x="2808" y="548"/>
                  <a:pt x="2846" y="511"/>
                </a:cubicBezTo>
                <a:cubicBezTo>
                  <a:pt x="2924" y="433"/>
                  <a:pt x="3058" y="421"/>
                  <a:pt x="3161" y="423"/>
                </a:cubicBezTo>
                <a:lnTo>
                  <a:pt x="3091" y="480"/>
                </a:lnTo>
                <a:cubicBezTo>
                  <a:pt x="3058" y="474"/>
                  <a:pt x="2998" y="465"/>
                  <a:pt x="2968" y="529"/>
                </a:cubicBezTo>
                <a:cubicBezTo>
                  <a:pt x="2991" y="525"/>
                  <a:pt x="3012" y="524"/>
                  <a:pt x="3032" y="525"/>
                </a:cubicBezTo>
                <a:cubicBezTo>
                  <a:pt x="3175" y="531"/>
                  <a:pt x="3184" y="709"/>
                  <a:pt x="3103" y="794"/>
                </a:cubicBezTo>
                <a:cubicBezTo>
                  <a:pt x="3068" y="831"/>
                  <a:pt x="3023" y="851"/>
                  <a:pt x="2974" y="851"/>
                </a:cubicBezTo>
                <a:lnTo>
                  <a:pt x="2970" y="850"/>
                </a:lnTo>
                <a:lnTo>
                  <a:pt x="2970" y="850"/>
                </a:lnTo>
                <a:cubicBezTo>
                  <a:pt x="2868" y="854"/>
                  <a:pt x="2790" y="749"/>
                  <a:pt x="2790" y="656"/>
                </a:cubicBezTo>
                <a:close/>
                <a:moveTo>
                  <a:pt x="3142" y="507"/>
                </a:moveTo>
                <a:cubicBezTo>
                  <a:pt x="3218" y="450"/>
                  <a:pt x="3287" y="393"/>
                  <a:pt x="3366" y="340"/>
                </a:cubicBezTo>
                <a:cubicBezTo>
                  <a:pt x="3378" y="346"/>
                  <a:pt x="3391" y="353"/>
                  <a:pt x="3403" y="360"/>
                </a:cubicBezTo>
                <a:lnTo>
                  <a:pt x="3403" y="361"/>
                </a:lnTo>
                <a:cubicBezTo>
                  <a:pt x="3412" y="366"/>
                  <a:pt x="3422" y="373"/>
                  <a:pt x="3432" y="380"/>
                </a:cubicBezTo>
                <a:cubicBezTo>
                  <a:pt x="3345" y="435"/>
                  <a:pt x="3266" y="496"/>
                  <a:pt x="3188" y="568"/>
                </a:cubicBezTo>
                <a:cubicBezTo>
                  <a:pt x="3177" y="543"/>
                  <a:pt x="3162" y="523"/>
                  <a:pt x="3143" y="508"/>
                </a:cubicBezTo>
                <a:lnTo>
                  <a:pt x="3142" y="507"/>
                </a:lnTo>
                <a:close/>
                <a:moveTo>
                  <a:pt x="3098" y="1792"/>
                </a:moveTo>
                <a:cubicBezTo>
                  <a:pt x="3077" y="1747"/>
                  <a:pt x="3055" y="1707"/>
                  <a:pt x="3030" y="1671"/>
                </a:cubicBezTo>
                <a:cubicBezTo>
                  <a:pt x="2959" y="1562"/>
                  <a:pt x="2864" y="1468"/>
                  <a:pt x="2756" y="1396"/>
                </a:cubicBezTo>
                <a:cubicBezTo>
                  <a:pt x="2670" y="1733"/>
                  <a:pt x="2697" y="2103"/>
                  <a:pt x="2779" y="2438"/>
                </a:cubicBezTo>
                <a:cubicBezTo>
                  <a:pt x="2772" y="2311"/>
                  <a:pt x="2806" y="2205"/>
                  <a:pt x="2875" y="2160"/>
                </a:cubicBezTo>
                <a:cubicBezTo>
                  <a:pt x="2893" y="2148"/>
                  <a:pt x="2921" y="2136"/>
                  <a:pt x="2959" y="2136"/>
                </a:cubicBezTo>
                <a:cubicBezTo>
                  <a:pt x="2990" y="2136"/>
                  <a:pt x="3028" y="2144"/>
                  <a:pt x="3072" y="2168"/>
                </a:cubicBezTo>
                <a:cubicBezTo>
                  <a:pt x="3057" y="2042"/>
                  <a:pt x="3072" y="1915"/>
                  <a:pt x="3098" y="1792"/>
                </a:cubicBezTo>
                <a:close/>
                <a:moveTo>
                  <a:pt x="2818" y="2580"/>
                </a:moveTo>
                <a:cubicBezTo>
                  <a:pt x="2827" y="2571"/>
                  <a:pt x="2838" y="2562"/>
                  <a:pt x="2838" y="2562"/>
                </a:cubicBezTo>
                <a:cubicBezTo>
                  <a:pt x="2910" y="2496"/>
                  <a:pt x="3026" y="2458"/>
                  <a:pt x="3166" y="2451"/>
                </a:cubicBezTo>
                <a:cubicBezTo>
                  <a:pt x="3130" y="2610"/>
                  <a:pt x="3058" y="2764"/>
                  <a:pt x="2951" y="2910"/>
                </a:cubicBezTo>
                <a:cubicBezTo>
                  <a:pt x="2899" y="2807"/>
                  <a:pt x="2854" y="2696"/>
                  <a:pt x="2818" y="2580"/>
                </a:cubicBezTo>
                <a:close/>
                <a:moveTo>
                  <a:pt x="3348" y="2462"/>
                </a:moveTo>
                <a:lnTo>
                  <a:pt x="3347" y="2462"/>
                </a:lnTo>
                <a:cubicBezTo>
                  <a:pt x="3323" y="2648"/>
                  <a:pt x="3309" y="2794"/>
                  <a:pt x="3371" y="2847"/>
                </a:cubicBezTo>
                <a:cubicBezTo>
                  <a:pt x="3404" y="2876"/>
                  <a:pt x="3463" y="2878"/>
                  <a:pt x="3550" y="2852"/>
                </a:cubicBezTo>
                <a:lnTo>
                  <a:pt x="3626" y="2830"/>
                </a:lnTo>
                <a:lnTo>
                  <a:pt x="3579" y="2894"/>
                </a:lnTo>
                <a:cubicBezTo>
                  <a:pt x="3506" y="2994"/>
                  <a:pt x="3412" y="3052"/>
                  <a:pt x="3328" y="3052"/>
                </a:cubicBezTo>
                <a:cubicBezTo>
                  <a:pt x="3313" y="3052"/>
                  <a:pt x="3299" y="3050"/>
                  <a:pt x="3285" y="3046"/>
                </a:cubicBezTo>
                <a:cubicBezTo>
                  <a:pt x="3249" y="3037"/>
                  <a:pt x="3191" y="3006"/>
                  <a:pt x="3161" y="2914"/>
                </a:cubicBezTo>
                <a:cubicBezTo>
                  <a:pt x="3127" y="2970"/>
                  <a:pt x="3090" y="3025"/>
                  <a:pt x="3047" y="3076"/>
                </a:cubicBezTo>
                <a:lnTo>
                  <a:pt x="3049" y="3074"/>
                </a:lnTo>
                <a:cubicBezTo>
                  <a:pt x="3049" y="3074"/>
                  <a:pt x="3047" y="3076"/>
                  <a:pt x="3046" y="3077"/>
                </a:cubicBezTo>
                <a:cubicBezTo>
                  <a:pt x="3121" y="3193"/>
                  <a:pt x="3207" y="3298"/>
                  <a:pt x="3302" y="3388"/>
                </a:cubicBezTo>
                <a:cubicBezTo>
                  <a:pt x="3474" y="3223"/>
                  <a:pt x="3604" y="3005"/>
                  <a:pt x="3707" y="2706"/>
                </a:cubicBezTo>
                <a:cubicBezTo>
                  <a:pt x="3684" y="2678"/>
                  <a:pt x="3661" y="2648"/>
                  <a:pt x="3640" y="2618"/>
                </a:cubicBezTo>
                <a:cubicBezTo>
                  <a:pt x="3628" y="2600"/>
                  <a:pt x="3616" y="2581"/>
                  <a:pt x="3606" y="2564"/>
                </a:cubicBezTo>
                <a:cubicBezTo>
                  <a:pt x="3542" y="2498"/>
                  <a:pt x="3432" y="2480"/>
                  <a:pt x="3348" y="2462"/>
                </a:cubicBezTo>
                <a:close/>
                <a:moveTo>
                  <a:pt x="2811" y="1220"/>
                </a:moveTo>
                <a:cubicBezTo>
                  <a:pt x="2853" y="1111"/>
                  <a:pt x="2907" y="1005"/>
                  <a:pt x="2973" y="904"/>
                </a:cubicBezTo>
                <a:cubicBezTo>
                  <a:pt x="2973" y="904"/>
                  <a:pt x="2974" y="905"/>
                  <a:pt x="2974" y="905"/>
                </a:cubicBezTo>
                <a:cubicBezTo>
                  <a:pt x="3038" y="905"/>
                  <a:pt x="3097" y="879"/>
                  <a:pt x="3142" y="831"/>
                </a:cubicBezTo>
                <a:cubicBezTo>
                  <a:pt x="3195" y="775"/>
                  <a:pt x="3218" y="698"/>
                  <a:pt x="3209" y="622"/>
                </a:cubicBezTo>
                <a:cubicBezTo>
                  <a:pt x="3218" y="614"/>
                  <a:pt x="3228" y="604"/>
                  <a:pt x="3241" y="593"/>
                </a:cubicBezTo>
                <a:cubicBezTo>
                  <a:pt x="3447" y="720"/>
                  <a:pt x="3347" y="1012"/>
                  <a:pt x="3232" y="1348"/>
                </a:cubicBezTo>
                <a:cubicBezTo>
                  <a:pt x="3209" y="1415"/>
                  <a:pt x="3186" y="1483"/>
                  <a:pt x="3164" y="1552"/>
                </a:cubicBezTo>
                <a:cubicBezTo>
                  <a:pt x="3070" y="1418"/>
                  <a:pt x="2949" y="1303"/>
                  <a:pt x="2811" y="1220"/>
                </a:cubicBezTo>
                <a:close/>
                <a:moveTo>
                  <a:pt x="2487" y="1462"/>
                </a:moveTo>
                <a:cubicBezTo>
                  <a:pt x="2444" y="1392"/>
                  <a:pt x="2400" y="1320"/>
                  <a:pt x="2368" y="1246"/>
                </a:cubicBezTo>
                <a:cubicBezTo>
                  <a:pt x="2448" y="1258"/>
                  <a:pt x="2524" y="1279"/>
                  <a:pt x="2595" y="1308"/>
                </a:cubicBezTo>
                <a:cubicBezTo>
                  <a:pt x="2572" y="1389"/>
                  <a:pt x="2555" y="1472"/>
                  <a:pt x="2544" y="1555"/>
                </a:cubicBezTo>
                <a:cubicBezTo>
                  <a:pt x="2525" y="1523"/>
                  <a:pt x="2506" y="1492"/>
                  <a:pt x="2487" y="1462"/>
                </a:cubicBezTo>
                <a:close/>
                <a:moveTo>
                  <a:pt x="3672" y="3651"/>
                </a:moveTo>
                <a:cubicBezTo>
                  <a:pt x="3643" y="3638"/>
                  <a:pt x="3616" y="3622"/>
                  <a:pt x="3588" y="3606"/>
                </a:cubicBezTo>
                <a:cubicBezTo>
                  <a:pt x="3743" y="3536"/>
                  <a:pt x="3876" y="3455"/>
                  <a:pt x="3992" y="3359"/>
                </a:cubicBezTo>
                <a:cubicBezTo>
                  <a:pt x="3994" y="3405"/>
                  <a:pt x="4008" y="3448"/>
                  <a:pt x="4034" y="3481"/>
                </a:cubicBezTo>
                <a:cubicBezTo>
                  <a:pt x="4067" y="3522"/>
                  <a:pt x="4113" y="3544"/>
                  <a:pt x="4168" y="3544"/>
                </a:cubicBezTo>
                <a:cubicBezTo>
                  <a:pt x="4261" y="3544"/>
                  <a:pt x="4338" y="3469"/>
                  <a:pt x="4338" y="3378"/>
                </a:cubicBezTo>
                <a:cubicBezTo>
                  <a:pt x="4338" y="3324"/>
                  <a:pt x="4312" y="3275"/>
                  <a:pt x="4267" y="3244"/>
                </a:cubicBezTo>
                <a:cubicBezTo>
                  <a:pt x="4236" y="3223"/>
                  <a:pt x="4201" y="3212"/>
                  <a:pt x="4165" y="3212"/>
                </a:cubicBezTo>
                <a:cubicBezTo>
                  <a:pt x="4164" y="3212"/>
                  <a:pt x="4163" y="3212"/>
                  <a:pt x="4162" y="3212"/>
                </a:cubicBezTo>
                <a:cubicBezTo>
                  <a:pt x="4179" y="3183"/>
                  <a:pt x="4197" y="3154"/>
                  <a:pt x="4215" y="3126"/>
                </a:cubicBezTo>
                <a:cubicBezTo>
                  <a:pt x="4231" y="3104"/>
                  <a:pt x="4245" y="3082"/>
                  <a:pt x="4260" y="3060"/>
                </a:cubicBezTo>
                <a:cubicBezTo>
                  <a:pt x="4336" y="3083"/>
                  <a:pt x="4414" y="3101"/>
                  <a:pt x="4494" y="3111"/>
                </a:cubicBezTo>
                <a:cubicBezTo>
                  <a:pt x="4526" y="3115"/>
                  <a:pt x="4558" y="3118"/>
                  <a:pt x="4590" y="3121"/>
                </a:cubicBezTo>
                <a:cubicBezTo>
                  <a:pt x="4590" y="3130"/>
                  <a:pt x="4590" y="3142"/>
                  <a:pt x="4590" y="3142"/>
                </a:cubicBezTo>
                <a:cubicBezTo>
                  <a:pt x="4589" y="3242"/>
                  <a:pt x="4593" y="3308"/>
                  <a:pt x="4617" y="3393"/>
                </a:cubicBezTo>
                <a:cubicBezTo>
                  <a:pt x="4602" y="3392"/>
                  <a:pt x="4587" y="3391"/>
                  <a:pt x="4574" y="3391"/>
                </a:cubicBezTo>
                <a:cubicBezTo>
                  <a:pt x="4454" y="3391"/>
                  <a:pt x="4385" y="3450"/>
                  <a:pt x="4308" y="3517"/>
                </a:cubicBezTo>
                <a:cubicBezTo>
                  <a:pt x="4273" y="3547"/>
                  <a:pt x="4238" y="3578"/>
                  <a:pt x="4193" y="3608"/>
                </a:cubicBezTo>
                <a:cubicBezTo>
                  <a:pt x="4149" y="3639"/>
                  <a:pt x="4104" y="3661"/>
                  <a:pt x="4061" y="3682"/>
                </a:cubicBezTo>
                <a:cubicBezTo>
                  <a:pt x="4016" y="3705"/>
                  <a:pt x="3974" y="3726"/>
                  <a:pt x="3939" y="3754"/>
                </a:cubicBezTo>
                <a:cubicBezTo>
                  <a:pt x="3844" y="3729"/>
                  <a:pt x="3755" y="3694"/>
                  <a:pt x="3672" y="3651"/>
                </a:cubicBezTo>
                <a:close/>
                <a:moveTo>
                  <a:pt x="4833" y="3199"/>
                </a:moveTo>
                <a:cubicBezTo>
                  <a:pt x="4749" y="3199"/>
                  <a:pt x="4683" y="3177"/>
                  <a:pt x="4637" y="3125"/>
                </a:cubicBezTo>
                <a:cubicBezTo>
                  <a:pt x="4637" y="3125"/>
                  <a:pt x="4635" y="3122"/>
                  <a:pt x="4635" y="3122"/>
                </a:cubicBezTo>
                <a:cubicBezTo>
                  <a:pt x="4654" y="3123"/>
                  <a:pt x="4673" y="3124"/>
                  <a:pt x="4692" y="3124"/>
                </a:cubicBezTo>
                <a:cubicBezTo>
                  <a:pt x="4844" y="3124"/>
                  <a:pt x="4996" y="3101"/>
                  <a:pt x="5136" y="3056"/>
                </a:cubicBezTo>
                <a:cubicBezTo>
                  <a:pt x="5144" y="3082"/>
                  <a:pt x="5153" y="3108"/>
                  <a:pt x="5162" y="3136"/>
                </a:cubicBezTo>
                <a:cubicBezTo>
                  <a:pt x="5032" y="3174"/>
                  <a:pt x="4922" y="3199"/>
                  <a:pt x="4833" y="3199"/>
                </a:cubicBezTo>
                <a:close/>
                <a:moveTo>
                  <a:pt x="2531" y="2991"/>
                </a:moveTo>
                <a:cubicBezTo>
                  <a:pt x="2501" y="3064"/>
                  <a:pt x="2466" y="3167"/>
                  <a:pt x="2371" y="3167"/>
                </a:cubicBezTo>
                <a:cubicBezTo>
                  <a:pt x="2367" y="3167"/>
                  <a:pt x="2363" y="3167"/>
                  <a:pt x="2359" y="3167"/>
                </a:cubicBezTo>
                <a:cubicBezTo>
                  <a:pt x="2305" y="3162"/>
                  <a:pt x="2256" y="3119"/>
                  <a:pt x="2246" y="3068"/>
                </a:cubicBezTo>
                <a:cubicBezTo>
                  <a:pt x="2236" y="3017"/>
                  <a:pt x="2267" y="2970"/>
                  <a:pt x="2333" y="2935"/>
                </a:cubicBezTo>
                <a:cubicBezTo>
                  <a:pt x="2363" y="2919"/>
                  <a:pt x="2406" y="2908"/>
                  <a:pt x="2460" y="2908"/>
                </a:cubicBezTo>
                <a:cubicBezTo>
                  <a:pt x="2547" y="2908"/>
                  <a:pt x="2664" y="2936"/>
                  <a:pt x="2804" y="3011"/>
                </a:cubicBezTo>
                <a:cubicBezTo>
                  <a:pt x="2808" y="3019"/>
                  <a:pt x="2815" y="3033"/>
                  <a:pt x="2824" y="3049"/>
                </a:cubicBezTo>
                <a:cubicBezTo>
                  <a:pt x="2759" y="3101"/>
                  <a:pt x="2681" y="3139"/>
                  <a:pt x="2595" y="3160"/>
                </a:cubicBezTo>
                <a:cubicBezTo>
                  <a:pt x="2580" y="3101"/>
                  <a:pt x="2555" y="3047"/>
                  <a:pt x="2531" y="2991"/>
                </a:cubicBezTo>
                <a:close/>
                <a:moveTo>
                  <a:pt x="7421" y="3073"/>
                </a:moveTo>
                <a:cubicBezTo>
                  <a:pt x="7407" y="3073"/>
                  <a:pt x="7393" y="3074"/>
                  <a:pt x="7378" y="3076"/>
                </a:cubicBezTo>
                <a:cubicBezTo>
                  <a:pt x="7386" y="3055"/>
                  <a:pt x="7393" y="3035"/>
                  <a:pt x="7398" y="3016"/>
                </a:cubicBezTo>
                <a:cubicBezTo>
                  <a:pt x="7454" y="2836"/>
                  <a:pt x="7476" y="2643"/>
                  <a:pt x="7463" y="2440"/>
                </a:cubicBezTo>
                <a:cubicBezTo>
                  <a:pt x="7611" y="2514"/>
                  <a:pt x="7729" y="2634"/>
                  <a:pt x="7797" y="2783"/>
                </a:cubicBezTo>
                <a:cubicBezTo>
                  <a:pt x="7819" y="2827"/>
                  <a:pt x="7835" y="2874"/>
                  <a:pt x="7845" y="2923"/>
                </a:cubicBezTo>
                <a:cubicBezTo>
                  <a:pt x="7856" y="2971"/>
                  <a:pt x="7862" y="3022"/>
                  <a:pt x="7862" y="3074"/>
                </a:cubicBezTo>
                <a:cubicBezTo>
                  <a:pt x="7862" y="3210"/>
                  <a:pt x="7836" y="3331"/>
                  <a:pt x="7785" y="3434"/>
                </a:cubicBezTo>
                <a:cubicBezTo>
                  <a:pt x="7726" y="3282"/>
                  <a:pt x="7626" y="3073"/>
                  <a:pt x="7421" y="3073"/>
                </a:cubicBezTo>
                <a:close/>
                <a:moveTo>
                  <a:pt x="7387" y="3757"/>
                </a:moveTo>
                <a:cubicBezTo>
                  <a:pt x="7265" y="3788"/>
                  <a:pt x="7136" y="3782"/>
                  <a:pt x="7016" y="3747"/>
                </a:cubicBezTo>
                <a:cubicBezTo>
                  <a:pt x="6981" y="3736"/>
                  <a:pt x="6945" y="3721"/>
                  <a:pt x="6909" y="3704"/>
                </a:cubicBezTo>
                <a:cubicBezTo>
                  <a:pt x="7144" y="3549"/>
                  <a:pt x="7327" y="3553"/>
                  <a:pt x="7546" y="3692"/>
                </a:cubicBezTo>
                <a:cubicBezTo>
                  <a:pt x="7497" y="3720"/>
                  <a:pt x="7443" y="3742"/>
                  <a:pt x="7387" y="3757"/>
                </a:cubicBezTo>
                <a:close/>
                <a:moveTo>
                  <a:pt x="5244" y="2731"/>
                </a:moveTo>
                <a:cubicBezTo>
                  <a:pt x="5266" y="2625"/>
                  <a:pt x="5426" y="2529"/>
                  <a:pt x="5599" y="2513"/>
                </a:cubicBezTo>
                <a:cubicBezTo>
                  <a:pt x="5522" y="2615"/>
                  <a:pt x="5433" y="2703"/>
                  <a:pt x="5338" y="2767"/>
                </a:cubicBezTo>
                <a:cubicBezTo>
                  <a:pt x="5313" y="2784"/>
                  <a:pt x="5286" y="2799"/>
                  <a:pt x="5258" y="2814"/>
                </a:cubicBezTo>
                <a:cubicBezTo>
                  <a:pt x="5253" y="2785"/>
                  <a:pt x="5248" y="2758"/>
                  <a:pt x="5244" y="2731"/>
                </a:cubicBezTo>
                <a:close/>
                <a:moveTo>
                  <a:pt x="5144" y="943"/>
                </a:moveTo>
                <a:cubicBezTo>
                  <a:pt x="5059" y="889"/>
                  <a:pt x="4979" y="838"/>
                  <a:pt x="4911" y="780"/>
                </a:cubicBezTo>
                <a:cubicBezTo>
                  <a:pt x="5074" y="721"/>
                  <a:pt x="5262" y="690"/>
                  <a:pt x="5483" y="686"/>
                </a:cubicBezTo>
                <a:cubicBezTo>
                  <a:pt x="5679" y="902"/>
                  <a:pt x="5812" y="1168"/>
                  <a:pt x="5871" y="1457"/>
                </a:cubicBezTo>
                <a:cubicBezTo>
                  <a:pt x="5902" y="1608"/>
                  <a:pt x="5897" y="1779"/>
                  <a:pt x="5857" y="1952"/>
                </a:cubicBezTo>
                <a:cubicBezTo>
                  <a:pt x="5810" y="1938"/>
                  <a:pt x="5762" y="1931"/>
                  <a:pt x="5715" y="1931"/>
                </a:cubicBezTo>
                <a:cubicBezTo>
                  <a:pt x="5713" y="1931"/>
                  <a:pt x="5711" y="1931"/>
                  <a:pt x="5709" y="1931"/>
                </a:cubicBezTo>
                <a:cubicBezTo>
                  <a:pt x="5728" y="1707"/>
                  <a:pt x="5698" y="1523"/>
                  <a:pt x="5614" y="1371"/>
                </a:cubicBezTo>
                <a:cubicBezTo>
                  <a:pt x="5547" y="1208"/>
                  <a:pt x="5553" y="1095"/>
                  <a:pt x="5634" y="1018"/>
                </a:cubicBezTo>
                <a:lnTo>
                  <a:pt x="5670" y="983"/>
                </a:lnTo>
                <a:lnTo>
                  <a:pt x="5621" y="972"/>
                </a:lnTo>
                <a:cubicBezTo>
                  <a:pt x="5602" y="967"/>
                  <a:pt x="5582" y="965"/>
                  <a:pt x="5563" y="965"/>
                </a:cubicBezTo>
                <a:cubicBezTo>
                  <a:pt x="5504" y="965"/>
                  <a:pt x="5451" y="987"/>
                  <a:pt x="5419" y="1029"/>
                </a:cubicBezTo>
                <a:cubicBezTo>
                  <a:pt x="5400" y="1053"/>
                  <a:pt x="5390" y="1081"/>
                  <a:pt x="5389" y="1111"/>
                </a:cubicBezTo>
                <a:cubicBezTo>
                  <a:pt x="5310" y="1047"/>
                  <a:pt x="5226" y="994"/>
                  <a:pt x="5144" y="943"/>
                </a:cubicBezTo>
                <a:close/>
                <a:moveTo>
                  <a:pt x="1409" y="5917"/>
                </a:moveTo>
                <a:cubicBezTo>
                  <a:pt x="1410" y="5917"/>
                  <a:pt x="1412" y="5917"/>
                  <a:pt x="1414" y="5916"/>
                </a:cubicBezTo>
                <a:cubicBezTo>
                  <a:pt x="1497" y="5902"/>
                  <a:pt x="1560" y="5843"/>
                  <a:pt x="1603" y="5758"/>
                </a:cubicBezTo>
                <a:cubicBezTo>
                  <a:pt x="1637" y="5693"/>
                  <a:pt x="1658" y="5612"/>
                  <a:pt x="1666" y="5523"/>
                </a:cubicBezTo>
                <a:cubicBezTo>
                  <a:pt x="1684" y="5566"/>
                  <a:pt x="1704" y="5604"/>
                  <a:pt x="1728" y="5638"/>
                </a:cubicBezTo>
                <a:cubicBezTo>
                  <a:pt x="1785" y="5719"/>
                  <a:pt x="1861" y="5777"/>
                  <a:pt x="1962" y="5835"/>
                </a:cubicBezTo>
                <a:cubicBezTo>
                  <a:pt x="1980" y="6011"/>
                  <a:pt x="1924" y="6077"/>
                  <a:pt x="1860" y="6154"/>
                </a:cubicBezTo>
                <a:cubicBezTo>
                  <a:pt x="1822" y="6200"/>
                  <a:pt x="1779" y="6251"/>
                  <a:pt x="1752" y="6329"/>
                </a:cubicBezTo>
                <a:cubicBezTo>
                  <a:pt x="1712" y="6297"/>
                  <a:pt x="1671" y="6272"/>
                  <a:pt x="1630" y="6247"/>
                </a:cubicBezTo>
                <a:cubicBezTo>
                  <a:pt x="1513" y="6176"/>
                  <a:pt x="1411" y="6113"/>
                  <a:pt x="1409" y="5917"/>
                </a:cubicBezTo>
                <a:close/>
                <a:moveTo>
                  <a:pt x="1772" y="5607"/>
                </a:moveTo>
                <a:cubicBezTo>
                  <a:pt x="1722" y="5535"/>
                  <a:pt x="1687" y="5444"/>
                  <a:pt x="1663" y="5312"/>
                </a:cubicBezTo>
                <a:cubicBezTo>
                  <a:pt x="1719" y="5286"/>
                  <a:pt x="1776" y="5257"/>
                  <a:pt x="1839" y="5257"/>
                </a:cubicBezTo>
                <a:cubicBezTo>
                  <a:pt x="1860" y="5257"/>
                  <a:pt x="1879" y="5260"/>
                  <a:pt x="1896" y="5267"/>
                </a:cubicBezTo>
                <a:cubicBezTo>
                  <a:pt x="1975" y="5298"/>
                  <a:pt x="2015" y="5394"/>
                  <a:pt x="2058" y="5495"/>
                </a:cubicBezTo>
                <a:cubicBezTo>
                  <a:pt x="2101" y="5596"/>
                  <a:pt x="2145" y="5699"/>
                  <a:pt x="2232" y="5740"/>
                </a:cubicBezTo>
                <a:cubicBezTo>
                  <a:pt x="2179" y="5784"/>
                  <a:pt x="2114" y="5810"/>
                  <a:pt x="2061" y="5810"/>
                </a:cubicBezTo>
                <a:cubicBezTo>
                  <a:pt x="1965" y="5810"/>
                  <a:pt x="1814" y="5667"/>
                  <a:pt x="1772" y="5607"/>
                </a:cubicBezTo>
                <a:close/>
                <a:moveTo>
                  <a:pt x="1607" y="5309"/>
                </a:moveTo>
                <a:cubicBezTo>
                  <a:pt x="1626" y="5448"/>
                  <a:pt x="1620" y="5607"/>
                  <a:pt x="1555" y="5734"/>
                </a:cubicBezTo>
                <a:cubicBezTo>
                  <a:pt x="1503" y="5836"/>
                  <a:pt x="1433" y="5867"/>
                  <a:pt x="1329" y="5867"/>
                </a:cubicBezTo>
                <a:cubicBezTo>
                  <a:pt x="1241" y="5867"/>
                  <a:pt x="1191" y="5829"/>
                  <a:pt x="1123" y="5779"/>
                </a:cubicBezTo>
                <a:cubicBezTo>
                  <a:pt x="1173" y="5737"/>
                  <a:pt x="1197" y="5648"/>
                  <a:pt x="1223" y="5546"/>
                </a:cubicBezTo>
                <a:cubicBezTo>
                  <a:pt x="1256" y="5423"/>
                  <a:pt x="1292" y="5284"/>
                  <a:pt x="1378" y="5246"/>
                </a:cubicBezTo>
                <a:cubicBezTo>
                  <a:pt x="1394" y="5238"/>
                  <a:pt x="1413" y="5235"/>
                  <a:pt x="1433" y="5235"/>
                </a:cubicBezTo>
                <a:cubicBezTo>
                  <a:pt x="1506" y="5235"/>
                  <a:pt x="1551" y="5271"/>
                  <a:pt x="1607" y="5309"/>
                </a:cubicBezTo>
                <a:close/>
                <a:moveTo>
                  <a:pt x="1669" y="5250"/>
                </a:moveTo>
                <a:lnTo>
                  <a:pt x="1637" y="5264"/>
                </a:lnTo>
                <a:lnTo>
                  <a:pt x="1600" y="5240"/>
                </a:lnTo>
                <a:cubicBezTo>
                  <a:pt x="1613" y="5146"/>
                  <a:pt x="1647" y="5058"/>
                  <a:pt x="1701" y="4978"/>
                </a:cubicBezTo>
                <a:cubicBezTo>
                  <a:pt x="1708" y="4968"/>
                  <a:pt x="1715" y="4957"/>
                  <a:pt x="1724" y="4946"/>
                </a:cubicBezTo>
                <a:cubicBezTo>
                  <a:pt x="1741" y="4962"/>
                  <a:pt x="1758" y="4976"/>
                  <a:pt x="1776" y="4991"/>
                </a:cubicBezTo>
                <a:cubicBezTo>
                  <a:pt x="1770" y="5000"/>
                  <a:pt x="1764" y="5008"/>
                  <a:pt x="1758" y="5017"/>
                </a:cubicBezTo>
                <a:cubicBezTo>
                  <a:pt x="1710" y="5088"/>
                  <a:pt x="1680" y="5167"/>
                  <a:pt x="1669" y="5250"/>
                </a:cubicBezTo>
                <a:close/>
                <a:moveTo>
                  <a:pt x="4181" y="5931"/>
                </a:moveTo>
                <a:cubicBezTo>
                  <a:pt x="4179" y="5891"/>
                  <a:pt x="4175" y="5852"/>
                  <a:pt x="4172" y="5813"/>
                </a:cubicBezTo>
                <a:cubicBezTo>
                  <a:pt x="4144" y="5530"/>
                  <a:pt x="4096" y="5165"/>
                  <a:pt x="3866" y="4972"/>
                </a:cubicBezTo>
                <a:cubicBezTo>
                  <a:pt x="4033" y="5185"/>
                  <a:pt x="4090" y="5511"/>
                  <a:pt x="4118" y="5818"/>
                </a:cubicBezTo>
                <a:cubicBezTo>
                  <a:pt x="4123" y="5869"/>
                  <a:pt x="4127" y="5921"/>
                  <a:pt x="4130" y="5973"/>
                </a:cubicBezTo>
                <a:cubicBezTo>
                  <a:pt x="4122" y="5981"/>
                  <a:pt x="4115" y="5989"/>
                  <a:pt x="4108" y="5997"/>
                </a:cubicBezTo>
                <a:cubicBezTo>
                  <a:pt x="4062" y="6054"/>
                  <a:pt x="4034" y="6124"/>
                  <a:pt x="4022" y="6203"/>
                </a:cubicBezTo>
                <a:cubicBezTo>
                  <a:pt x="3985" y="6072"/>
                  <a:pt x="3953" y="5937"/>
                  <a:pt x="3922" y="5805"/>
                </a:cubicBezTo>
                <a:cubicBezTo>
                  <a:pt x="3856" y="5548"/>
                  <a:pt x="3797" y="5289"/>
                  <a:pt x="3693" y="5039"/>
                </a:cubicBezTo>
                <a:cubicBezTo>
                  <a:pt x="3579" y="4766"/>
                  <a:pt x="3409" y="4544"/>
                  <a:pt x="3165" y="4359"/>
                </a:cubicBezTo>
                <a:cubicBezTo>
                  <a:pt x="3215" y="4335"/>
                  <a:pt x="3263" y="4306"/>
                  <a:pt x="3309" y="4276"/>
                </a:cubicBezTo>
                <a:cubicBezTo>
                  <a:pt x="3563" y="4363"/>
                  <a:pt x="3803" y="4472"/>
                  <a:pt x="4006" y="4657"/>
                </a:cubicBezTo>
                <a:lnTo>
                  <a:pt x="4070" y="4716"/>
                </a:lnTo>
                <a:cubicBezTo>
                  <a:pt x="4041" y="4644"/>
                  <a:pt x="4022" y="4553"/>
                  <a:pt x="4077" y="4484"/>
                </a:cubicBezTo>
                <a:cubicBezTo>
                  <a:pt x="4099" y="4456"/>
                  <a:pt x="4129" y="4442"/>
                  <a:pt x="4168" y="4442"/>
                </a:cubicBezTo>
                <a:cubicBezTo>
                  <a:pt x="4232" y="4442"/>
                  <a:pt x="4284" y="4492"/>
                  <a:pt x="4284" y="4554"/>
                </a:cubicBezTo>
                <a:cubicBezTo>
                  <a:pt x="4284" y="4591"/>
                  <a:pt x="4267" y="4623"/>
                  <a:pt x="4236" y="4644"/>
                </a:cubicBezTo>
                <a:cubicBezTo>
                  <a:pt x="4177" y="4685"/>
                  <a:pt x="4117" y="4668"/>
                  <a:pt x="4063" y="4636"/>
                </a:cubicBezTo>
                <a:cubicBezTo>
                  <a:pt x="4090" y="4696"/>
                  <a:pt x="4118" y="4754"/>
                  <a:pt x="4154" y="4810"/>
                </a:cubicBezTo>
                <a:cubicBezTo>
                  <a:pt x="4182" y="4856"/>
                  <a:pt x="4214" y="4900"/>
                  <a:pt x="4242" y="4947"/>
                </a:cubicBezTo>
                <a:cubicBezTo>
                  <a:pt x="4406" y="5219"/>
                  <a:pt x="4456" y="5536"/>
                  <a:pt x="4442" y="5856"/>
                </a:cubicBezTo>
                <a:cubicBezTo>
                  <a:pt x="4350" y="5857"/>
                  <a:pt x="4257" y="5879"/>
                  <a:pt x="4181" y="5931"/>
                </a:cubicBezTo>
                <a:close/>
                <a:moveTo>
                  <a:pt x="4196" y="6487"/>
                </a:moveTo>
                <a:cubicBezTo>
                  <a:pt x="4220" y="6471"/>
                  <a:pt x="4278" y="6421"/>
                  <a:pt x="4368" y="6392"/>
                </a:cubicBezTo>
                <a:cubicBezTo>
                  <a:pt x="4346" y="6522"/>
                  <a:pt x="4336" y="6651"/>
                  <a:pt x="4355" y="6786"/>
                </a:cubicBezTo>
                <a:lnTo>
                  <a:pt x="4356" y="6792"/>
                </a:lnTo>
                <a:lnTo>
                  <a:pt x="4360" y="6798"/>
                </a:lnTo>
                <a:cubicBezTo>
                  <a:pt x="4617" y="7158"/>
                  <a:pt x="5014" y="7285"/>
                  <a:pt x="5438" y="7299"/>
                </a:cubicBezTo>
                <a:cubicBezTo>
                  <a:pt x="5416" y="7322"/>
                  <a:pt x="5392" y="7344"/>
                  <a:pt x="5368" y="7365"/>
                </a:cubicBezTo>
                <a:cubicBezTo>
                  <a:pt x="5090" y="7350"/>
                  <a:pt x="4764" y="7281"/>
                  <a:pt x="4540" y="7099"/>
                </a:cubicBezTo>
                <a:cubicBezTo>
                  <a:pt x="4465" y="7039"/>
                  <a:pt x="4399" y="6967"/>
                  <a:pt x="4331" y="6887"/>
                </a:cubicBezTo>
                <a:cubicBezTo>
                  <a:pt x="4205" y="6721"/>
                  <a:pt x="4059" y="6470"/>
                  <a:pt x="4071" y="6253"/>
                </a:cubicBezTo>
                <a:cubicBezTo>
                  <a:pt x="4076" y="6167"/>
                  <a:pt x="4102" y="6090"/>
                  <a:pt x="4150" y="6031"/>
                </a:cubicBezTo>
                <a:cubicBezTo>
                  <a:pt x="4240" y="5922"/>
                  <a:pt x="4430" y="5879"/>
                  <a:pt x="4564" y="5921"/>
                </a:cubicBezTo>
                <a:cubicBezTo>
                  <a:pt x="4708" y="5966"/>
                  <a:pt x="4763" y="6106"/>
                  <a:pt x="4808" y="6222"/>
                </a:cubicBezTo>
                <a:cubicBezTo>
                  <a:pt x="4859" y="6353"/>
                  <a:pt x="4974" y="6491"/>
                  <a:pt x="5094" y="6327"/>
                </a:cubicBezTo>
                <a:cubicBezTo>
                  <a:pt x="5073" y="6377"/>
                  <a:pt x="5035" y="6420"/>
                  <a:pt x="4988" y="6442"/>
                </a:cubicBezTo>
                <a:cubicBezTo>
                  <a:pt x="4962" y="6455"/>
                  <a:pt x="4934" y="6461"/>
                  <a:pt x="4904" y="6461"/>
                </a:cubicBezTo>
                <a:cubicBezTo>
                  <a:pt x="4854" y="6461"/>
                  <a:pt x="4799" y="6443"/>
                  <a:pt x="4742" y="6408"/>
                </a:cubicBezTo>
                <a:cubicBezTo>
                  <a:pt x="4632" y="6341"/>
                  <a:pt x="4540" y="6307"/>
                  <a:pt x="4468" y="6307"/>
                </a:cubicBezTo>
                <a:cubicBezTo>
                  <a:pt x="4367" y="6307"/>
                  <a:pt x="4236" y="6398"/>
                  <a:pt x="4196" y="6487"/>
                </a:cubicBezTo>
                <a:close/>
                <a:moveTo>
                  <a:pt x="4025" y="6395"/>
                </a:moveTo>
                <a:cubicBezTo>
                  <a:pt x="4026" y="6398"/>
                  <a:pt x="4026" y="6400"/>
                  <a:pt x="4026" y="6403"/>
                </a:cubicBezTo>
                <a:lnTo>
                  <a:pt x="4028" y="6403"/>
                </a:lnTo>
                <a:cubicBezTo>
                  <a:pt x="4086" y="6575"/>
                  <a:pt x="4159" y="6737"/>
                  <a:pt x="4258" y="6879"/>
                </a:cubicBezTo>
                <a:cubicBezTo>
                  <a:pt x="4052" y="6882"/>
                  <a:pt x="3902" y="7056"/>
                  <a:pt x="3745" y="7239"/>
                </a:cubicBezTo>
                <a:cubicBezTo>
                  <a:pt x="3661" y="7337"/>
                  <a:pt x="3573" y="7437"/>
                  <a:pt x="3475" y="7515"/>
                </a:cubicBezTo>
                <a:cubicBezTo>
                  <a:pt x="3462" y="7507"/>
                  <a:pt x="3448" y="7498"/>
                  <a:pt x="3433" y="7488"/>
                </a:cubicBezTo>
                <a:cubicBezTo>
                  <a:pt x="3716" y="7302"/>
                  <a:pt x="3690" y="6813"/>
                  <a:pt x="3660" y="6401"/>
                </a:cubicBezTo>
                <a:cubicBezTo>
                  <a:pt x="3700" y="6415"/>
                  <a:pt x="3735" y="6421"/>
                  <a:pt x="3764" y="6421"/>
                </a:cubicBezTo>
                <a:cubicBezTo>
                  <a:pt x="3828" y="6421"/>
                  <a:pt x="3869" y="6395"/>
                  <a:pt x="3892" y="6373"/>
                </a:cubicBezTo>
                <a:cubicBezTo>
                  <a:pt x="3959" y="6311"/>
                  <a:pt x="3974" y="6199"/>
                  <a:pt x="3931" y="6087"/>
                </a:cubicBezTo>
                <a:lnTo>
                  <a:pt x="3911" y="6035"/>
                </a:lnTo>
                <a:lnTo>
                  <a:pt x="3883" y="6083"/>
                </a:lnTo>
                <a:cubicBezTo>
                  <a:pt x="3846" y="6146"/>
                  <a:pt x="3800" y="6184"/>
                  <a:pt x="3752" y="6189"/>
                </a:cubicBezTo>
                <a:cubicBezTo>
                  <a:pt x="3748" y="6190"/>
                  <a:pt x="3744" y="6190"/>
                  <a:pt x="3740" y="6190"/>
                </a:cubicBezTo>
                <a:cubicBezTo>
                  <a:pt x="3706" y="6190"/>
                  <a:pt x="3673" y="6173"/>
                  <a:pt x="3642" y="6143"/>
                </a:cubicBezTo>
                <a:cubicBezTo>
                  <a:pt x="3637" y="6058"/>
                  <a:pt x="3632" y="5971"/>
                  <a:pt x="3633" y="5890"/>
                </a:cubicBezTo>
                <a:cubicBezTo>
                  <a:pt x="3644" y="5719"/>
                  <a:pt x="3691" y="5567"/>
                  <a:pt x="3772" y="5436"/>
                </a:cubicBezTo>
                <a:cubicBezTo>
                  <a:pt x="3808" y="5563"/>
                  <a:pt x="3840" y="5694"/>
                  <a:pt x="3869" y="5817"/>
                </a:cubicBezTo>
                <a:cubicBezTo>
                  <a:pt x="3915" y="6011"/>
                  <a:pt x="3962" y="6209"/>
                  <a:pt x="4025" y="6395"/>
                </a:cubicBezTo>
                <a:close/>
                <a:moveTo>
                  <a:pt x="4852" y="7131"/>
                </a:moveTo>
                <a:cubicBezTo>
                  <a:pt x="4819" y="7118"/>
                  <a:pt x="4787" y="7104"/>
                  <a:pt x="4757" y="7085"/>
                </a:cubicBezTo>
                <a:cubicBezTo>
                  <a:pt x="5237" y="6502"/>
                  <a:pt x="5200" y="6235"/>
                  <a:pt x="5149" y="5867"/>
                </a:cubicBezTo>
                <a:cubicBezTo>
                  <a:pt x="5141" y="5812"/>
                  <a:pt x="5135" y="5757"/>
                  <a:pt x="5129" y="5702"/>
                </a:cubicBezTo>
                <a:cubicBezTo>
                  <a:pt x="5162" y="5764"/>
                  <a:pt x="5207" y="5814"/>
                  <a:pt x="5260" y="5856"/>
                </a:cubicBezTo>
                <a:cubicBezTo>
                  <a:pt x="5362" y="5934"/>
                  <a:pt x="5497" y="5977"/>
                  <a:pt x="5655" y="5996"/>
                </a:cubicBezTo>
                <a:cubicBezTo>
                  <a:pt x="5675" y="6215"/>
                  <a:pt x="5646" y="6392"/>
                  <a:pt x="5565" y="6537"/>
                </a:cubicBezTo>
                <a:lnTo>
                  <a:pt x="5565" y="6538"/>
                </a:lnTo>
                <a:lnTo>
                  <a:pt x="5564" y="6540"/>
                </a:lnTo>
                <a:cubicBezTo>
                  <a:pt x="5539" y="6601"/>
                  <a:pt x="5467" y="6777"/>
                  <a:pt x="5562" y="6913"/>
                </a:cubicBezTo>
                <a:cubicBezTo>
                  <a:pt x="5520" y="6913"/>
                  <a:pt x="5483" y="6898"/>
                  <a:pt x="5461" y="6870"/>
                </a:cubicBezTo>
                <a:cubicBezTo>
                  <a:pt x="5418" y="6824"/>
                  <a:pt x="5438" y="6722"/>
                  <a:pt x="5451" y="6673"/>
                </a:cubicBezTo>
                <a:cubicBezTo>
                  <a:pt x="5343" y="6800"/>
                  <a:pt x="5251" y="6864"/>
                  <a:pt x="5115" y="6943"/>
                </a:cubicBezTo>
                <a:cubicBezTo>
                  <a:pt x="5019" y="7004"/>
                  <a:pt x="4927" y="7061"/>
                  <a:pt x="4852" y="7131"/>
                </a:cubicBezTo>
                <a:close/>
                <a:moveTo>
                  <a:pt x="4301" y="6935"/>
                </a:moveTo>
                <a:cubicBezTo>
                  <a:pt x="4380" y="7027"/>
                  <a:pt x="4465" y="7116"/>
                  <a:pt x="4565" y="7186"/>
                </a:cubicBezTo>
                <a:cubicBezTo>
                  <a:pt x="4317" y="7214"/>
                  <a:pt x="4154" y="7343"/>
                  <a:pt x="3996" y="7467"/>
                </a:cubicBezTo>
                <a:cubicBezTo>
                  <a:pt x="3919" y="7528"/>
                  <a:pt x="3840" y="7591"/>
                  <a:pt x="3752" y="7641"/>
                </a:cubicBezTo>
                <a:cubicBezTo>
                  <a:pt x="3516" y="7761"/>
                  <a:pt x="3306" y="7772"/>
                  <a:pt x="3033" y="7701"/>
                </a:cubicBezTo>
                <a:cubicBezTo>
                  <a:pt x="3167" y="7718"/>
                  <a:pt x="3316" y="7689"/>
                  <a:pt x="3431" y="7617"/>
                </a:cubicBezTo>
                <a:lnTo>
                  <a:pt x="3431" y="7617"/>
                </a:lnTo>
                <a:cubicBezTo>
                  <a:pt x="3569" y="7531"/>
                  <a:pt x="3681" y="7396"/>
                  <a:pt x="3786" y="7274"/>
                </a:cubicBezTo>
                <a:cubicBezTo>
                  <a:pt x="3946" y="7088"/>
                  <a:pt x="4097" y="6912"/>
                  <a:pt x="4301" y="6935"/>
                </a:cubicBezTo>
                <a:close/>
                <a:moveTo>
                  <a:pt x="4667" y="7247"/>
                </a:moveTo>
                <a:cubicBezTo>
                  <a:pt x="4689" y="7258"/>
                  <a:pt x="4711" y="7268"/>
                  <a:pt x="4734" y="7278"/>
                </a:cubicBezTo>
                <a:lnTo>
                  <a:pt x="4728" y="7289"/>
                </a:lnTo>
                <a:lnTo>
                  <a:pt x="4703" y="7339"/>
                </a:lnTo>
                <a:lnTo>
                  <a:pt x="4761" y="7326"/>
                </a:lnTo>
                <a:lnTo>
                  <a:pt x="4759" y="7326"/>
                </a:lnTo>
                <a:lnTo>
                  <a:pt x="4763" y="7326"/>
                </a:lnTo>
                <a:cubicBezTo>
                  <a:pt x="4826" y="7326"/>
                  <a:pt x="4880" y="7380"/>
                  <a:pt x="4880" y="7443"/>
                </a:cubicBezTo>
                <a:cubicBezTo>
                  <a:pt x="4880" y="7508"/>
                  <a:pt x="4827" y="7560"/>
                  <a:pt x="4763" y="7560"/>
                </a:cubicBezTo>
                <a:cubicBezTo>
                  <a:pt x="4728" y="7560"/>
                  <a:pt x="4701" y="7549"/>
                  <a:pt x="4681" y="7528"/>
                </a:cubicBezTo>
                <a:cubicBezTo>
                  <a:pt x="4651" y="7496"/>
                  <a:pt x="4635" y="7437"/>
                  <a:pt x="4639" y="7371"/>
                </a:cubicBezTo>
                <a:cubicBezTo>
                  <a:pt x="4642" y="7331"/>
                  <a:pt x="4651" y="7290"/>
                  <a:pt x="4667" y="7247"/>
                </a:cubicBezTo>
                <a:close/>
                <a:moveTo>
                  <a:pt x="4983" y="7747"/>
                </a:moveTo>
                <a:cubicBezTo>
                  <a:pt x="4882" y="7788"/>
                  <a:pt x="4776" y="7821"/>
                  <a:pt x="4668" y="7843"/>
                </a:cubicBezTo>
                <a:cubicBezTo>
                  <a:pt x="4552" y="7866"/>
                  <a:pt x="4434" y="7878"/>
                  <a:pt x="4319" y="7878"/>
                </a:cubicBezTo>
                <a:cubicBezTo>
                  <a:pt x="4086" y="7878"/>
                  <a:pt x="3861" y="7833"/>
                  <a:pt x="3650" y="7744"/>
                </a:cubicBezTo>
                <a:cubicBezTo>
                  <a:pt x="3681" y="7732"/>
                  <a:pt x="3712" y="7719"/>
                  <a:pt x="3742" y="7705"/>
                </a:cubicBezTo>
                <a:cubicBezTo>
                  <a:pt x="3763" y="7714"/>
                  <a:pt x="3785" y="7722"/>
                  <a:pt x="3808" y="7728"/>
                </a:cubicBezTo>
                <a:cubicBezTo>
                  <a:pt x="3860" y="7745"/>
                  <a:pt x="3911" y="7754"/>
                  <a:pt x="3960" y="7754"/>
                </a:cubicBezTo>
                <a:cubicBezTo>
                  <a:pt x="4094" y="7754"/>
                  <a:pt x="4213" y="7691"/>
                  <a:pt x="4302" y="7574"/>
                </a:cubicBezTo>
                <a:cubicBezTo>
                  <a:pt x="4329" y="7615"/>
                  <a:pt x="4340" y="7652"/>
                  <a:pt x="4334" y="7682"/>
                </a:cubicBezTo>
                <a:cubicBezTo>
                  <a:pt x="4328" y="7712"/>
                  <a:pt x="4307" y="7737"/>
                  <a:pt x="4270" y="7758"/>
                </a:cubicBezTo>
                <a:lnTo>
                  <a:pt x="4183" y="7808"/>
                </a:lnTo>
                <a:lnTo>
                  <a:pt x="4319" y="7808"/>
                </a:lnTo>
                <a:cubicBezTo>
                  <a:pt x="4434" y="7808"/>
                  <a:pt x="4547" y="7798"/>
                  <a:pt x="4654" y="7776"/>
                </a:cubicBezTo>
                <a:cubicBezTo>
                  <a:pt x="4760" y="7754"/>
                  <a:pt x="4862" y="7723"/>
                  <a:pt x="4957" y="7683"/>
                </a:cubicBezTo>
                <a:cubicBezTo>
                  <a:pt x="5459" y="7471"/>
                  <a:pt x="5814" y="7028"/>
                  <a:pt x="5924" y="6485"/>
                </a:cubicBezTo>
                <a:cubicBezTo>
                  <a:pt x="5957" y="6325"/>
                  <a:pt x="5952" y="6144"/>
                  <a:pt x="5909" y="5960"/>
                </a:cubicBezTo>
                <a:cubicBezTo>
                  <a:pt x="5933" y="5950"/>
                  <a:pt x="5950" y="5943"/>
                  <a:pt x="5971" y="5931"/>
                </a:cubicBezTo>
                <a:cubicBezTo>
                  <a:pt x="6012" y="6102"/>
                  <a:pt x="6022" y="6266"/>
                  <a:pt x="5995" y="6438"/>
                </a:cubicBezTo>
                <a:cubicBezTo>
                  <a:pt x="6027" y="6352"/>
                  <a:pt x="6070" y="6302"/>
                  <a:pt x="6134" y="6302"/>
                </a:cubicBezTo>
                <a:cubicBezTo>
                  <a:pt x="6136" y="6302"/>
                  <a:pt x="6137" y="6302"/>
                  <a:pt x="6138" y="6302"/>
                </a:cubicBezTo>
                <a:cubicBezTo>
                  <a:pt x="6182" y="6304"/>
                  <a:pt x="6222" y="6336"/>
                  <a:pt x="6252" y="6389"/>
                </a:cubicBezTo>
                <a:cubicBezTo>
                  <a:pt x="6054" y="6408"/>
                  <a:pt x="5981" y="6566"/>
                  <a:pt x="5943" y="6686"/>
                </a:cubicBezTo>
                <a:cubicBezTo>
                  <a:pt x="5795" y="7151"/>
                  <a:pt x="5435" y="7558"/>
                  <a:pt x="4983" y="7747"/>
                </a:cubicBezTo>
                <a:close/>
                <a:moveTo>
                  <a:pt x="5605" y="7367"/>
                </a:moveTo>
                <a:cubicBezTo>
                  <a:pt x="5627" y="7344"/>
                  <a:pt x="5649" y="7320"/>
                  <a:pt x="5670" y="7296"/>
                </a:cubicBezTo>
                <a:cubicBezTo>
                  <a:pt x="5914" y="7282"/>
                  <a:pt x="6151" y="7208"/>
                  <a:pt x="6375" y="7074"/>
                </a:cubicBezTo>
                <a:cubicBezTo>
                  <a:pt x="6541" y="7094"/>
                  <a:pt x="6612" y="6990"/>
                  <a:pt x="6680" y="6844"/>
                </a:cubicBezTo>
                <a:cubicBezTo>
                  <a:pt x="6719" y="6809"/>
                  <a:pt x="6758" y="6769"/>
                  <a:pt x="6800" y="6723"/>
                </a:cubicBezTo>
                <a:cubicBezTo>
                  <a:pt x="7022" y="6479"/>
                  <a:pt x="7186" y="6183"/>
                  <a:pt x="7274" y="5868"/>
                </a:cubicBezTo>
                <a:cubicBezTo>
                  <a:pt x="7348" y="5601"/>
                  <a:pt x="7364" y="5219"/>
                  <a:pt x="7281" y="4952"/>
                </a:cubicBezTo>
                <a:cubicBezTo>
                  <a:pt x="7259" y="4881"/>
                  <a:pt x="7231" y="4813"/>
                  <a:pt x="7198" y="4748"/>
                </a:cubicBezTo>
                <a:lnTo>
                  <a:pt x="7207" y="4756"/>
                </a:lnTo>
                <a:cubicBezTo>
                  <a:pt x="7240" y="4784"/>
                  <a:pt x="7274" y="4814"/>
                  <a:pt x="7312" y="4833"/>
                </a:cubicBezTo>
                <a:cubicBezTo>
                  <a:pt x="7327" y="4871"/>
                  <a:pt x="7338" y="4902"/>
                  <a:pt x="7347" y="4932"/>
                </a:cubicBezTo>
                <a:cubicBezTo>
                  <a:pt x="7442" y="5239"/>
                  <a:pt x="7428" y="5578"/>
                  <a:pt x="7341" y="5886"/>
                </a:cubicBezTo>
                <a:cubicBezTo>
                  <a:pt x="7249" y="6214"/>
                  <a:pt x="7080" y="6519"/>
                  <a:pt x="6851" y="6770"/>
                </a:cubicBezTo>
                <a:cubicBezTo>
                  <a:pt x="6519" y="7135"/>
                  <a:pt x="6093" y="7347"/>
                  <a:pt x="5652" y="7367"/>
                </a:cubicBezTo>
                <a:lnTo>
                  <a:pt x="5605" y="7367"/>
                </a:lnTo>
                <a:close/>
                <a:moveTo>
                  <a:pt x="5721" y="7237"/>
                </a:moveTo>
                <a:cubicBezTo>
                  <a:pt x="5842" y="7086"/>
                  <a:pt x="5935" y="6889"/>
                  <a:pt x="5995" y="6703"/>
                </a:cubicBezTo>
                <a:cubicBezTo>
                  <a:pt x="6052" y="6521"/>
                  <a:pt x="6144" y="6441"/>
                  <a:pt x="6294" y="6441"/>
                </a:cubicBezTo>
                <a:lnTo>
                  <a:pt x="6334" y="6441"/>
                </a:lnTo>
                <a:lnTo>
                  <a:pt x="6319" y="6404"/>
                </a:lnTo>
                <a:cubicBezTo>
                  <a:pt x="6281" y="6310"/>
                  <a:pt x="6215" y="6252"/>
                  <a:pt x="6141" y="6248"/>
                </a:cubicBezTo>
                <a:cubicBezTo>
                  <a:pt x="6139" y="6248"/>
                  <a:pt x="6136" y="6248"/>
                  <a:pt x="6134" y="6248"/>
                </a:cubicBezTo>
                <a:cubicBezTo>
                  <a:pt x="6110" y="6248"/>
                  <a:pt x="6087" y="6255"/>
                  <a:pt x="6067" y="6266"/>
                </a:cubicBezTo>
                <a:cubicBezTo>
                  <a:pt x="6066" y="6148"/>
                  <a:pt x="6050" y="6025"/>
                  <a:pt x="6020" y="5903"/>
                </a:cubicBezTo>
                <a:lnTo>
                  <a:pt x="6021" y="5903"/>
                </a:lnTo>
                <a:cubicBezTo>
                  <a:pt x="6135" y="5835"/>
                  <a:pt x="6222" y="5695"/>
                  <a:pt x="6232" y="5561"/>
                </a:cubicBezTo>
                <a:cubicBezTo>
                  <a:pt x="6239" y="5457"/>
                  <a:pt x="6208" y="5299"/>
                  <a:pt x="6016" y="5134"/>
                </a:cubicBezTo>
                <a:lnTo>
                  <a:pt x="5976" y="5101"/>
                </a:lnTo>
                <a:lnTo>
                  <a:pt x="5971" y="5152"/>
                </a:lnTo>
                <a:cubicBezTo>
                  <a:pt x="5960" y="5272"/>
                  <a:pt x="5900" y="5355"/>
                  <a:pt x="5799" y="5395"/>
                </a:cubicBezTo>
                <a:cubicBezTo>
                  <a:pt x="5698" y="5240"/>
                  <a:pt x="5573" y="5110"/>
                  <a:pt x="5437" y="5018"/>
                </a:cubicBezTo>
                <a:cubicBezTo>
                  <a:pt x="5393" y="4988"/>
                  <a:pt x="5348" y="4963"/>
                  <a:pt x="5302" y="4941"/>
                </a:cubicBezTo>
                <a:cubicBezTo>
                  <a:pt x="5311" y="4908"/>
                  <a:pt x="5322" y="4877"/>
                  <a:pt x="5333" y="4847"/>
                </a:cubicBezTo>
                <a:cubicBezTo>
                  <a:pt x="5434" y="4878"/>
                  <a:pt x="5538" y="4910"/>
                  <a:pt x="5642" y="4934"/>
                </a:cubicBezTo>
                <a:lnTo>
                  <a:pt x="5650" y="4936"/>
                </a:lnTo>
                <a:lnTo>
                  <a:pt x="5650" y="4936"/>
                </a:lnTo>
                <a:cubicBezTo>
                  <a:pt x="5753" y="4959"/>
                  <a:pt x="5855" y="4975"/>
                  <a:pt x="5953" y="4975"/>
                </a:cubicBezTo>
                <a:cubicBezTo>
                  <a:pt x="6123" y="4975"/>
                  <a:pt x="6280" y="4928"/>
                  <a:pt x="6409" y="4795"/>
                </a:cubicBezTo>
                <a:cubicBezTo>
                  <a:pt x="6384" y="5057"/>
                  <a:pt x="6398" y="5357"/>
                  <a:pt x="6608" y="5559"/>
                </a:cubicBezTo>
                <a:cubicBezTo>
                  <a:pt x="6384" y="5842"/>
                  <a:pt x="6425" y="6055"/>
                  <a:pt x="6470" y="6280"/>
                </a:cubicBezTo>
                <a:cubicBezTo>
                  <a:pt x="6495" y="6407"/>
                  <a:pt x="6521" y="6535"/>
                  <a:pt x="6502" y="6688"/>
                </a:cubicBezTo>
                <a:cubicBezTo>
                  <a:pt x="6392" y="6564"/>
                  <a:pt x="6163" y="6689"/>
                  <a:pt x="6175" y="6854"/>
                </a:cubicBezTo>
                <a:cubicBezTo>
                  <a:pt x="6175" y="6943"/>
                  <a:pt x="6226" y="7022"/>
                  <a:pt x="6298" y="7056"/>
                </a:cubicBezTo>
                <a:cubicBezTo>
                  <a:pt x="6112" y="7158"/>
                  <a:pt x="5919" y="7219"/>
                  <a:pt x="5721" y="7237"/>
                </a:cubicBezTo>
                <a:close/>
                <a:moveTo>
                  <a:pt x="5651" y="5941"/>
                </a:moveTo>
                <a:cubicBezTo>
                  <a:pt x="5507" y="5923"/>
                  <a:pt x="5384" y="5883"/>
                  <a:pt x="5293" y="5813"/>
                </a:cubicBezTo>
                <a:cubicBezTo>
                  <a:pt x="5194" y="5737"/>
                  <a:pt x="5131" y="5623"/>
                  <a:pt x="5116" y="5459"/>
                </a:cubicBezTo>
                <a:cubicBezTo>
                  <a:pt x="5114" y="5239"/>
                  <a:pt x="5140" y="5021"/>
                  <a:pt x="5215" y="4809"/>
                </a:cubicBezTo>
                <a:cubicBezTo>
                  <a:pt x="5237" y="4816"/>
                  <a:pt x="5259" y="4823"/>
                  <a:pt x="5281" y="4830"/>
                </a:cubicBezTo>
                <a:cubicBezTo>
                  <a:pt x="5237" y="4950"/>
                  <a:pt x="5208" y="5070"/>
                  <a:pt x="5190" y="5198"/>
                </a:cubicBezTo>
                <a:lnTo>
                  <a:pt x="5190" y="5206"/>
                </a:lnTo>
                <a:cubicBezTo>
                  <a:pt x="5224" y="5403"/>
                  <a:pt x="5532" y="5499"/>
                  <a:pt x="5716" y="5476"/>
                </a:cubicBezTo>
                <a:cubicBezTo>
                  <a:pt x="5861" y="5458"/>
                  <a:pt x="5985" y="5358"/>
                  <a:pt x="6017" y="5209"/>
                </a:cubicBezTo>
                <a:cubicBezTo>
                  <a:pt x="6131" y="5319"/>
                  <a:pt x="6186" y="5438"/>
                  <a:pt x="6178" y="5558"/>
                </a:cubicBezTo>
                <a:cubicBezTo>
                  <a:pt x="6160" y="5812"/>
                  <a:pt x="5884" y="5971"/>
                  <a:pt x="5651" y="5941"/>
                </a:cubicBezTo>
                <a:close/>
                <a:moveTo>
                  <a:pt x="5748" y="5415"/>
                </a:moveTo>
                <a:cubicBezTo>
                  <a:pt x="5735" y="5419"/>
                  <a:pt x="5722" y="5421"/>
                  <a:pt x="5709" y="5423"/>
                </a:cubicBezTo>
                <a:cubicBezTo>
                  <a:pt x="5697" y="5424"/>
                  <a:pt x="5685" y="5425"/>
                  <a:pt x="5671" y="5425"/>
                </a:cubicBezTo>
                <a:cubicBezTo>
                  <a:pt x="5585" y="5301"/>
                  <a:pt x="5480" y="5196"/>
                  <a:pt x="5368" y="5120"/>
                </a:cubicBezTo>
                <a:cubicBezTo>
                  <a:pt x="5337" y="5099"/>
                  <a:pt x="5304" y="5080"/>
                  <a:pt x="5268" y="5061"/>
                </a:cubicBezTo>
                <a:cubicBezTo>
                  <a:pt x="5273" y="5039"/>
                  <a:pt x="5279" y="5015"/>
                  <a:pt x="5285" y="4992"/>
                </a:cubicBezTo>
                <a:cubicBezTo>
                  <a:pt x="5326" y="5012"/>
                  <a:pt x="5367" y="5036"/>
                  <a:pt x="5407" y="5063"/>
                </a:cubicBezTo>
                <a:cubicBezTo>
                  <a:pt x="5535" y="5149"/>
                  <a:pt x="5652" y="5270"/>
                  <a:pt x="5748" y="5415"/>
                </a:cubicBezTo>
                <a:close/>
                <a:moveTo>
                  <a:pt x="5123" y="4927"/>
                </a:moveTo>
                <a:cubicBezTo>
                  <a:pt x="5117" y="4950"/>
                  <a:pt x="5111" y="4973"/>
                  <a:pt x="5105" y="4996"/>
                </a:cubicBezTo>
                <a:cubicBezTo>
                  <a:pt x="5009" y="4976"/>
                  <a:pt x="4855" y="4998"/>
                  <a:pt x="4788" y="5058"/>
                </a:cubicBezTo>
                <a:lnTo>
                  <a:pt x="4753" y="5090"/>
                </a:lnTo>
                <a:lnTo>
                  <a:pt x="4798" y="5104"/>
                </a:lnTo>
                <a:cubicBezTo>
                  <a:pt x="4852" y="5120"/>
                  <a:pt x="4889" y="5173"/>
                  <a:pt x="4889" y="5232"/>
                </a:cubicBezTo>
                <a:cubicBezTo>
                  <a:pt x="4889" y="5305"/>
                  <a:pt x="4832" y="5365"/>
                  <a:pt x="4763" y="5365"/>
                </a:cubicBezTo>
                <a:cubicBezTo>
                  <a:pt x="4693" y="5365"/>
                  <a:pt x="4636" y="5305"/>
                  <a:pt x="4636" y="5232"/>
                </a:cubicBezTo>
                <a:cubicBezTo>
                  <a:pt x="4636" y="5063"/>
                  <a:pt x="4874" y="4963"/>
                  <a:pt x="4961" y="4955"/>
                </a:cubicBezTo>
                <a:cubicBezTo>
                  <a:pt x="4810" y="4932"/>
                  <a:pt x="4662" y="4922"/>
                  <a:pt x="4509" y="4942"/>
                </a:cubicBezTo>
                <a:cubicBezTo>
                  <a:pt x="4446" y="4952"/>
                  <a:pt x="4383" y="4965"/>
                  <a:pt x="4323" y="4981"/>
                </a:cubicBezTo>
                <a:cubicBezTo>
                  <a:pt x="4312" y="4960"/>
                  <a:pt x="4300" y="4940"/>
                  <a:pt x="4288" y="4920"/>
                </a:cubicBezTo>
                <a:lnTo>
                  <a:pt x="4288" y="4919"/>
                </a:lnTo>
                <a:cubicBezTo>
                  <a:pt x="4357" y="4899"/>
                  <a:pt x="4428" y="4884"/>
                  <a:pt x="4501" y="4874"/>
                </a:cubicBezTo>
                <a:cubicBezTo>
                  <a:pt x="4709" y="4847"/>
                  <a:pt x="4929" y="4865"/>
                  <a:pt x="5123" y="4927"/>
                </a:cubicBezTo>
                <a:close/>
                <a:moveTo>
                  <a:pt x="5092" y="5049"/>
                </a:moveTo>
                <a:lnTo>
                  <a:pt x="5089" y="5062"/>
                </a:lnTo>
                <a:lnTo>
                  <a:pt x="5091" y="5063"/>
                </a:lnTo>
                <a:cubicBezTo>
                  <a:pt x="5033" y="5420"/>
                  <a:pt x="5066" y="5661"/>
                  <a:pt x="5095" y="5875"/>
                </a:cubicBezTo>
                <a:cubicBezTo>
                  <a:pt x="5108" y="5962"/>
                  <a:pt x="5118" y="6043"/>
                  <a:pt x="5122" y="6125"/>
                </a:cubicBezTo>
                <a:cubicBezTo>
                  <a:pt x="5036" y="5971"/>
                  <a:pt x="4852" y="6097"/>
                  <a:pt x="4877" y="6250"/>
                </a:cubicBezTo>
                <a:cubicBezTo>
                  <a:pt x="4871" y="6235"/>
                  <a:pt x="4865" y="6219"/>
                  <a:pt x="4858" y="6202"/>
                </a:cubicBezTo>
                <a:cubicBezTo>
                  <a:pt x="4804" y="6062"/>
                  <a:pt x="4729" y="5872"/>
                  <a:pt x="4496" y="5854"/>
                </a:cubicBezTo>
                <a:cubicBezTo>
                  <a:pt x="4503" y="5529"/>
                  <a:pt x="4455" y="5259"/>
                  <a:pt x="4349" y="5031"/>
                </a:cubicBezTo>
                <a:cubicBezTo>
                  <a:pt x="4403" y="5016"/>
                  <a:pt x="4459" y="5004"/>
                  <a:pt x="4516" y="4996"/>
                </a:cubicBezTo>
                <a:cubicBezTo>
                  <a:pt x="4575" y="4988"/>
                  <a:pt x="4634" y="4984"/>
                  <a:pt x="4693" y="4984"/>
                </a:cubicBezTo>
                <a:cubicBezTo>
                  <a:pt x="4715" y="4984"/>
                  <a:pt x="4737" y="4985"/>
                  <a:pt x="4759" y="4987"/>
                </a:cubicBezTo>
                <a:cubicBezTo>
                  <a:pt x="4667" y="5038"/>
                  <a:pt x="4582" y="5128"/>
                  <a:pt x="4582" y="5232"/>
                </a:cubicBezTo>
                <a:cubicBezTo>
                  <a:pt x="4582" y="5335"/>
                  <a:pt x="4663" y="5419"/>
                  <a:pt x="4763" y="5419"/>
                </a:cubicBezTo>
                <a:cubicBezTo>
                  <a:pt x="4862" y="5419"/>
                  <a:pt x="4943" y="5335"/>
                  <a:pt x="4943" y="5232"/>
                </a:cubicBezTo>
                <a:cubicBezTo>
                  <a:pt x="4943" y="5168"/>
                  <a:pt x="4911" y="5109"/>
                  <a:pt x="4861" y="5075"/>
                </a:cubicBezTo>
                <a:cubicBezTo>
                  <a:pt x="4906" y="5054"/>
                  <a:pt x="4972" y="5043"/>
                  <a:pt x="5029" y="5043"/>
                </a:cubicBezTo>
                <a:cubicBezTo>
                  <a:pt x="5053" y="5043"/>
                  <a:pt x="5073" y="5045"/>
                  <a:pt x="5092" y="5049"/>
                </a:cubicBezTo>
                <a:close/>
                <a:moveTo>
                  <a:pt x="1930" y="6714"/>
                </a:moveTo>
                <a:cubicBezTo>
                  <a:pt x="1922" y="6736"/>
                  <a:pt x="1916" y="6758"/>
                  <a:pt x="1912" y="6781"/>
                </a:cubicBezTo>
                <a:lnTo>
                  <a:pt x="1882" y="6773"/>
                </a:lnTo>
                <a:cubicBezTo>
                  <a:pt x="1421" y="6640"/>
                  <a:pt x="1060" y="6348"/>
                  <a:pt x="890" y="5971"/>
                </a:cubicBezTo>
                <a:lnTo>
                  <a:pt x="890" y="5971"/>
                </a:lnTo>
                <a:cubicBezTo>
                  <a:pt x="859" y="5906"/>
                  <a:pt x="843" y="5854"/>
                  <a:pt x="827" y="5803"/>
                </a:cubicBezTo>
                <a:cubicBezTo>
                  <a:pt x="823" y="5790"/>
                  <a:pt x="819" y="5776"/>
                  <a:pt x="815" y="5763"/>
                </a:cubicBezTo>
                <a:cubicBezTo>
                  <a:pt x="875" y="5832"/>
                  <a:pt x="930" y="5899"/>
                  <a:pt x="959" y="5955"/>
                </a:cubicBezTo>
                <a:lnTo>
                  <a:pt x="959" y="5955"/>
                </a:lnTo>
                <a:cubicBezTo>
                  <a:pt x="1121" y="6304"/>
                  <a:pt x="1463" y="6580"/>
                  <a:pt x="1901" y="6706"/>
                </a:cubicBezTo>
                <a:cubicBezTo>
                  <a:pt x="1910" y="6709"/>
                  <a:pt x="1920" y="6712"/>
                  <a:pt x="1930" y="6714"/>
                </a:cubicBezTo>
                <a:close/>
                <a:moveTo>
                  <a:pt x="1971" y="6763"/>
                </a:moveTo>
                <a:cubicBezTo>
                  <a:pt x="2011" y="6612"/>
                  <a:pt x="2133" y="6523"/>
                  <a:pt x="2256" y="6433"/>
                </a:cubicBezTo>
                <a:cubicBezTo>
                  <a:pt x="2358" y="6358"/>
                  <a:pt x="2463" y="6281"/>
                  <a:pt x="2527" y="6172"/>
                </a:cubicBezTo>
                <a:cubicBezTo>
                  <a:pt x="2528" y="6212"/>
                  <a:pt x="2530" y="6252"/>
                  <a:pt x="2534" y="6291"/>
                </a:cubicBezTo>
                <a:cubicBezTo>
                  <a:pt x="2505" y="6346"/>
                  <a:pt x="2475" y="6388"/>
                  <a:pt x="2441" y="6442"/>
                </a:cubicBezTo>
                <a:cubicBezTo>
                  <a:pt x="2354" y="6581"/>
                  <a:pt x="2264" y="6726"/>
                  <a:pt x="2264" y="6897"/>
                </a:cubicBezTo>
                <a:cubicBezTo>
                  <a:pt x="2263" y="7182"/>
                  <a:pt x="2482" y="7460"/>
                  <a:pt x="2742" y="7603"/>
                </a:cubicBezTo>
                <a:cubicBezTo>
                  <a:pt x="2464" y="7491"/>
                  <a:pt x="2004" y="7254"/>
                  <a:pt x="1962" y="6910"/>
                </a:cubicBezTo>
                <a:cubicBezTo>
                  <a:pt x="1956" y="6860"/>
                  <a:pt x="1959" y="6812"/>
                  <a:pt x="1971" y="6763"/>
                </a:cubicBezTo>
                <a:close/>
                <a:moveTo>
                  <a:pt x="3729" y="5284"/>
                </a:moveTo>
                <a:cubicBezTo>
                  <a:pt x="3737" y="5309"/>
                  <a:pt x="3746" y="5336"/>
                  <a:pt x="3754" y="5365"/>
                </a:cubicBezTo>
                <a:lnTo>
                  <a:pt x="3753" y="5366"/>
                </a:lnTo>
                <a:cubicBezTo>
                  <a:pt x="3753" y="5366"/>
                  <a:pt x="3740" y="5385"/>
                  <a:pt x="3741" y="5384"/>
                </a:cubicBezTo>
                <a:cubicBezTo>
                  <a:pt x="3646" y="5527"/>
                  <a:pt x="3591" y="5696"/>
                  <a:pt x="3579" y="5887"/>
                </a:cubicBezTo>
                <a:lnTo>
                  <a:pt x="3579" y="5888"/>
                </a:lnTo>
                <a:cubicBezTo>
                  <a:pt x="3578" y="5970"/>
                  <a:pt x="3582" y="6057"/>
                  <a:pt x="3588" y="6141"/>
                </a:cubicBezTo>
                <a:cubicBezTo>
                  <a:pt x="3589" y="6159"/>
                  <a:pt x="3585" y="6162"/>
                  <a:pt x="3600" y="6178"/>
                </a:cubicBezTo>
                <a:cubicBezTo>
                  <a:pt x="3642" y="6221"/>
                  <a:pt x="3690" y="6244"/>
                  <a:pt x="3739" y="6244"/>
                </a:cubicBezTo>
                <a:cubicBezTo>
                  <a:pt x="3746" y="6244"/>
                  <a:pt x="3752" y="6244"/>
                  <a:pt x="3758" y="6243"/>
                </a:cubicBezTo>
                <a:cubicBezTo>
                  <a:pt x="3808" y="6237"/>
                  <a:pt x="3856" y="6208"/>
                  <a:pt x="3896" y="6159"/>
                </a:cubicBezTo>
                <a:cubicBezTo>
                  <a:pt x="3910" y="6230"/>
                  <a:pt x="3895" y="6296"/>
                  <a:pt x="3855" y="6334"/>
                </a:cubicBezTo>
                <a:cubicBezTo>
                  <a:pt x="3809" y="6377"/>
                  <a:pt x="3733" y="6377"/>
                  <a:pt x="3642" y="6335"/>
                </a:cubicBezTo>
                <a:lnTo>
                  <a:pt x="3600" y="6315"/>
                </a:lnTo>
                <a:lnTo>
                  <a:pt x="3603" y="6361"/>
                </a:lnTo>
                <a:cubicBezTo>
                  <a:pt x="3634" y="6777"/>
                  <a:pt x="3672" y="7293"/>
                  <a:pt x="3382" y="7456"/>
                </a:cubicBezTo>
                <a:cubicBezTo>
                  <a:pt x="3362" y="7442"/>
                  <a:pt x="3343" y="7427"/>
                  <a:pt x="3324" y="7413"/>
                </a:cubicBezTo>
                <a:cubicBezTo>
                  <a:pt x="3310" y="7402"/>
                  <a:pt x="3296" y="7390"/>
                  <a:pt x="3282" y="7378"/>
                </a:cubicBezTo>
                <a:cubicBezTo>
                  <a:pt x="3509" y="7225"/>
                  <a:pt x="3399" y="6905"/>
                  <a:pt x="3283" y="6566"/>
                </a:cubicBezTo>
                <a:cubicBezTo>
                  <a:pt x="3190" y="6298"/>
                  <a:pt x="3079" y="6000"/>
                  <a:pt x="3133" y="5715"/>
                </a:cubicBezTo>
                <a:lnTo>
                  <a:pt x="3146" y="5647"/>
                </a:lnTo>
                <a:lnTo>
                  <a:pt x="3090" y="5688"/>
                </a:lnTo>
                <a:cubicBezTo>
                  <a:pt x="3038" y="5727"/>
                  <a:pt x="2963" y="5765"/>
                  <a:pt x="2905" y="5727"/>
                </a:cubicBezTo>
                <a:cubicBezTo>
                  <a:pt x="2843" y="5686"/>
                  <a:pt x="2818" y="5571"/>
                  <a:pt x="2838" y="5439"/>
                </a:cubicBezTo>
                <a:cubicBezTo>
                  <a:pt x="3027" y="5570"/>
                  <a:pt x="3350" y="5562"/>
                  <a:pt x="3553" y="5468"/>
                </a:cubicBezTo>
                <a:cubicBezTo>
                  <a:pt x="3545" y="5483"/>
                  <a:pt x="3538" y="5498"/>
                  <a:pt x="3531" y="5513"/>
                </a:cubicBezTo>
                <a:cubicBezTo>
                  <a:pt x="3407" y="5779"/>
                  <a:pt x="3280" y="6174"/>
                  <a:pt x="3442" y="6444"/>
                </a:cubicBezTo>
                <a:cubicBezTo>
                  <a:pt x="3368" y="6104"/>
                  <a:pt x="3435" y="5812"/>
                  <a:pt x="3580" y="5535"/>
                </a:cubicBezTo>
                <a:cubicBezTo>
                  <a:pt x="3602" y="5488"/>
                  <a:pt x="3626" y="5442"/>
                  <a:pt x="3651" y="5399"/>
                </a:cubicBezTo>
                <a:lnTo>
                  <a:pt x="3651" y="5399"/>
                </a:lnTo>
                <a:lnTo>
                  <a:pt x="3652" y="5398"/>
                </a:lnTo>
                <a:lnTo>
                  <a:pt x="3651" y="5398"/>
                </a:lnTo>
                <a:cubicBezTo>
                  <a:pt x="3661" y="5381"/>
                  <a:pt x="3672" y="5362"/>
                  <a:pt x="3685" y="5345"/>
                </a:cubicBezTo>
                <a:cubicBezTo>
                  <a:pt x="3699" y="5324"/>
                  <a:pt x="3714" y="5303"/>
                  <a:pt x="3729" y="5284"/>
                </a:cubicBezTo>
                <a:close/>
                <a:moveTo>
                  <a:pt x="4408" y="6771"/>
                </a:moveTo>
                <a:cubicBezTo>
                  <a:pt x="4493" y="6890"/>
                  <a:pt x="4593" y="6983"/>
                  <a:pt x="4711" y="7055"/>
                </a:cubicBezTo>
                <a:cubicBezTo>
                  <a:pt x="4923" y="6799"/>
                  <a:pt x="5032" y="6606"/>
                  <a:pt x="5083" y="6439"/>
                </a:cubicBezTo>
                <a:cubicBezTo>
                  <a:pt x="5062" y="6460"/>
                  <a:pt x="5038" y="6478"/>
                  <a:pt x="5012" y="6491"/>
                </a:cubicBezTo>
                <a:cubicBezTo>
                  <a:pt x="4984" y="6504"/>
                  <a:pt x="4948" y="6515"/>
                  <a:pt x="4904" y="6515"/>
                </a:cubicBezTo>
                <a:cubicBezTo>
                  <a:pt x="4851" y="6515"/>
                  <a:pt x="4788" y="6499"/>
                  <a:pt x="4714" y="6454"/>
                </a:cubicBezTo>
                <a:cubicBezTo>
                  <a:pt x="4614" y="6393"/>
                  <a:pt x="4529" y="6361"/>
                  <a:pt x="4468" y="6361"/>
                </a:cubicBezTo>
                <a:cubicBezTo>
                  <a:pt x="4453" y="6361"/>
                  <a:pt x="4440" y="6364"/>
                  <a:pt x="4428" y="6367"/>
                </a:cubicBezTo>
                <a:cubicBezTo>
                  <a:pt x="4404" y="6489"/>
                  <a:pt x="4386" y="6613"/>
                  <a:pt x="4408" y="6771"/>
                </a:cubicBezTo>
                <a:close/>
                <a:moveTo>
                  <a:pt x="4916" y="6202"/>
                </a:moveTo>
                <a:cubicBezTo>
                  <a:pt x="4900" y="6266"/>
                  <a:pt x="4928" y="6328"/>
                  <a:pt x="4978" y="6340"/>
                </a:cubicBezTo>
                <a:cubicBezTo>
                  <a:pt x="5029" y="6352"/>
                  <a:pt x="5082" y="6309"/>
                  <a:pt x="5097" y="6245"/>
                </a:cubicBezTo>
                <a:cubicBezTo>
                  <a:pt x="5112" y="6181"/>
                  <a:pt x="5084" y="6119"/>
                  <a:pt x="5034" y="6107"/>
                </a:cubicBezTo>
                <a:cubicBezTo>
                  <a:pt x="4984" y="6095"/>
                  <a:pt x="4931" y="6137"/>
                  <a:pt x="4916" y="6202"/>
                </a:cubicBezTo>
                <a:close/>
                <a:moveTo>
                  <a:pt x="4717" y="4383"/>
                </a:moveTo>
                <a:cubicBezTo>
                  <a:pt x="4762" y="4202"/>
                  <a:pt x="4789" y="4089"/>
                  <a:pt x="4955" y="4056"/>
                </a:cubicBezTo>
                <a:cubicBezTo>
                  <a:pt x="4957" y="4277"/>
                  <a:pt x="5007" y="4460"/>
                  <a:pt x="5112" y="4606"/>
                </a:cubicBezTo>
                <a:cubicBezTo>
                  <a:pt x="5158" y="4669"/>
                  <a:pt x="5214" y="4725"/>
                  <a:pt x="5281" y="4773"/>
                </a:cubicBezTo>
                <a:cubicBezTo>
                  <a:pt x="5140" y="4729"/>
                  <a:pt x="4975" y="4679"/>
                  <a:pt x="4835" y="4679"/>
                </a:cubicBezTo>
                <a:cubicBezTo>
                  <a:pt x="4763" y="4679"/>
                  <a:pt x="4697" y="4693"/>
                  <a:pt x="4644" y="4730"/>
                </a:cubicBezTo>
                <a:cubicBezTo>
                  <a:pt x="4647" y="4605"/>
                  <a:pt x="4688" y="4502"/>
                  <a:pt x="4717" y="4383"/>
                </a:cubicBezTo>
                <a:close/>
                <a:moveTo>
                  <a:pt x="5513" y="4408"/>
                </a:moveTo>
                <a:cubicBezTo>
                  <a:pt x="5493" y="4396"/>
                  <a:pt x="5474" y="4382"/>
                  <a:pt x="5457" y="4366"/>
                </a:cubicBezTo>
                <a:cubicBezTo>
                  <a:pt x="5495" y="4319"/>
                  <a:pt x="5536" y="4275"/>
                  <a:pt x="5580" y="4236"/>
                </a:cubicBezTo>
                <a:cubicBezTo>
                  <a:pt x="5689" y="4138"/>
                  <a:pt x="5810" y="4070"/>
                  <a:pt x="5942" y="4035"/>
                </a:cubicBezTo>
                <a:cubicBezTo>
                  <a:pt x="6013" y="4016"/>
                  <a:pt x="6085" y="4006"/>
                  <a:pt x="6159" y="4006"/>
                </a:cubicBezTo>
                <a:cubicBezTo>
                  <a:pt x="6328" y="4006"/>
                  <a:pt x="6505" y="4055"/>
                  <a:pt x="6688" y="4152"/>
                </a:cubicBezTo>
                <a:cubicBezTo>
                  <a:pt x="6681" y="4158"/>
                  <a:pt x="6673" y="4163"/>
                  <a:pt x="6665" y="4169"/>
                </a:cubicBezTo>
                <a:lnTo>
                  <a:pt x="6665" y="4169"/>
                </a:lnTo>
                <a:cubicBezTo>
                  <a:pt x="6652" y="4179"/>
                  <a:pt x="6638" y="4189"/>
                  <a:pt x="6625" y="4200"/>
                </a:cubicBezTo>
                <a:cubicBezTo>
                  <a:pt x="6606" y="4192"/>
                  <a:pt x="6571" y="4180"/>
                  <a:pt x="6514" y="4160"/>
                </a:cubicBezTo>
                <a:lnTo>
                  <a:pt x="6394" y="4117"/>
                </a:lnTo>
                <a:cubicBezTo>
                  <a:pt x="6375" y="4110"/>
                  <a:pt x="6356" y="4106"/>
                  <a:pt x="6337" y="4106"/>
                </a:cubicBezTo>
                <a:cubicBezTo>
                  <a:pt x="6261" y="4106"/>
                  <a:pt x="6193" y="4160"/>
                  <a:pt x="6127" y="4213"/>
                </a:cubicBezTo>
                <a:cubicBezTo>
                  <a:pt x="6051" y="4273"/>
                  <a:pt x="5973" y="4335"/>
                  <a:pt x="5876" y="4335"/>
                </a:cubicBezTo>
                <a:cubicBezTo>
                  <a:pt x="5875" y="4335"/>
                  <a:pt x="5875" y="4335"/>
                  <a:pt x="5874" y="4335"/>
                </a:cubicBezTo>
                <a:cubicBezTo>
                  <a:pt x="5904" y="4255"/>
                  <a:pt x="5939" y="4196"/>
                  <a:pt x="5989" y="4146"/>
                </a:cubicBezTo>
                <a:lnTo>
                  <a:pt x="6058" y="4077"/>
                </a:lnTo>
                <a:lnTo>
                  <a:pt x="5959" y="4101"/>
                </a:lnTo>
                <a:cubicBezTo>
                  <a:pt x="5839" y="4134"/>
                  <a:pt x="5727" y="4197"/>
                  <a:pt x="5626" y="4287"/>
                </a:cubicBezTo>
                <a:cubicBezTo>
                  <a:pt x="5587" y="4323"/>
                  <a:pt x="5549" y="4363"/>
                  <a:pt x="5513" y="4408"/>
                </a:cubicBezTo>
                <a:close/>
                <a:moveTo>
                  <a:pt x="6790" y="4294"/>
                </a:moveTo>
                <a:cubicBezTo>
                  <a:pt x="6811" y="4279"/>
                  <a:pt x="6833" y="4266"/>
                  <a:pt x="6854" y="4254"/>
                </a:cubicBezTo>
                <a:cubicBezTo>
                  <a:pt x="7130" y="4446"/>
                  <a:pt x="7319" y="4415"/>
                  <a:pt x="7533" y="4304"/>
                </a:cubicBezTo>
                <a:cubicBezTo>
                  <a:pt x="7649" y="4245"/>
                  <a:pt x="7752" y="4166"/>
                  <a:pt x="7877" y="4129"/>
                </a:cubicBezTo>
                <a:cubicBezTo>
                  <a:pt x="7830" y="4204"/>
                  <a:pt x="7803" y="4285"/>
                  <a:pt x="7772" y="4369"/>
                </a:cubicBezTo>
                <a:cubicBezTo>
                  <a:pt x="7710" y="4541"/>
                  <a:pt x="7633" y="4817"/>
                  <a:pt x="7408" y="4804"/>
                </a:cubicBezTo>
                <a:cubicBezTo>
                  <a:pt x="7259" y="4796"/>
                  <a:pt x="7180" y="4591"/>
                  <a:pt x="7020" y="4629"/>
                </a:cubicBezTo>
                <a:cubicBezTo>
                  <a:pt x="6943" y="4647"/>
                  <a:pt x="6892" y="4723"/>
                  <a:pt x="6913" y="4817"/>
                </a:cubicBezTo>
                <a:cubicBezTo>
                  <a:pt x="6760" y="4728"/>
                  <a:pt x="6831" y="4545"/>
                  <a:pt x="6997" y="4531"/>
                </a:cubicBezTo>
                <a:lnTo>
                  <a:pt x="7052" y="4527"/>
                </a:lnTo>
                <a:lnTo>
                  <a:pt x="7014" y="4486"/>
                </a:lnTo>
                <a:cubicBezTo>
                  <a:pt x="6948" y="4414"/>
                  <a:pt x="6873" y="4350"/>
                  <a:pt x="6790" y="4294"/>
                </a:cubicBezTo>
                <a:close/>
                <a:moveTo>
                  <a:pt x="6579" y="4240"/>
                </a:moveTo>
                <a:cubicBezTo>
                  <a:pt x="6558" y="4259"/>
                  <a:pt x="6537" y="4283"/>
                  <a:pt x="6517" y="4305"/>
                </a:cubicBezTo>
                <a:cubicBezTo>
                  <a:pt x="6366" y="4421"/>
                  <a:pt x="6124" y="4500"/>
                  <a:pt x="5894" y="4500"/>
                </a:cubicBezTo>
                <a:cubicBezTo>
                  <a:pt x="5776" y="4500"/>
                  <a:pt x="5662" y="4479"/>
                  <a:pt x="5564" y="4432"/>
                </a:cubicBezTo>
                <a:cubicBezTo>
                  <a:pt x="5596" y="4394"/>
                  <a:pt x="5629" y="4358"/>
                  <a:pt x="5662" y="4327"/>
                </a:cubicBezTo>
                <a:cubicBezTo>
                  <a:pt x="5733" y="4264"/>
                  <a:pt x="5810" y="4215"/>
                  <a:pt x="5891" y="4182"/>
                </a:cubicBezTo>
                <a:cubicBezTo>
                  <a:pt x="5859" y="4229"/>
                  <a:pt x="5833" y="4282"/>
                  <a:pt x="5811" y="4351"/>
                </a:cubicBezTo>
                <a:lnTo>
                  <a:pt x="5801" y="4381"/>
                </a:lnTo>
                <a:lnTo>
                  <a:pt x="5833" y="4385"/>
                </a:lnTo>
                <a:cubicBezTo>
                  <a:pt x="5848" y="4388"/>
                  <a:pt x="5862" y="4389"/>
                  <a:pt x="5876" y="4389"/>
                </a:cubicBezTo>
                <a:cubicBezTo>
                  <a:pt x="5992" y="4389"/>
                  <a:pt x="6081" y="4318"/>
                  <a:pt x="6160" y="4255"/>
                </a:cubicBezTo>
                <a:cubicBezTo>
                  <a:pt x="6223" y="4205"/>
                  <a:pt x="6280" y="4160"/>
                  <a:pt x="6337" y="4160"/>
                </a:cubicBezTo>
                <a:cubicBezTo>
                  <a:pt x="6350" y="4160"/>
                  <a:pt x="6363" y="4163"/>
                  <a:pt x="6376" y="4167"/>
                </a:cubicBezTo>
                <a:lnTo>
                  <a:pt x="6496" y="4210"/>
                </a:lnTo>
                <a:cubicBezTo>
                  <a:pt x="6523" y="4220"/>
                  <a:pt x="6554" y="4231"/>
                  <a:pt x="6579" y="4240"/>
                </a:cubicBezTo>
                <a:close/>
                <a:moveTo>
                  <a:pt x="7808" y="4428"/>
                </a:moveTo>
                <a:lnTo>
                  <a:pt x="7823" y="4388"/>
                </a:lnTo>
                <a:cubicBezTo>
                  <a:pt x="7828" y="4374"/>
                  <a:pt x="7833" y="4360"/>
                  <a:pt x="7838" y="4346"/>
                </a:cubicBezTo>
                <a:cubicBezTo>
                  <a:pt x="7935" y="4484"/>
                  <a:pt x="7985" y="4660"/>
                  <a:pt x="7985" y="4857"/>
                </a:cubicBezTo>
                <a:cubicBezTo>
                  <a:pt x="7985" y="4915"/>
                  <a:pt x="7979" y="4973"/>
                  <a:pt x="7965" y="5035"/>
                </a:cubicBezTo>
                <a:cubicBezTo>
                  <a:pt x="7953" y="5093"/>
                  <a:pt x="7934" y="5148"/>
                  <a:pt x="7910" y="5201"/>
                </a:cubicBezTo>
                <a:cubicBezTo>
                  <a:pt x="7818" y="5398"/>
                  <a:pt x="7651" y="5554"/>
                  <a:pt x="7448" y="5634"/>
                </a:cubicBezTo>
                <a:cubicBezTo>
                  <a:pt x="7451" y="5608"/>
                  <a:pt x="7455" y="5581"/>
                  <a:pt x="7457" y="5555"/>
                </a:cubicBezTo>
                <a:cubicBezTo>
                  <a:pt x="7630" y="5477"/>
                  <a:pt x="7768" y="5342"/>
                  <a:pt x="7846" y="5172"/>
                </a:cubicBezTo>
                <a:cubicBezTo>
                  <a:pt x="7869" y="5124"/>
                  <a:pt x="7887" y="5073"/>
                  <a:pt x="7898" y="5021"/>
                </a:cubicBezTo>
                <a:cubicBezTo>
                  <a:pt x="7910" y="4969"/>
                  <a:pt x="7916" y="4914"/>
                  <a:pt x="7916" y="4857"/>
                </a:cubicBezTo>
                <a:cubicBezTo>
                  <a:pt x="7916" y="4693"/>
                  <a:pt x="7880" y="4548"/>
                  <a:pt x="7808" y="4428"/>
                </a:cubicBezTo>
                <a:close/>
                <a:moveTo>
                  <a:pt x="6756" y="6436"/>
                </a:moveTo>
                <a:cubicBezTo>
                  <a:pt x="6817" y="6156"/>
                  <a:pt x="6914" y="6078"/>
                  <a:pt x="7060" y="5960"/>
                </a:cubicBezTo>
                <a:lnTo>
                  <a:pt x="7100" y="5928"/>
                </a:lnTo>
                <a:cubicBezTo>
                  <a:pt x="7247" y="5808"/>
                  <a:pt x="7337" y="5565"/>
                  <a:pt x="7241" y="5383"/>
                </a:cubicBezTo>
                <a:cubicBezTo>
                  <a:pt x="7196" y="5296"/>
                  <a:pt x="7101" y="5285"/>
                  <a:pt x="7015" y="5309"/>
                </a:cubicBezTo>
                <a:cubicBezTo>
                  <a:pt x="6867" y="5349"/>
                  <a:pt x="6743" y="5465"/>
                  <a:pt x="6656" y="5588"/>
                </a:cubicBezTo>
                <a:lnTo>
                  <a:pt x="6655" y="5586"/>
                </a:lnTo>
                <a:cubicBezTo>
                  <a:pt x="6440" y="5853"/>
                  <a:pt x="6478" y="6047"/>
                  <a:pt x="6523" y="6270"/>
                </a:cubicBezTo>
                <a:cubicBezTo>
                  <a:pt x="6553" y="6418"/>
                  <a:pt x="6583" y="6571"/>
                  <a:pt x="6547" y="6762"/>
                </a:cubicBezTo>
                <a:lnTo>
                  <a:pt x="6536" y="6819"/>
                </a:lnTo>
                <a:cubicBezTo>
                  <a:pt x="6500" y="6640"/>
                  <a:pt x="6229" y="6674"/>
                  <a:pt x="6229" y="6854"/>
                </a:cubicBezTo>
                <a:cubicBezTo>
                  <a:pt x="6229" y="6981"/>
                  <a:pt x="6313" y="7021"/>
                  <a:pt x="6412" y="7025"/>
                </a:cubicBezTo>
                <a:cubicBezTo>
                  <a:pt x="6626" y="7017"/>
                  <a:pt x="6721" y="6597"/>
                  <a:pt x="6756" y="6436"/>
                </a:cubicBezTo>
                <a:close/>
                <a:moveTo>
                  <a:pt x="7286" y="5352"/>
                </a:moveTo>
                <a:cubicBezTo>
                  <a:pt x="7272" y="5289"/>
                  <a:pt x="7237" y="5225"/>
                  <a:pt x="7182" y="5168"/>
                </a:cubicBezTo>
                <a:cubicBezTo>
                  <a:pt x="6973" y="4948"/>
                  <a:pt x="6631" y="5034"/>
                  <a:pt x="6502" y="4667"/>
                </a:cubicBezTo>
                <a:cubicBezTo>
                  <a:pt x="6492" y="4682"/>
                  <a:pt x="6482" y="4697"/>
                  <a:pt x="6472" y="4711"/>
                </a:cubicBezTo>
                <a:cubicBezTo>
                  <a:pt x="6438" y="4982"/>
                  <a:pt x="6429" y="5308"/>
                  <a:pt x="6642" y="5517"/>
                </a:cubicBezTo>
                <a:cubicBezTo>
                  <a:pt x="6748" y="5382"/>
                  <a:pt x="6881" y="5290"/>
                  <a:pt x="7001" y="5257"/>
                </a:cubicBezTo>
                <a:cubicBezTo>
                  <a:pt x="7110" y="5227"/>
                  <a:pt x="7227" y="5246"/>
                  <a:pt x="7286" y="5352"/>
                </a:cubicBezTo>
                <a:close/>
                <a:moveTo>
                  <a:pt x="7134" y="5970"/>
                </a:moveTo>
                <a:lnTo>
                  <a:pt x="7094" y="6002"/>
                </a:lnTo>
                <a:cubicBezTo>
                  <a:pt x="6952" y="6117"/>
                  <a:pt x="6866" y="6186"/>
                  <a:pt x="6809" y="6448"/>
                </a:cubicBezTo>
                <a:cubicBezTo>
                  <a:pt x="6793" y="6521"/>
                  <a:pt x="6770" y="6617"/>
                  <a:pt x="6736" y="6712"/>
                </a:cubicBezTo>
                <a:cubicBezTo>
                  <a:pt x="6744" y="6704"/>
                  <a:pt x="6752" y="6696"/>
                  <a:pt x="6760" y="6687"/>
                </a:cubicBezTo>
                <a:cubicBezTo>
                  <a:pt x="6962" y="6465"/>
                  <a:pt x="7120" y="6187"/>
                  <a:pt x="7208" y="5900"/>
                </a:cubicBezTo>
                <a:cubicBezTo>
                  <a:pt x="7186" y="5924"/>
                  <a:pt x="7162" y="5947"/>
                  <a:pt x="7134" y="5970"/>
                </a:cubicBezTo>
                <a:close/>
                <a:moveTo>
                  <a:pt x="6540" y="4608"/>
                </a:moveTo>
                <a:cubicBezTo>
                  <a:pt x="6644" y="4995"/>
                  <a:pt x="7007" y="4904"/>
                  <a:pt x="7221" y="5131"/>
                </a:cubicBezTo>
                <a:cubicBezTo>
                  <a:pt x="7243" y="5154"/>
                  <a:pt x="7262" y="5178"/>
                  <a:pt x="7278" y="5203"/>
                </a:cubicBezTo>
                <a:cubicBezTo>
                  <a:pt x="7268" y="5122"/>
                  <a:pt x="7253" y="5042"/>
                  <a:pt x="7229" y="4968"/>
                </a:cubicBezTo>
                <a:cubicBezTo>
                  <a:pt x="7203" y="4881"/>
                  <a:pt x="7166" y="4798"/>
                  <a:pt x="7121" y="4721"/>
                </a:cubicBezTo>
                <a:cubicBezTo>
                  <a:pt x="7102" y="4689"/>
                  <a:pt x="7095" y="4678"/>
                  <a:pt x="7054" y="4678"/>
                </a:cubicBezTo>
                <a:cubicBezTo>
                  <a:pt x="6959" y="4678"/>
                  <a:pt x="6947" y="4783"/>
                  <a:pt x="6983" y="4853"/>
                </a:cubicBezTo>
                <a:lnTo>
                  <a:pt x="7011" y="4906"/>
                </a:lnTo>
                <a:lnTo>
                  <a:pt x="6953" y="4892"/>
                </a:lnTo>
                <a:cubicBezTo>
                  <a:pt x="6734" y="4838"/>
                  <a:pt x="6709" y="4543"/>
                  <a:pt x="6939" y="4486"/>
                </a:cubicBezTo>
                <a:cubicBezTo>
                  <a:pt x="6880" y="4429"/>
                  <a:pt x="6816" y="4376"/>
                  <a:pt x="6746" y="4330"/>
                </a:cubicBezTo>
                <a:cubicBezTo>
                  <a:pt x="6641" y="4417"/>
                  <a:pt x="6598" y="4495"/>
                  <a:pt x="6540" y="4608"/>
                </a:cubicBezTo>
                <a:close/>
                <a:moveTo>
                  <a:pt x="4030" y="7510"/>
                </a:moveTo>
                <a:cubicBezTo>
                  <a:pt x="3960" y="7566"/>
                  <a:pt x="3887" y="7622"/>
                  <a:pt x="3807" y="7671"/>
                </a:cubicBezTo>
                <a:cubicBezTo>
                  <a:pt x="3812" y="7673"/>
                  <a:pt x="3818" y="7675"/>
                  <a:pt x="3824" y="7677"/>
                </a:cubicBezTo>
                <a:cubicBezTo>
                  <a:pt x="3870" y="7692"/>
                  <a:pt x="3915" y="7699"/>
                  <a:pt x="3958" y="7699"/>
                </a:cubicBezTo>
                <a:cubicBezTo>
                  <a:pt x="4086" y="7699"/>
                  <a:pt x="4200" y="7635"/>
                  <a:pt x="4280" y="7513"/>
                </a:cubicBezTo>
                <a:lnTo>
                  <a:pt x="4301" y="7482"/>
                </a:lnTo>
                <a:lnTo>
                  <a:pt x="4324" y="7511"/>
                </a:lnTo>
                <a:cubicBezTo>
                  <a:pt x="4376" y="7578"/>
                  <a:pt x="4397" y="7639"/>
                  <a:pt x="4387" y="7693"/>
                </a:cubicBezTo>
                <a:cubicBezTo>
                  <a:pt x="4382" y="7715"/>
                  <a:pt x="4373" y="7735"/>
                  <a:pt x="4358" y="7753"/>
                </a:cubicBezTo>
                <a:cubicBezTo>
                  <a:pt x="4456" y="7751"/>
                  <a:pt x="4552" y="7741"/>
                  <a:pt x="4644" y="7723"/>
                </a:cubicBezTo>
                <a:cubicBezTo>
                  <a:pt x="4746" y="7702"/>
                  <a:pt x="4844" y="7671"/>
                  <a:pt x="4936" y="7633"/>
                </a:cubicBezTo>
                <a:cubicBezTo>
                  <a:pt x="5068" y="7577"/>
                  <a:pt x="5190" y="7503"/>
                  <a:pt x="5301" y="7415"/>
                </a:cubicBezTo>
                <a:cubicBezTo>
                  <a:pt x="5154" y="7403"/>
                  <a:pt x="5019" y="7378"/>
                  <a:pt x="4898" y="7340"/>
                </a:cubicBezTo>
                <a:cubicBezTo>
                  <a:pt x="4920" y="7369"/>
                  <a:pt x="4934" y="7404"/>
                  <a:pt x="4934" y="7443"/>
                </a:cubicBezTo>
                <a:cubicBezTo>
                  <a:pt x="4934" y="7537"/>
                  <a:pt x="4857" y="7614"/>
                  <a:pt x="4763" y="7614"/>
                </a:cubicBezTo>
                <a:cubicBezTo>
                  <a:pt x="4713" y="7614"/>
                  <a:pt x="4672" y="7597"/>
                  <a:pt x="4641" y="7565"/>
                </a:cubicBezTo>
                <a:cubicBezTo>
                  <a:pt x="4584" y="7503"/>
                  <a:pt x="4583" y="7406"/>
                  <a:pt x="4585" y="7368"/>
                </a:cubicBezTo>
                <a:cubicBezTo>
                  <a:pt x="4588" y="7324"/>
                  <a:pt x="4598" y="7281"/>
                  <a:pt x="4614" y="7236"/>
                </a:cubicBezTo>
                <a:cubicBezTo>
                  <a:pt x="4357" y="7251"/>
                  <a:pt x="4198" y="7377"/>
                  <a:pt x="4030" y="7510"/>
                </a:cubicBezTo>
                <a:close/>
                <a:moveTo>
                  <a:pt x="2041" y="4527"/>
                </a:moveTo>
                <a:lnTo>
                  <a:pt x="2040" y="4529"/>
                </a:lnTo>
                <a:cubicBezTo>
                  <a:pt x="1965" y="4453"/>
                  <a:pt x="1868" y="4434"/>
                  <a:pt x="1766" y="4414"/>
                </a:cubicBezTo>
                <a:cubicBezTo>
                  <a:pt x="1707" y="4403"/>
                  <a:pt x="1645" y="4391"/>
                  <a:pt x="1581" y="4367"/>
                </a:cubicBezTo>
                <a:cubicBezTo>
                  <a:pt x="1565" y="4362"/>
                  <a:pt x="1548" y="4355"/>
                  <a:pt x="1531" y="4347"/>
                </a:cubicBezTo>
                <a:cubicBezTo>
                  <a:pt x="1597" y="4305"/>
                  <a:pt x="1668" y="4269"/>
                  <a:pt x="1746" y="4238"/>
                </a:cubicBezTo>
                <a:cubicBezTo>
                  <a:pt x="1818" y="4210"/>
                  <a:pt x="1895" y="4185"/>
                  <a:pt x="1979" y="4164"/>
                </a:cubicBezTo>
                <a:cubicBezTo>
                  <a:pt x="1977" y="4173"/>
                  <a:pt x="1975" y="4183"/>
                  <a:pt x="1975" y="4193"/>
                </a:cubicBezTo>
                <a:cubicBezTo>
                  <a:pt x="1975" y="4279"/>
                  <a:pt x="2049" y="4350"/>
                  <a:pt x="2140" y="4350"/>
                </a:cubicBezTo>
                <a:cubicBezTo>
                  <a:pt x="2231" y="4350"/>
                  <a:pt x="2304" y="4279"/>
                  <a:pt x="2304" y="4193"/>
                </a:cubicBezTo>
                <a:cubicBezTo>
                  <a:pt x="2304" y="4179"/>
                  <a:pt x="2302" y="4166"/>
                  <a:pt x="2298" y="4153"/>
                </a:cubicBezTo>
                <a:cubicBezTo>
                  <a:pt x="2403" y="4185"/>
                  <a:pt x="2479" y="4236"/>
                  <a:pt x="2553" y="4285"/>
                </a:cubicBezTo>
                <a:cubicBezTo>
                  <a:pt x="2604" y="4320"/>
                  <a:pt x="2656" y="4355"/>
                  <a:pt x="2717" y="4383"/>
                </a:cubicBezTo>
                <a:cubicBezTo>
                  <a:pt x="2776" y="4410"/>
                  <a:pt x="2840" y="4424"/>
                  <a:pt x="2907" y="4424"/>
                </a:cubicBezTo>
                <a:cubicBezTo>
                  <a:pt x="2976" y="4424"/>
                  <a:pt x="3044" y="4409"/>
                  <a:pt x="3109" y="4385"/>
                </a:cubicBezTo>
                <a:cubicBezTo>
                  <a:pt x="3127" y="4398"/>
                  <a:pt x="3146" y="4413"/>
                  <a:pt x="3166" y="4429"/>
                </a:cubicBezTo>
                <a:cubicBezTo>
                  <a:pt x="3075" y="4517"/>
                  <a:pt x="2991" y="4618"/>
                  <a:pt x="2916" y="4730"/>
                </a:cubicBezTo>
                <a:cubicBezTo>
                  <a:pt x="2827" y="4664"/>
                  <a:pt x="2723" y="4617"/>
                  <a:pt x="2605" y="4592"/>
                </a:cubicBezTo>
                <a:cubicBezTo>
                  <a:pt x="2576" y="4432"/>
                  <a:pt x="2440" y="4369"/>
                  <a:pt x="2329" y="4365"/>
                </a:cubicBezTo>
                <a:cubicBezTo>
                  <a:pt x="2324" y="4364"/>
                  <a:pt x="2320" y="4364"/>
                  <a:pt x="2315" y="4364"/>
                </a:cubicBezTo>
                <a:cubicBezTo>
                  <a:pt x="2209" y="4364"/>
                  <a:pt x="2090" y="4415"/>
                  <a:pt x="2041" y="4527"/>
                </a:cubicBezTo>
                <a:close/>
                <a:moveTo>
                  <a:pt x="2017" y="4584"/>
                </a:moveTo>
                <a:cubicBezTo>
                  <a:pt x="1979" y="4697"/>
                  <a:pt x="1974" y="4826"/>
                  <a:pt x="2005" y="4940"/>
                </a:cubicBezTo>
                <a:cubicBezTo>
                  <a:pt x="2021" y="4998"/>
                  <a:pt x="2048" y="5051"/>
                  <a:pt x="2086" y="5093"/>
                </a:cubicBezTo>
                <a:cubicBezTo>
                  <a:pt x="1946" y="5049"/>
                  <a:pt x="1817" y="4965"/>
                  <a:pt x="1694" y="4843"/>
                </a:cubicBezTo>
                <a:lnTo>
                  <a:pt x="1689" y="4841"/>
                </a:lnTo>
                <a:cubicBezTo>
                  <a:pt x="1644" y="4824"/>
                  <a:pt x="1594" y="4815"/>
                  <a:pt x="1546" y="4815"/>
                </a:cubicBezTo>
                <a:cubicBezTo>
                  <a:pt x="1467" y="4815"/>
                  <a:pt x="1391" y="4839"/>
                  <a:pt x="1337" y="4893"/>
                </a:cubicBezTo>
                <a:cubicBezTo>
                  <a:pt x="1339" y="4843"/>
                  <a:pt x="1352" y="4804"/>
                  <a:pt x="1376" y="4778"/>
                </a:cubicBezTo>
                <a:cubicBezTo>
                  <a:pt x="1432" y="4717"/>
                  <a:pt x="1519" y="4720"/>
                  <a:pt x="1595" y="4734"/>
                </a:cubicBezTo>
                <a:lnTo>
                  <a:pt x="1495" y="4614"/>
                </a:lnTo>
                <a:cubicBezTo>
                  <a:pt x="1307" y="4387"/>
                  <a:pt x="1108" y="4153"/>
                  <a:pt x="808" y="4076"/>
                </a:cubicBezTo>
                <a:cubicBezTo>
                  <a:pt x="800" y="4052"/>
                  <a:pt x="790" y="4033"/>
                  <a:pt x="779" y="4017"/>
                </a:cubicBezTo>
                <a:cubicBezTo>
                  <a:pt x="778" y="4016"/>
                  <a:pt x="777" y="4014"/>
                  <a:pt x="777" y="4013"/>
                </a:cubicBezTo>
                <a:cubicBezTo>
                  <a:pt x="1002" y="4083"/>
                  <a:pt x="1150" y="4178"/>
                  <a:pt x="1282" y="4264"/>
                </a:cubicBezTo>
                <a:cubicBezTo>
                  <a:pt x="1323" y="4290"/>
                  <a:pt x="1362" y="4319"/>
                  <a:pt x="1404" y="4344"/>
                </a:cubicBezTo>
                <a:cubicBezTo>
                  <a:pt x="1455" y="4375"/>
                  <a:pt x="1508" y="4399"/>
                  <a:pt x="1563" y="4418"/>
                </a:cubicBezTo>
                <a:cubicBezTo>
                  <a:pt x="1631" y="4443"/>
                  <a:pt x="1697" y="4456"/>
                  <a:pt x="1756" y="4467"/>
                </a:cubicBezTo>
                <a:cubicBezTo>
                  <a:pt x="1865" y="4488"/>
                  <a:pt x="1953" y="4505"/>
                  <a:pt x="2017" y="4584"/>
                </a:cubicBezTo>
                <a:close/>
                <a:moveTo>
                  <a:pt x="2057" y="4926"/>
                </a:moveTo>
                <a:cubicBezTo>
                  <a:pt x="2004" y="4735"/>
                  <a:pt x="2066" y="4408"/>
                  <a:pt x="2327" y="4418"/>
                </a:cubicBezTo>
                <a:cubicBezTo>
                  <a:pt x="2467" y="4424"/>
                  <a:pt x="2550" y="4521"/>
                  <a:pt x="2554" y="4646"/>
                </a:cubicBezTo>
                <a:cubicBezTo>
                  <a:pt x="2556" y="4684"/>
                  <a:pt x="2553" y="4723"/>
                  <a:pt x="2545" y="4751"/>
                </a:cubicBezTo>
                <a:lnTo>
                  <a:pt x="2545" y="4751"/>
                </a:lnTo>
                <a:cubicBezTo>
                  <a:pt x="2541" y="4769"/>
                  <a:pt x="2535" y="4788"/>
                  <a:pt x="2528" y="4807"/>
                </a:cubicBezTo>
                <a:cubicBezTo>
                  <a:pt x="2475" y="4725"/>
                  <a:pt x="2409" y="4710"/>
                  <a:pt x="2370" y="4710"/>
                </a:cubicBezTo>
                <a:cubicBezTo>
                  <a:pt x="2364" y="4710"/>
                  <a:pt x="2358" y="4711"/>
                  <a:pt x="2354" y="4711"/>
                </a:cubicBezTo>
                <a:cubicBezTo>
                  <a:pt x="2277" y="4719"/>
                  <a:pt x="2208" y="4780"/>
                  <a:pt x="2193" y="4854"/>
                </a:cubicBezTo>
                <a:cubicBezTo>
                  <a:pt x="2186" y="4889"/>
                  <a:pt x="2183" y="4979"/>
                  <a:pt x="2307" y="5045"/>
                </a:cubicBezTo>
                <a:cubicBezTo>
                  <a:pt x="2353" y="5069"/>
                  <a:pt x="2525" y="5134"/>
                  <a:pt x="2836" y="4965"/>
                </a:cubicBezTo>
                <a:lnTo>
                  <a:pt x="2844" y="4960"/>
                </a:lnTo>
                <a:lnTo>
                  <a:pt x="2867" y="4916"/>
                </a:lnTo>
                <a:cubicBezTo>
                  <a:pt x="2885" y="4933"/>
                  <a:pt x="2901" y="4951"/>
                  <a:pt x="2916" y="4971"/>
                </a:cubicBezTo>
                <a:cubicBezTo>
                  <a:pt x="2671" y="5433"/>
                  <a:pt x="2571" y="6055"/>
                  <a:pt x="2707" y="6567"/>
                </a:cubicBezTo>
                <a:cubicBezTo>
                  <a:pt x="2687" y="6579"/>
                  <a:pt x="2665" y="6591"/>
                  <a:pt x="2645" y="6602"/>
                </a:cubicBezTo>
                <a:cubicBezTo>
                  <a:pt x="2545" y="6240"/>
                  <a:pt x="2567" y="5850"/>
                  <a:pt x="2652" y="5488"/>
                </a:cubicBezTo>
                <a:lnTo>
                  <a:pt x="2673" y="5399"/>
                </a:lnTo>
                <a:lnTo>
                  <a:pt x="2607" y="5462"/>
                </a:lnTo>
                <a:cubicBezTo>
                  <a:pt x="2541" y="5525"/>
                  <a:pt x="2474" y="5510"/>
                  <a:pt x="2439" y="5495"/>
                </a:cubicBezTo>
                <a:cubicBezTo>
                  <a:pt x="2377" y="5469"/>
                  <a:pt x="2331" y="5407"/>
                  <a:pt x="2331" y="5352"/>
                </a:cubicBezTo>
                <a:cubicBezTo>
                  <a:pt x="2331" y="5324"/>
                  <a:pt x="2344" y="5301"/>
                  <a:pt x="2367" y="5283"/>
                </a:cubicBezTo>
                <a:cubicBezTo>
                  <a:pt x="2378" y="5367"/>
                  <a:pt x="2422" y="5393"/>
                  <a:pt x="2450" y="5401"/>
                </a:cubicBezTo>
                <a:cubicBezTo>
                  <a:pt x="2460" y="5404"/>
                  <a:pt x="2471" y="5405"/>
                  <a:pt x="2482" y="5405"/>
                </a:cubicBezTo>
                <a:cubicBezTo>
                  <a:pt x="2558" y="5405"/>
                  <a:pt x="2643" y="5339"/>
                  <a:pt x="2689" y="5264"/>
                </a:cubicBezTo>
                <a:cubicBezTo>
                  <a:pt x="2725" y="5206"/>
                  <a:pt x="2753" y="5150"/>
                  <a:pt x="2783" y="5088"/>
                </a:cubicBezTo>
                <a:lnTo>
                  <a:pt x="2812" y="5027"/>
                </a:lnTo>
                <a:lnTo>
                  <a:pt x="2749" y="5051"/>
                </a:lnTo>
                <a:cubicBezTo>
                  <a:pt x="2584" y="5111"/>
                  <a:pt x="2450" y="5136"/>
                  <a:pt x="2308" y="5135"/>
                </a:cubicBezTo>
                <a:cubicBezTo>
                  <a:pt x="2190" y="5135"/>
                  <a:pt x="2088" y="5038"/>
                  <a:pt x="2057" y="4926"/>
                </a:cubicBezTo>
                <a:close/>
                <a:moveTo>
                  <a:pt x="2606" y="4718"/>
                </a:moveTo>
                <a:cubicBezTo>
                  <a:pt x="2608" y="4695"/>
                  <a:pt x="2609" y="4671"/>
                  <a:pt x="2608" y="4648"/>
                </a:cubicBezTo>
                <a:cubicBezTo>
                  <a:pt x="2863" y="4705"/>
                  <a:pt x="3030" y="4886"/>
                  <a:pt x="3150" y="5101"/>
                </a:cubicBezTo>
                <a:lnTo>
                  <a:pt x="3190" y="5173"/>
                </a:lnTo>
                <a:lnTo>
                  <a:pt x="3200" y="5091"/>
                </a:lnTo>
                <a:cubicBezTo>
                  <a:pt x="3210" y="5006"/>
                  <a:pt x="3245" y="4952"/>
                  <a:pt x="3299" y="4938"/>
                </a:cubicBezTo>
                <a:cubicBezTo>
                  <a:pt x="3309" y="4935"/>
                  <a:pt x="3319" y="4934"/>
                  <a:pt x="3329" y="4934"/>
                </a:cubicBezTo>
                <a:cubicBezTo>
                  <a:pt x="3378" y="4934"/>
                  <a:pt x="3434" y="4962"/>
                  <a:pt x="3485" y="5012"/>
                </a:cubicBezTo>
                <a:cubicBezTo>
                  <a:pt x="3472" y="5010"/>
                  <a:pt x="3458" y="5008"/>
                  <a:pt x="3446" y="5008"/>
                </a:cubicBezTo>
                <a:cubicBezTo>
                  <a:pt x="3400" y="5008"/>
                  <a:pt x="3364" y="5020"/>
                  <a:pt x="3336" y="5044"/>
                </a:cubicBezTo>
                <a:cubicBezTo>
                  <a:pt x="3253" y="5114"/>
                  <a:pt x="3266" y="5269"/>
                  <a:pt x="3294" y="5479"/>
                </a:cubicBezTo>
                <a:cubicBezTo>
                  <a:pt x="3270" y="5482"/>
                  <a:pt x="3247" y="5483"/>
                  <a:pt x="3223" y="5483"/>
                </a:cubicBezTo>
                <a:cubicBezTo>
                  <a:pt x="3152" y="5151"/>
                  <a:pt x="2955" y="4803"/>
                  <a:pt x="2606" y="4718"/>
                </a:cubicBezTo>
                <a:close/>
                <a:moveTo>
                  <a:pt x="3008" y="4813"/>
                </a:moveTo>
                <a:cubicBezTo>
                  <a:pt x="2992" y="4795"/>
                  <a:pt x="2975" y="4779"/>
                  <a:pt x="2958" y="4764"/>
                </a:cubicBezTo>
                <a:cubicBezTo>
                  <a:pt x="3033" y="4651"/>
                  <a:pt x="3118" y="4549"/>
                  <a:pt x="3210" y="4461"/>
                </a:cubicBezTo>
                <a:cubicBezTo>
                  <a:pt x="3228" y="4475"/>
                  <a:pt x="3246" y="4490"/>
                  <a:pt x="3263" y="4505"/>
                </a:cubicBezTo>
                <a:cubicBezTo>
                  <a:pt x="3169" y="4595"/>
                  <a:pt x="3083" y="4699"/>
                  <a:pt x="3008" y="4813"/>
                </a:cubicBezTo>
                <a:close/>
                <a:moveTo>
                  <a:pt x="3526" y="4300"/>
                </a:moveTo>
                <a:cubicBezTo>
                  <a:pt x="3500" y="4289"/>
                  <a:pt x="3474" y="4279"/>
                  <a:pt x="3447" y="4269"/>
                </a:cubicBezTo>
                <a:cubicBezTo>
                  <a:pt x="3499" y="4234"/>
                  <a:pt x="3555" y="4201"/>
                  <a:pt x="3615" y="4170"/>
                </a:cubicBezTo>
                <a:cubicBezTo>
                  <a:pt x="3697" y="4129"/>
                  <a:pt x="3778" y="4097"/>
                  <a:pt x="3862" y="4072"/>
                </a:cubicBezTo>
                <a:cubicBezTo>
                  <a:pt x="3869" y="4094"/>
                  <a:pt x="3880" y="4115"/>
                  <a:pt x="3895" y="4134"/>
                </a:cubicBezTo>
                <a:cubicBezTo>
                  <a:pt x="3808" y="4160"/>
                  <a:pt x="3725" y="4193"/>
                  <a:pt x="3648" y="4232"/>
                </a:cubicBezTo>
                <a:cubicBezTo>
                  <a:pt x="3606" y="4252"/>
                  <a:pt x="3567" y="4274"/>
                  <a:pt x="3526" y="4300"/>
                </a:cubicBezTo>
                <a:close/>
                <a:moveTo>
                  <a:pt x="1246" y="4410"/>
                </a:moveTo>
                <a:cubicBezTo>
                  <a:pt x="1257" y="4421"/>
                  <a:pt x="1268" y="4432"/>
                  <a:pt x="1278" y="4443"/>
                </a:cubicBezTo>
                <a:cubicBezTo>
                  <a:pt x="1284" y="4449"/>
                  <a:pt x="1289" y="4455"/>
                  <a:pt x="1295" y="4461"/>
                </a:cubicBezTo>
                <a:cubicBezTo>
                  <a:pt x="1133" y="4615"/>
                  <a:pt x="1006" y="4816"/>
                  <a:pt x="929" y="5048"/>
                </a:cubicBezTo>
                <a:cubicBezTo>
                  <a:pt x="989" y="5034"/>
                  <a:pt x="991" y="5029"/>
                  <a:pt x="1066" y="5029"/>
                </a:cubicBezTo>
                <a:cubicBezTo>
                  <a:pt x="1130" y="5029"/>
                  <a:pt x="1183" y="5086"/>
                  <a:pt x="1183" y="5157"/>
                </a:cubicBezTo>
                <a:cubicBezTo>
                  <a:pt x="1183" y="5227"/>
                  <a:pt x="1130" y="5283"/>
                  <a:pt x="1066" y="5283"/>
                </a:cubicBezTo>
                <a:cubicBezTo>
                  <a:pt x="957" y="5283"/>
                  <a:pt x="912" y="5179"/>
                  <a:pt x="903" y="5157"/>
                </a:cubicBezTo>
                <a:cubicBezTo>
                  <a:pt x="874" y="5292"/>
                  <a:pt x="850" y="5420"/>
                  <a:pt x="858" y="5559"/>
                </a:cubicBezTo>
                <a:cubicBezTo>
                  <a:pt x="863" y="5632"/>
                  <a:pt x="875" y="5703"/>
                  <a:pt x="892" y="5771"/>
                </a:cubicBezTo>
                <a:cubicBezTo>
                  <a:pt x="821" y="5686"/>
                  <a:pt x="746" y="5604"/>
                  <a:pt x="682" y="5514"/>
                </a:cubicBezTo>
                <a:cubicBezTo>
                  <a:pt x="531" y="5303"/>
                  <a:pt x="421" y="5150"/>
                  <a:pt x="571" y="4967"/>
                </a:cubicBezTo>
                <a:cubicBezTo>
                  <a:pt x="598" y="4978"/>
                  <a:pt x="627" y="4985"/>
                  <a:pt x="656" y="4987"/>
                </a:cubicBezTo>
                <a:cubicBezTo>
                  <a:pt x="726" y="4991"/>
                  <a:pt x="833" y="4944"/>
                  <a:pt x="879" y="4834"/>
                </a:cubicBezTo>
                <a:cubicBezTo>
                  <a:pt x="818" y="4900"/>
                  <a:pt x="740" y="4938"/>
                  <a:pt x="660" y="4933"/>
                </a:cubicBezTo>
                <a:lnTo>
                  <a:pt x="660" y="4933"/>
                </a:lnTo>
                <a:cubicBezTo>
                  <a:pt x="504" y="4922"/>
                  <a:pt x="389" y="4763"/>
                  <a:pt x="401" y="4612"/>
                </a:cubicBezTo>
                <a:cubicBezTo>
                  <a:pt x="452" y="4690"/>
                  <a:pt x="517" y="4738"/>
                  <a:pt x="595" y="4755"/>
                </a:cubicBezTo>
                <a:cubicBezTo>
                  <a:pt x="616" y="4759"/>
                  <a:pt x="637" y="4761"/>
                  <a:pt x="658" y="4761"/>
                </a:cubicBezTo>
                <a:cubicBezTo>
                  <a:pt x="828" y="4761"/>
                  <a:pt x="1014" y="4632"/>
                  <a:pt x="1147" y="4515"/>
                </a:cubicBezTo>
                <a:lnTo>
                  <a:pt x="1148" y="4514"/>
                </a:lnTo>
                <a:lnTo>
                  <a:pt x="1150" y="4513"/>
                </a:lnTo>
                <a:cubicBezTo>
                  <a:pt x="1181" y="4476"/>
                  <a:pt x="1214" y="4442"/>
                  <a:pt x="1246" y="4410"/>
                </a:cubicBezTo>
                <a:close/>
                <a:moveTo>
                  <a:pt x="2541" y="5862"/>
                </a:moveTo>
                <a:cubicBezTo>
                  <a:pt x="2527" y="5857"/>
                  <a:pt x="2513" y="5855"/>
                  <a:pt x="2498" y="5855"/>
                </a:cubicBezTo>
                <a:cubicBezTo>
                  <a:pt x="2430" y="5855"/>
                  <a:pt x="2374" y="5909"/>
                  <a:pt x="2374" y="5975"/>
                </a:cubicBezTo>
                <a:cubicBezTo>
                  <a:pt x="2374" y="6042"/>
                  <a:pt x="2430" y="6097"/>
                  <a:pt x="2498" y="6097"/>
                </a:cubicBezTo>
                <a:cubicBezTo>
                  <a:pt x="2508" y="6097"/>
                  <a:pt x="2517" y="6095"/>
                  <a:pt x="2527" y="6092"/>
                </a:cubicBezTo>
                <a:cubicBezTo>
                  <a:pt x="2529" y="6015"/>
                  <a:pt x="2534" y="5939"/>
                  <a:pt x="2541" y="5862"/>
                </a:cubicBezTo>
                <a:close/>
                <a:moveTo>
                  <a:pt x="929" y="5291"/>
                </a:moveTo>
                <a:cubicBezTo>
                  <a:pt x="913" y="5378"/>
                  <a:pt x="907" y="5467"/>
                  <a:pt x="912" y="5556"/>
                </a:cubicBezTo>
                <a:cubicBezTo>
                  <a:pt x="918" y="5641"/>
                  <a:pt x="933" y="5724"/>
                  <a:pt x="958" y="5802"/>
                </a:cubicBezTo>
                <a:cubicBezTo>
                  <a:pt x="1081" y="6198"/>
                  <a:pt x="1440" y="6517"/>
                  <a:pt x="1916" y="6654"/>
                </a:cubicBezTo>
                <a:cubicBezTo>
                  <a:pt x="1928" y="6658"/>
                  <a:pt x="1939" y="6660"/>
                  <a:pt x="1950" y="6663"/>
                </a:cubicBezTo>
                <a:cubicBezTo>
                  <a:pt x="2009" y="6548"/>
                  <a:pt x="2118" y="6467"/>
                  <a:pt x="2224" y="6390"/>
                </a:cubicBezTo>
                <a:cubicBezTo>
                  <a:pt x="2320" y="6319"/>
                  <a:pt x="2418" y="6247"/>
                  <a:pt x="2477" y="6149"/>
                </a:cubicBezTo>
                <a:cubicBezTo>
                  <a:pt x="2389" y="6139"/>
                  <a:pt x="2320" y="6065"/>
                  <a:pt x="2320" y="5975"/>
                </a:cubicBezTo>
                <a:cubicBezTo>
                  <a:pt x="2320" y="5879"/>
                  <a:pt x="2400" y="5801"/>
                  <a:pt x="2498" y="5801"/>
                </a:cubicBezTo>
                <a:cubicBezTo>
                  <a:pt x="2514" y="5801"/>
                  <a:pt x="2529" y="5803"/>
                  <a:pt x="2545" y="5807"/>
                </a:cubicBezTo>
                <a:cubicBezTo>
                  <a:pt x="2554" y="5717"/>
                  <a:pt x="2568" y="5628"/>
                  <a:pt x="2585" y="5542"/>
                </a:cubicBezTo>
                <a:cubicBezTo>
                  <a:pt x="2558" y="5555"/>
                  <a:pt x="2530" y="5562"/>
                  <a:pt x="2500" y="5562"/>
                </a:cubicBezTo>
                <a:cubicBezTo>
                  <a:pt x="2473" y="5562"/>
                  <a:pt x="2445" y="5557"/>
                  <a:pt x="2418" y="5545"/>
                </a:cubicBezTo>
                <a:cubicBezTo>
                  <a:pt x="2336" y="5510"/>
                  <a:pt x="2277" y="5428"/>
                  <a:pt x="2277" y="5351"/>
                </a:cubicBezTo>
                <a:cubicBezTo>
                  <a:pt x="2277" y="5290"/>
                  <a:pt x="2314" y="5241"/>
                  <a:pt x="2380" y="5213"/>
                </a:cubicBezTo>
                <a:lnTo>
                  <a:pt x="2418" y="5197"/>
                </a:lnTo>
                <a:lnTo>
                  <a:pt x="2418" y="5238"/>
                </a:lnTo>
                <a:cubicBezTo>
                  <a:pt x="2417" y="5282"/>
                  <a:pt x="2425" y="5338"/>
                  <a:pt x="2465" y="5349"/>
                </a:cubicBezTo>
                <a:cubicBezTo>
                  <a:pt x="2470" y="5351"/>
                  <a:pt x="2476" y="5351"/>
                  <a:pt x="2482" y="5351"/>
                </a:cubicBezTo>
                <a:cubicBezTo>
                  <a:pt x="2531" y="5351"/>
                  <a:pt x="2602" y="5302"/>
                  <a:pt x="2643" y="5235"/>
                </a:cubicBezTo>
                <a:cubicBezTo>
                  <a:pt x="2666" y="5198"/>
                  <a:pt x="2686" y="5161"/>
                  <a:pt x="2705" y="5122"/>
                </a:cubicBezTo>
                <a:cubicBezTo>
                  <a:pt x="2566" y="5169"/>
                  <a:pt x="2437" y="5193"/>
                  <a:pt x="2317" y="5193"/>
                </a:cubicBezTo>
                <a:cubicBezTo>
                  <a:pt x="2133" y="5193"/>
                  <a:pt x="1969" y="5137"/>
                  <a:pt x="1819" y="5025"/>
                </a:cubicBezTo>
                <a:cubicBezTo>
                  <a:pt x="1814" y="5032"/>
                  <a:pt x="1808" y="5040"/>
                  <a:pt x="1803" y="5047"/>
                </a:cubicBezTo>
                <a:cubicBezTo>
                  <a:pt x="1766" y="5102"/>
                  <a:pt x="1742" y="5162"/>
                  <a:pt x="1729" y="5225"/>
                </a:cubicBezTo>
                <a:cubicBezTo>
                  <a:pt x="1769" y="5210"/>
                  <a:pt x="1806" y="5203"/>
                  <a:pt x="1839" y="5203"/>
                </a:cubicBezTo>
                <a:cubicBezTo>
                  <a:pt x="1867" y="5203"/>
                  <a:pt x="1892" y="5208"/>
                  <a:pt x="1916" y="5217"/>
                </a:cubicBezTo>
                <a:cubicBezTo>
                  <a:pt x="2015" y="5255"/>
                  <a:pt x="2062" y="5367"/>
                  <a:pt x="2108" y="5474"/>
                </a:cubicBezTo>
                <a:cubicBezTo>
                  <a:pt x="2154" y="5583"/>
                  <a:pt x="2198" y="5686"/>
                  <a:pt x="2288" y="5703"/>
                </a:cubicBezTo>
                <a:lnTo>
                  <a:pt x="2336" y="5712"/>
                </a:lnTo>
                <a:lnTo>
                  <a:pt x="2303" y="5748"/>
                </a:lnTo>
                <a:cubicBezTo>
                  <a:pt x="2242" y="5814"/>
                  <a:pt x="2145" y="5864"/>
                  <a:pt x="2061" y="5864"/>
                </a:cubicBezTo>
                <a:cubicBezTo>
                  <a:pt x="2046" y="5864"/>
                  <a:pt x="2032" y="5862"/>
                  <a:pt x="2018" y="5859"/>
                </a:cubicBezTo>
                <a:cubicBezTo>
                  <a:pt x="2029" y="6036"/>
                  <a:pt x="1964" y="6114"/>
                  <a:pt x="1902" y="6189"/>
                </a:cubicBezTo>
                <a:cubicBezTo>
                  <a:pt x="1857" y="6243"/>
                  <a:pt x="1814" y="6293"/>
                  <a:pt x="1792" y="6383"/>
                </a:cubicBezTo>
                <a:lnTo>
                  <a:pt x="1781" y="6428"/>
                </a:lnTo>
                <a:lnTo>
                  <a:pt x="1747" y="6396"/>
                </a:lnTo>
                <a:cubicBezTo>
                  <a:pt x="1703" y="6355"/>
                  <a:pt x="1652" y="6323"/>
                  <a:pt x="1602" y="6293"/>
                </a:cubicBezTo>
                <a:cubicBezTo>
                  <a:pt x="1482" y="6220"/>
                  <a:pt x="1358" y="6144"/>
                  <a:pt x="1355" y="5920"/>
                </a:cubicBezTo>
                <a:cubicBezTo>
                  <a:pt x="1347" y="5920"/>
                  <a:pt x="1338" y="5921"/>
                  <a:pt x="1331" y="5921"/>
                </a:cubicBezTo>
                <a:cubicBezTo>
                  <a:pt x="1224" y="5921"/>
                  <a:pt x="1183" y="5890"/>
                  <a:pt x="1104" y="5832"/>
                </a:cubicBezTo>
                <a:lnTo>
                  <a:pt x="1007" y="5762"/>
                </a:lnTo>
                <a:lnTo>
                  <a:pt x="1067" y="5750"/>
                </a:lnTo>
                <a:cubicBezTo>
                  <a:pt x="1117" y="5740"/>
                  <a:pt x="1144" y="5634"/>
                  <a:pt x="1171" y="5532"/>
                </a:cubicBezTo>
                <a:cubicBezTo>
                  <a:pt x="1206" y="5398"/>
                  <a:pt x="1246" y="5246"/>
                  <a:pt x="1356" y="5197"/>
                </a:cubicBezTo>
                <a:cubicBezTo>
                  <a:pt x="1379" y="5186"/>
                  <a:pt x="1405" y="5180"/>
                  <a:pt x="1432" y="5180"/>
                </a:cubicBezTo>
                <a:cubicBezTo>
                  <a:pt x="1468" y="5180"/>
                  <a:pt x="1508" y="5190"/>
                  <a:pt x="1551" y="5208"/>
                </a:cubicBezTo>
                <a:cubicBezTo>
                  <a:pt x="1568" y="5116"/>
                  <a:pt x="1603" y="5028"/>
                  <a:pt x="1656" y="4948"/>
                </a:cubicBezTo>
                <a:cubicBezTo>
                  <a:pt x="1664" y="4936"/>
                  <a:pt x="1674" y="4922"/>
                  <a:pt x="1684" y="4909"/>
                </a:cubicBezTo>
                <a:cubicBezTo>
                  <a:pt x="1675" y="4900"/>
                  <a:pt x="1669" y="4894"/>
                  <a:pt x="1665" y="4890"/>
                </a:cubicBezTo>
                <a:cubicBezTo>
                  <a:pt x="1631" y="4878"/>
                  <a:pt x="1588" y="4869"/>
                  <a:pt x="1544" y="4869"/>
                </a:cubicBezTo>
                <a:cubicBezTo>
                  <a:pt x="1463" y="4869"/>
                  <a:pt x="1378" y="4898"/>
                  <a:pt x="1339" y="4983"/>
                </a:cubicBezTo>
                <a:lnTo>
                  <a:pt x="1301" y="5067"/>
                </a:lnTo>
                <a:lnTo>
                  <a:pt x="1288" y="4976"/>
                </a:lnTo>
                <a:cubicBezTo>
                  <a:pt x="1273" y="4872"/>
                  <a:pt x="1289" y="4793"/>
                  <a:pt x="1337" y="4741"/>
                </a:cubicBezTo>
                <a:cubicBezTo>
                  <a:pt x="1370" y="4705"/>
                  <a:pt x="1418" y="4684"/>
                  <a:pt x="1478" y="4679"/>
                </a:cubicBezTo>
                <a:cubicBezTo>
                  <a:pt x="1466" y="4664"/>
                  <a:pt x="1454" y="4649"/>
                  <a:pt x="1454" y="4649"/>
                </a:cubicBezTo>
                <a:cubicBezTo>
                  <a:pt x="1413" y="4601"/>
                  <a:pt x="1372" y="4551"/>
                  <a:pt x="1330" y="4503"/>
                </a:cubicBezTo>
                <a:cubicBezTo>
                  <a:pt x="1193" y="4634"/>
                  <a:pt x="1087" y="4795"/>
                  <a:pt x="1014" y="4985"/>
                </a:cubicBezTo>
                <a:cubicBezTo>
                  <a:pt x="1031" y="4979"/>
                  <a:pt x="1048" y="4975"/>
                  <a:pt x="1066" y="4975"/>
                </a:cubicBezTo>
                <a:cubicBezTo>
                  <a:pt x="1160" y="4975"/>
                  <a:pt x="1237" y="5057"/>
                  <a:pt x="1237" y="5157"/>
                </a:cubicBezTo>
                <a:cubicBezTo>
                  <a:pt x="1237" y="5256"/>
                  <a:pt x="1160" y="5337"/>
                  <a:pt x="1066" y="5337"/>
                </a:cubicBezTo>
                <a:cubicBezTo>
                  <a:pt x="1013" y="5337"/>
                  <a:pt x="965" y="5312"/>
                  <a:pt x="933" y="5270"/>
                </a:cubicBezTo>
                <a:cubicBezTo>
                  <a:pt x="932" y="5277"/>
                  <a:pt x="929" y="5291"/>
                  <a:pt x="929" y="5291"/>
                </a:cubicBezTo>
                <a:close/>
                <a:moveTo>
                  <a:pt x="2326" y="6817"/>
                </a:moveTo>
                <a:cubicBezTo>
                  <a:pt x="2651" y="6784"/>
                  <a:pt x="2953" y="6602"/>
                  <a:pt x="3133" y="6329"/>
                </a:cubicBezTo>
                <a:lnTo>
                  <a:pt x="3144" y="6312"/>
                </a:lnTo>
                <a:cubicBezTo>
                  <a:pt x="3135" y="6282"/>
                  <a:pt x="3127" y="6250"/>
                  <a:pt x="3119" y="6219"/>
                </a:cubicBezTo>
                <a:cubicBezTo>
                  <a:pt x="3105" y="6244"/>
                  <a:pt x="3090" y="6268"/>
                  <a:pt x="3075" y="6291"/>
                </a:cubicBezTo>
                <a:cubicBezTo>
                  <a:pt x="2905" y="6552"/>
                  <a:pt x="2641" y="6708"/>
                  <a:pt x="2341" y="6745"/>
                </a:cubicBezTo>
                <a:cubicBezTo>
                  <a:pt x="2334" y="6769"/>
                  <a:pt x="2328" y="6793"/>
                  <a:pt x="2326" y="6817"/>
                </a:cubicBezTo>
                <a:close/>
                <a:moveTo>
                  <a:pt x="2325" y="6870"/>
                </a:moveTo>
                <a:cubicBezTo>
                  <a:pt x="2434" y="6860"/>
                  <a:pt x="2554" y="6835"/>
                  <a:pt x="2652" y="6792"/>
                </a:cubicBezTo>
                <a:cubicBezTo>
                  <a:pt x="2694" y="6899"/>
                  <a:pt x="2747" y="7003"/>
                  <a:pt x="2809" y="7099"/>
                </a:cubicBezTo>
                <a:cubicBezTo>
                  <a:pt x="2763" y="7146"/>
                  <a:pt x="2736" y="7209"/>
                  <a:pt x="2736" y="7276"/>
                </a:cubicBezTo>
                <a:cubicBezTo>
                  <a:pt x="2736" y="7351"/>
                  <a:pt x="2760" y="7412"/>
                  <a:pt x="2808" y="7460"/>
                </a:cubicBezTo>
                <a:cubicBezTo>
                  <a:pt x="2912" y="7563"/>
                  <a:pt x="3087" y="7573"/>
                  <a:pt x="3228" y="7559"/>
                </a:cubicBezTo>
                <a:cubicBezTo>
                  <a:pt x="3254" y="7580"/>
                  <a:pt x="3280" y="7598"/>
                  <a:pt x="3305" y="7615"/>
                </a:cubicBezTo>
                <a:cubicBezTo>
                  <a:pt x="3243" y="7640"/>
                  <a:pt x="3179" y="7652"/>
                  <a:pt x="3112" y="7652"/>
                </a:cubicBezTo>
                <a:cubicBezTo>
                  <a:pt x="3045" y="7652"/>
                  <a:pt x="2976" y="7640"/>
                  <a:pt x="2903" y="7616"/>
                </a:cubicBezTo>
                <a:cubicBezTo>
                  <a:pt x="2580" y="7507"/>
                  <a:pt x="2312" y="7222"/>
                  <a:pt x="2325" y="6870"/>
                </a:cubicBezTo>
                <a:close/>
                <a:moveTo>
                  <a:pt x="2701" y="6769"/>
                </a:moveTo>
                <a:cubicBezTo>
                  <a:pt x="2741" y="6872"/>
                  <a:pt x="2791" y="6971"/>
                  <a:pt x="2850" y="7064"/>
                </a:cubicBezTo>
                <a:cubicBezTo>
                  <a:pt x="2868" y="7053"/>
                  <a:pt x="2889" y="7042"/>
                  <a:pt x="2913" y="7036"/>
                </a:cubicBezTo>
                <a:cubicBezTo>
                  <a:pt x="2853" y="6940"/>
                  <a:pt x="2802" y="6840"/>
                  <a:pt x="2763" y="6737"/>
                </a:cubicBezTo>
                <a:cubicBezTo>
                  <a:pt x="2742" y="6748"/>
                  <a:pt x="2722" y="6759"/>
                  <a:pt x="2701" y="6769"/>
                </a:cubicBezTo>
                <a:close/>
                <a:moveTo>
                  <a:pt x="2790" y="7276"/>
                </a:moveTo>
                <a:cubicBezTo>
                  <a:pt x="2790" y="7337"/>
                  <a:pt x="2808" y="7384"/>
                  <a:pt x="2846" y="7421"/>
                </a:cubicBezTo>
                <a:cubicBezTo>
                  <a:pt x="2924" y="7499"/>
                  <a:pt x="3058" y="7511"/>
                  <a:pt x="3161" y="7509"/>
                </a:cubicBezTo>
                <a:lnTo>
                  <a:pt x="3091" y="7452"/>
                </a:lnTo>
                <a:cubicBezTo>
                  <a:pt x="3058" y="7458"/>
                  <a:pt x="2998" y="7467"/>
                  <a:pt x="2968" y="7403"/>
                </a:cubicBezTo>
                <a:cubicBezTo>
                  <a:pt x="2991" y="7407"/>
                  <a:pt x="3012" y="7408"/>
                  <a:pt x="3032" y="7407"/>
                </a:cubicBezTo>
                <a:cubicBezTo>
                  <a:pt x="3175" y="7401"/>
                  <a:pt x="3184" y="7223"/>
                  <a:pt x="3103" y="7138"/>
                </a:cubicBezTo>
                <a:cubicBezTo>
                  <a:pt x="3068" y="7101"/>
                  <a:pt x="3023" y="7081"/>
                  <a:pt x="2974" y="7081"/>
                </a:cubicBezTo>
                <a:lnTo>
                  <a:pt x="2970" y="7082"/>
                </a:lnTo>
                <a:lnTo>
                  <a:pt x="2970" y="7082"/>
                </a:lnTo>
                <a:cubicBezTo>
                  <a:pt x="2868" y="7078"/>
                  <a:pt x="2790" y="7183"/>
                  <a:pt x="2790" y="7276"/>
                </a:cubicBezTo>
                <a:close/>
                <a:moveTo>
                  <a:pt x="3142" y="7425"/>
                </a:moveTo>
                <a:cubicBezTo>
                  <a:pt x="3218" y="7482"/>
                  <a:pt x="3287" y="7539"/>
                  <a:pt x="3366" y="7592"/>
                </a:cubicBezTo>
                <a:cubicBezTo>
                  <a:pt x="3378" y="7586"/>
                  <a:pt x="3391" y="7579"/>
                  <a:pt x="3403" y="7571"/>
                </a:cubicBezTo>
                <a:lnTo>
                  <a:pt x="3403" y="7571"/>
                </a:lnTo>
                <a:cubicBezTo>
                  <a:pt x="3412" y="7565"/>
                  <a:pt x="3422" y="7559"/>
                  <a:pt x="3432" y="7552"/>
                </a:cubicBezTo>
                <a:cubicBezTo>
                  <a:pt x="3345" y="7497"/>
                  <a:pt x="3266" y="7436"/>
                  <a:pt x="3188" y="7364"/>
                </a:cubicBezTo>
                <a:cubicBezTo>
                  <a:pt x="3177" y="7389"/>
                  <a:pt x="3162" y="7409"/>
                  <a:pt x="3143" y="7424"/>
                </a:cubicBezTo>
                <a:lnTo>
                  <a:pt x="3142" y="7425"/>
                </a:lnTo>
                <a:close/>
                <a:moveTo>
                  <a:pt x="3098" y="6140"/>
                </a:moveTo>
                <a:cubicBezTo>
                  <a:pt x="3077" y="6185"/>
                  <a:pt x="3055" y="6225"/>
                  <a:pt x="3030" y="6261"/>
                </a:cubicBezTo>
                <a:cubicBezTo>
                  <a:pt x="2959" y="6370"/>
                  <a:pt x="2864" y="6464"/>
                  <a:pt x="2756" y="6536"/>
                </a:cubicBezTo>
                <a:cubicBezTo>
                  <a:pt x="2670" y="6199"/>
                  <a:pt x="2697" y="5829"/>
                  <a:pt x="2779" y="5494"/>
                </a:cubicBezTo>
                <a:cubicBezTo>
                  <a:pt x="2772" y="5621"/>
                  <a:pt x="2806" y="5727"/>
                  <a:pt x="2875" y="5772"/>
                </a:cubicBezTo>
                <a:cubicBezTo>
                  <a:pt x="2893" y="5784"/>
                  <a:pt x="2921" y="5796"/>
                  <a:pt x="2959" y="5796"/>
                </a:cubicBezTo>
                <a:cubicBezTo>
                  <a:pt x="2990" y="5796"/>
                  <a:pt x="3028" y="5788"/>
                  <a:pt x="3072" y="5764"/>
                </a:cubicBezTo>
                <a:cubicBezTo>
                  <a:pt x="3057" y="5890"/>
                  <a:pt x="3072" y="6017"/>
                  <a:pt x="3098" y="6140"/>
                </a:cubicBezTo>
                <a:close/>
                <a:moveTo>
                  <a:pt x="2818" y="5352"/>
                </a:moveTo>
                <a:cubicBezTo>
                  <a:pt x="2827" y="5361"/>
                  <a:pt x="2838" y="5370"/>
                  <a:pt x="2838" y="5370"/>
                </a:cubicBezTo>
                <a:cubicBezTo>
                  <a:pt x="2910" y="5436"/>
                  <a:pt x="3026" y="5474"/>
                  <a:pt x="3166" y="5480"/>
                </a:cubicBezTo>
                <a:cubicBezTo>
                  <a:pt x="3130" y="5322"/>
                  <a:pt x="3058" y="5168"/>
                  <a:pt x="2951" y="5022"/>
                </a:cubicBezTo>
                <a:cubicBezTo>
                  <a:pt x="2899" y="5125"/>
                  <a:pt x="2854" y="5235"/>
                  <a:pt x="2818" y="5352"/>
                </a:cubicBezTo>
                <a:close/>
                <a:moveTo>
                  <a:pt x="3348" y="5470"/>
                </a:moveTo>
                <a:lnTo>
                  <a:pt x="3347" y="5470"/>
                </a:lnTo>
                <a:cubicBezTo>
                  <a:pt x="3323" y="5284"/>
                  <a:pt x="3309" y="5138"/>
                  <a:pt x="3371" y="5085"/>
                </a:cubicBezTo>
                <a:cubicBezTo>
                  <a:pt x="3404" y="5056"/>
                  <a:pt x="3463" y="5054"/>
                  <a:pt x="3550" y="5080"/>
                </a:cubicBezTo>
                <a:lnTo>
                  <a:pt x="3626" y="5102"/>
                </a:lnTo>
                <a:lnTo>
                  <a:pt x="3579" y="5038"/>
                </a:lnTo>
                <a:cubicBezTo>
                  <a:pt x="3506" y="4938"/>
                  <a:pt x="3412" y="4880"/>
                  <a:pt x="3328" y="4880"/>
                </a:cubicBezTo>
                <a:cubicBezTo>
                  <a:pt x="3313" y="4880"/>
                  <a:pt x="3299" y="4882"/>
                  <a:pt x="3285" y="4885"/>
                </a:cubicBezTo>
                <a:cubicBezTo>
                  <a:pt x="3249" y="4895"/>
                  <a:pt x="3191" y="4926"/>
                  <a:pt x="3161" y="5018"/>
                </a:cubicBezTo>
                <a:cubicBezTo>
                  <a:pt x="3127" y="4962"/>
                  <a:pt x="3090" y="4907"/>
                  <a:pt x="3047" y="4856"/>
                </a:cubicBezTo>
                <a:lnTo>
                  <a:pt x="3049" y="4858"/>
                </a:lnTo>
                <a:cubicBezTo>
                  <a:pt x="3049" y="4858"/>
                  <a:pt x="3047" y="4856"/>
                  <a:pt x="3046" y="4854"/>
                </a:cubicBezTo>
                <a:cubicBezTo>
                  <a:pt x="3121" y="4739"/>
                  <a:pt x="3207" y="4634"/>
                  <a:pt x="3302" y="4544"/>
                </a:cubicBezTo>
                <a:cubicBezTo>
                  <a:pt x="3474" y="4709"/>
                  <a:pt x="3604" y="4927"/>
                  <a:pt x="3707" y="5226"/>
                </a:cubicBezTo>
                <a:cubicBezTo>
                  <a:pt x="3684" y="5254"/>
                  <a:pt x="3661" y="5284"/>
                  <a:pt x="3640" y="5314"/>
                </a:cubicBezTo>
                <a:cubicBezTo>
                  <a:pt x="3628" y="5332"/>
                  <a:pt x="3616" y="5351"/>
                  <a:pt x="3606" y="5368"/>
                </a:cubicBezTo>
                <a:cubicBezTo>
                  <a:pt x="3542" y="5434"/>
                  <a:pt x="3432" y="5452"/>
                  <a:pt x="3348" y="5470"/>
                </a:cubicBezTo>
                <a:close/>
                <a:moveTo>
                  <a:pt x="2811" y="6712"/>
                </a:moveTo>
                <a:cubicBezTo>
                  <a:pt x="2853" y="6821"/>
                  <a:pt x="2907" y="6927"/>
                  <a:pt x="2973" y="7027"/>
                </a:cubicBezTo>
                <a:cubicBezTo>
                  <a:pt x="2973" y="7027"/>
                  <a:pt x="2974" y="7027"/>
                  <a:pt x="2974" y="7027"/>
                </a:cubicBezTo>
                <a:cubicBezTo>
                  <a:pt x="3038" y="7027"/>
                  <a:pt x="3097" y="7053"/>
                  <a:pt x="3142" y="7101"/>
                </a:cubicBezTo>
                <a:cubicBezTo>
                  <a:pt x="3195" y="7157"/>
                  <a:pt x="3218" y="7234"/>
                  <a:pt x="3209" y="7310"/>
                </a:cubicBezTo>
                <a:cubicBezTo>
                  <a:pt x="3218" y="7318"/>
                  <a:pt x="3228" y="7328"/>
                  <a:pt x="3241" y="7339"/>
                </a:cubicBezTo>
                <a:cubicBezTo>
                  <a:pt x="3447" y="7212"/>
                  <a:pt x="3347" y="6920"/>
                  <a:pt x="3232" y="6583"/>
                </a:cubicBezTo>
                <a:cubicBezTo>
                  <a:pt x="3209" y="6517"/>
                  <a:pt x="3186" y="6448"/>
                  <a:pt x="3164" y="6379"/>
                </a:cubicBezTo>
                <a:cubicBezTo>
                  <a:pt x="3070" y="6514"/>
                  <a:pt x="2949" y="6628"/>
                  <a:pt x="2811" y="6712"/>
                </a:cubicBezTo>
                <a:close/>
                <a:moveTo>
                  <a:pt x="2487" y="6470"/>
                </a:moveTo>
                <a:cubicBezTo>
                  <a:pt x="2444" y="6540"/>
                  <a:pt x="2400" y="6612"/>
                  <a:pt x="2368" y="6686"/>
                </a:cubicBezTo>
                <a:cubicBezTo>
                  <a:pt x="2448" y="6674"/>
                  <a:pt x="2524" y="6653"/>
                  <a:pt x="2595" y="6623"/>
                </a:cubicBezTo>
                <a:cubicBezTo>
                  <a:pt x="2572" y="6543"/>
                  <a:pt x="2555" y="6460"/>
                  <a:pt x="2544" y="6377"/>
                </a:cubicBezTo>
                <a:cubicBezTo>
                  <a:pt x="2525" y="6409"/>
                  <a:pt x="2506" y="6440"/>
                  <a:pt x="2487" y="6470"/>
                </a:cubicBezTo>
                <a:close/>
                <a:moveTo>
                  <a:pt x="3672" y="4281"/>
                </a:moveTo>
                <a:cubicBezTo>
                  <a:pt x="3643" y="4294"/>
                  <a:pt x="3616" y="4310"/>
                  <a:pt x="3588" y="4326"/>
                </a:cubicBezTo>
                <a:cubicBezTo>
                  <a:pt x="3743" y="4396"/>
                  <a:pt x="3876" y="4477"/>
                  <a:pt x="3992" y="4573"/>
                </a:cubicBezTo>
                <a:cubicBezTo>
                  <a:pt x="3994" y="4527"/>
                  <a:pt x="4008" y="4483"/>
                  <a:pt x="4034" y="4451"/>
                </a:cubicBezTo>
                <a:cubicBezTo>
                  <a:pt x="4067" y="4410"/>
                  <a:pt x="4113" y="4388"/>
                  <a:pt x="4168" y="4388"/>
                </a:cubicBezTo>
                <a:cubicBezTo>
                  <a:pt x="4261" y="4388"/>
                  <a:pt x="4338" y="4463"/>
                  <a:pt x="4338" y="4554"/>
                </a:cubicBezTo>
                <a:cubicBezTo>
                  <a:pt x="4338" y="4608"/>
                  <a:pt x="4312" y="4657"/>
                  <a:pt x="4267" y="4688"/>
                </a:cubicBezTo>
                <a:cubicBezTo>
                  <a:pt x="4236" y="4709"/>
                  <a:pt x="4201" y="4720"/>
                  <a:pt x="4165" y="4720"/>
                </a:cubicBezTo>
                <a:cubicBezTo>
                  <a:pt x="4164" y="4720"/>
                  <a:pt x="4163" y="4720"/>
                  <a:pt x="4162" y="4720"/>
                </a:cubicBezTo>
                <a:cubicBezTo>
                  <a:pt x="4179" y="4749"/>
                  <a:pt x="4197" y="4778"/>
                  <a:pt x="4215" y="4806"/>
                </a:cubicBezTo>
                <a:cubicBezTo>
                  <a:pt x="4231" y="4827"/>
                  <a:pt x="4245" y="4850"/>
                  <a:pt x="4260" y="4872"/>
                </a:cubicBezTo>
                <a:cubicBezTo>
                  <a:pt x="4336" y="4849"/>
                  <a:pt x="4414" y="4831"/>
                  <a:pt x="4494" y="4821"/>
                </a:cubicBezTo>
                <a:cubicBezTo>
                  <a:pt x="4526" y="4817"/>
                  <a:pt x="4558" y="4814"/>
                  <a:pt x="4590" y="4811"/>
                </a:cubicBezTo>
                <a:cubicBezTo>
                  <a:pt x="4590" y="4802"/>
                  <a:pt x="4590" y="4790"/>
                  <a:pt x="4590" y="4790"/>
                </a:cubicBezTo>
                <a:cubicBezTo>
                  <a:pt x="4589" y="4690"/>
                  <a:pt x="4593" y="4624"/>
                  <a:pt x="4617" y="4539"/>
                </a:cubicBezTo>
                <a:cubicBezTo>
                  <a:pt x="4602" y="4540"/>
                  <a:pt x="4587" y="4541"/>
                  <a:pt x="4574" y="4541"/>
                </a:cubicBezTo>
                <a:cubicBezTo>
                  <a:pt x="4454" y="4541"/>
                  <a:pt x="4385" y="4481"/>
                  <a:pt x="4308" y="4414"/>
                </a:cubicBezTo>
                <a:cubicBezTo>
                  <a:pt x="4273" y="4385"/>
                  <a:pt x="4238" y="4354"/>
                  <a:pt x="4193" y="4324"/>
                </a:cubicBezTo>
                <a:cubicBezTo>
                  <a:pt x="4149" y="4293"/>
                  <a:pt x="4104" y="4271"/>
                  <a:pt x="4061" y="4250"/>
                </a:cubicBezTo>
                <a:cubicBezTo>
                  <a:pt x="4016" y="4227"/>
                  <a:pt x="3974" y="4206"/>
                  <a:pt x="3939" y="4178"/>
                </a:cubicBezTo>
                <a:cubicBezTo>
                  <a:pt x="3844" y="4203"/>
                  <a:pt x="3755" y="4238"/>
                  <a:pt x="3672" y="4281"/>
                </a:cubicBezTo>
                <a:close/>
                <a:moveTo>
                  <a:pt x="4833" y="4733"/>
                </a:moveTo>
                <a:cubicBezTo>
                  <a:pt x="4749" y="4733"/>
                  <a:pt x="4683" y="4755"/>
                  <a:pt x="4637" y="4807"/>
                </a:cubicBezTo>
                <a:cubicBezTo>
                  <a:pt x="4637" y="4807"/>
                  <a:pt x="4635" y="4809"/>
                  <a:pt x="4635" y="4810"/>
                </a:cubicBezTo>
                <a:cubicBezTo>
                  <a:pt x="4654" y="4809"/>
                  <a:pt x="4673" y="4808"/>
                  <a:pt x="4692" y="4808"/>
                </a:cubicBezTo>
                <a:cubicBezTo>
                  <a:pt x="4844" y="4808"/>
                  <a:pt x="4996" y="4831"/>
                  <a:pt x="5136" y="4876"/>
                </a:cubicBezTo>
                <a:cubicBezTo>
                  <a:pt x="5144" y="4850"/>
                  <a:pt x="5153" y="4824"/>
                  <a:pt x="5162" y="4796"/>
                </a:cubicBezTo>
                <a:cubicBezTo>
                  <a:pt x="5032" y="4758"/>
                  <a:pt x="4922" y="4733"/>
                  <a:pt x="4833" y="4733"/>
                </a:cubicBezTo>
                <a:close/>
                <a:moveTo>
                  <a:pt x="2531" y="4941"/>
                </a:moveTo>
                <a:cubicBezTo>
                  <a:pt x="2501" y="4868"/>
                  <a:pt x="2466" y="4764"/>
                  <a:pt x="2371" y="4764"/>
                </a:cubicBezTo>
                <a:cubicBezTo>
                  <a:pt x="2367" y="4764"/>
                  <a:pt x="2363" y="4765"/>
                  <a:pt x="2359" y="4765"/>
                </a:cubicBezTo>
                <a:cubicBezTo>
                  <a:pt x="2305" y="4770"/>
                  <a:pt x="2256" y="4813"/>
                  <a:pt x="2246" y="4864"/>
                </a:cubicBezTo>
                <a:cubicBezTo>
                  <a:pt x="2236" y="4915"/>
                  <a:pt x="2267" y="4962"/>
                  <a:pt x="2333" y="4997"/>
                </a:cubicBezTo>
                <a:cubicBezTo>
                  <a:pt x="2363" y="5013"/>
                  <a:pt x="2406" y="5024"/>
                  <a:pt x="2460" y="5024"/>
                </a:cubicBezTo>
                <a:cubicBezTo>
                  <a:pt x="2547" y="5024"/>
                  <a:pt x="2664" y="4996"/>
                  <a:pt x="2804" y="4921"/>
                </a:cubicBezTo>
                <a:cubicBezTo>
                  <a:pt x="2808" y="4912"/>
                  <a:pt x="2815" y="4899"/>
                  <a:pt x="2824" y="4883"/>
                </a:cubicBezTo>
                <a:cubicBezTo>
                  <a:pt x="2759" y="4831"/>
                  <a:pt x="2681" y="4793"/>
                  <a:pt x="2595" y="4772"/>
                </a:cubicBezTo>
                <a:cubicBezTo>
                  <a:pt x="2580" y="4831"/>
                  <a:pt x="2555" y="4885"/>
                  <a:pt x="2531" y="4941"/>
                </a:cubicBezTo>
                <a:close/>
                <a:moveTo>
                  <a:pt x="7421" y="4859"/>
                </a:moveTo>
                <a:cubicBezTo>
                  <a:pt x="7407" y="4859"/>
                  <a:pt x="7393" y="4857"/>
                  <a:pt x="7378" y="4856"/>
                </a:cubicBezTo>
                <a:cubicBezTo>
                  <a:pt x="7386" y="4877"/>
                  <a:pt x="7393" y="4897"/>
                  <a:pt x="7398" y="4916"/>
                </a:cubicBezTo>
                <a:cubicBezTo>
                  <a:pt x="7454" y="5095"/>
                  <a:pt x="7476" y="5289"/>
                  <a:pt x="7463" y="5492"/>
                </a:cubicBezTo>
                <a:cubicBezTo>
                  <a:pt x="7611" y="5418"/>
                  <a:pt x="7729" y="5298"/>
                  <a:pt x="7797" y="5149"/>
                </a:cubicBezTo>
                <a:cubicBezTo>
                  <a:pt x="7819" y="5105"/>
                  <a:pt x="7835" y="5058"/>
                  <a:pt x="7845" y="5009"/>
                </a:cubicBezTo>
                <a:cubicBezTo>
                  <a:pt x="7856" y="4961"/>
                  <a:pt x="7862" y="4910"/>
                  <a:pt x="7862" y="4857"/>
                </a:cubicBezTo>
                <a:cubicBezTo>
                  <a:pt x="7862" y="4722"/>
                  <a:pt x="7836" y="4601"/>
                  <a:pt x="7785" y="4498"/>
                </a:cubicBezTo>
                <a:cubicBezTo>
                  <a:pt x="7726" y="4650"/>
                  <a:pt x="7626" y="4859"/>
                  <a:pt x="7421" y="4859"/>
                </a:cubicBezTo>
                <a:close/>
                <a:moveTo>
                  <a:pt x="7387" y="4175"/>
                </a:moveTo>
                <a:cubicBezTo>
                  <a:pt x="7265" y="4144"/>
                  <a:pt x="7136" y="4150"/>
                  <a:pt x="7016" y="4186"/>
                </a:cubicBezTo>
                <a:cubicBezTo>
                  <a:pt x="6981" y="4196"/>
                  <a:pt x="6945" y="4211"/>
                  <a:pt x="6909" y="4228"/>
                </a:cubicBezTo>
                <a:cubicBezTo>
                  <a:pt x="7144" y="4383"/>
                  <a:pt x="7327" y="4379"/>
                  <a:pt x="7546" y="4240"/>
                </a:cubicBezTo>
                <a:cubicBezTo>
                  <a:pt x="7497" y="4211"/>
                  <a:pt x="7443" y="4189"/>
                  <a:pt x="7387" y="4175"/>
                </a:cubicBezTo>
                <a:close/>
                <a:moveTo>
                  <a:pt x="5244" y="5200"/>
                </a:moveTo>
                <a:cubicBezTo>
                  <a:pt x="5266" y="5307"/>
                  <a:pt x="5426" y="5403"/>
                  <a:pt x="5599" y="5419"/>
                </a:cubicBezTo>
                <a:cubicBezTo>
                  <a:pt x="5522" y="5317"/>
                  <a:pt x="5433" y="5229"/>
                  <a:pt x="5338" y="5165"/>
                </a:cubicBezTo>
                <a:cubicBezTo>
                  <a:pt x="5313" y="5148"/>
                  <a:pt x="5286" y="5133"/>
                  <a:pt x="5258" y="5118"/>
                </a:cubicBezTo>
                <a:cubicBezTo>
                  <a:pt x="5253" y="5147"/>
                  <a:pt x="5248" y="5174"/>
                  <a:pt x="5244" y="5200"/>
                </a:cubicBezTo>
                <a:close/>
                <a:moveTo>
                  <a:pt x="5144" y="6989"/>
                </a:moveTo>
                <a:cubicBezTo>
                  <a:pt x="5059" y="7042"/>
                  <a:pt x="4979" y="7094"/>
                  <a:pt x="4911" y="7152"/>
                </a:cubicBezTo>
                <a:cubicBezTo>
                  <a:pt x="5074" y="7211"/>
                  <a:pt x="5262" y="7242"/>
                  <a:pt x="5483" y="7246"/>
                </a:cubicBezTo>
                <a:cubicBezTo>
                  <a:pt x="5679" y="7030"/>
                  <a:pt x="5812" y="6764"/>
                  <a:pt x="5871" y="6475"/>
                </a:cubicBezTo>
                <a:cubicBezTo>
                  <a:pt x="5902" y="6324"/>
                  <a:pt x="5897" y="6153"/>
                  <a:pt x="5857" y="5980"/>
                </a:cubicBezTo>
                <a:cubicBezTo>
                  <a:pt x="5810" y="5994"/>
                  <a:pt x="5762" y="6001"/>
                  <a:pt x="5715" y="6001"/>
                </a:cubicBezTo>
                <a:cubicBezTo>
                  <a:pt x="5713" y="6001"/>
                  <a:pt x="5711" y="6001"/>
                  <a:pt x="5709" y="6001"/>
                </a:cubicBezTo>
                <a:cubicBezTo>
                  <a:pt x="5728" y="6225"/>
                  <a:pt x="5698" y="6408"/>
                  <a:pt x="5614" y="6561"/>
                </a:cubicBezTo>
                <a:cubicBezTo>
                  <a:pt x="5547" y="6724"/>
                  <a:pt x="5553" y="6837"/>
                  <a:pt x="5634" y="6914"/>
                </a:cubicBezTo>
                <a:lnTo>
                  <a:pt x="5670" y="6949"/>
                </a:lnTo>
                <a:lnTo>
                  <a:pt x="5621" y="6960"/>
                </a:lnTo>
                <a:cubicBezTo>
                  <a:pt x="5602" y="6965"/>
                  <a:pt x="5582" y="6967"/>
                  <a:pt x="5563" y="6967"/>
                </a:cubicBezTo>
                <a:cubicBezTo>
                  <a:pt x="5504" y="6967"/>
                  <a:pt x="5451" y="6944"/>
                  <a:pt x="5419" y="6903"/>
                </a:cubicBezTo>
                <a:cubicBezTo>
                  <a:pt x="5400" y="6879"/>
                  <a:pt x="5390" y="6851"/>
                  <a:pt x="5389" y="6821"/>
                </a:cubicBezTo>
                <a:cubicBezTo>
                  <a:pt x="5310" y="6885"/>
                  <a:pt x="5226" y="6938"/>
                  <a:pt x="5144" y="6989"/>
                </a:cubicBezTo>
                <a:close/>
              </a:path>
            </a:pathLst>
          </a:custGeom>
          <a:solidFill>
            <a:srgbClr val="E22A30"/>
          </a:solidFill>
          <a:ln>
            <a:noFill/>
          </a:ln>
        </p:spPr>
        <p:txBody>
          <a:bodyPr vert="horz" wrap="square" lIns="91440" tIns="45720" rIns="91440" bIns="45720" numCol="1" anchor="t" anchorCtr="0" compatLnSpc="1"/>
          <a:lstStyle/>
          <a:p>
            <a:endParaRPr lang="zh-CN" altLang="en-US"/>
          </a:p>
        </p:txBody>
      </p:sp>
      <p:sp>
        <p:nvSpPr>
          <p:cNvPr id="4" name="椭圆 3"/>
          <p:cNvSpPr/>
          <p:nvPr/>
        </p:nvSpPr>
        <p:spPr>
          <a:xfrm>
            <a:off x="5635336" y="3468180"/>
            <a:ext cx="921328" cy="921328"/>
          </a:xfrm>
          <a:prstGeom prst="ellipse">
            <a:avLst/>
          </a:pr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5400" dirty="0">
                <a:solidFill>
                  <a:srgbClr val="E22A30"/>
                </a:solidFill>
                <a:latin typeface="李旭科书法" panose="02000603000000000000" pitchFamily="2" charset="-122"/>
                <a:ea typeface="李旭科书法" panose="02000603000000000000" pitchFamily="2" charset="-122"/>
              </a:rPr>
              <a:t>VS</a:t>
            </a:r>
            <a:endParaRPr lang="zh-CN" altLang="en-US" sz="5400" dirty="0">
              <a:solidFill>
                <a:srgbClr val="E22A30"/>
              </a:solidFill>
              <a:latin typeface="李旭科书法" panose="02000603000000000000" pitchFamily="2" charset="-122"/>
              <a:ea typeface="李旭科书法" panose="02000603000000000000" pitchFamily="2" charset="-122"/>
            </a:endParaRPr>
          </a:p>
        </p:txBody>
      </p:sp>
      <p:sp>
        <p:nvSpPr>
          <p:cNvPr id="5" name="文本框 4"/>
          <p:cNvSpPr txBox="1"/>
          <p:nvPr/>
        </p:nvSpPr>
        <p:spPr>
          <a:xfrm>
            <a:off x="2025170" y="2278640"/>
            <a:ext cx="1742785"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r>
              <a:rPr lang="en-US" altLang="zh-CN" sz="3600" dirty="0">
                <a:solidFill>
                  <a:srgbClr val="E22A30"/>
                </a:solidFill>
              </a:rPr>
              <a:t>PPT</a:t>
            </a:r>
            <a:r>
              <a:rPr lang="zh-CN" altLang="en-US" sz="3600" dirty="0">
                <a:solidFill>
                  <a:srgbClr val="E22A30"/>
                </a:solidFill>
              </a:rPr>
              <a:t>图表</a:t>
            </a:r>
            <a:endParaRPr lang="zh-CN" altLang="en-US" sz="3600" dirty="0">
              <a:solidFill>
                <a:srgbClr val="E22A30"/>
              </a:solidFill>
            </a:endParaRPr>
          </a:p>
        </p:txBody>
      </p:sp>
      <p:sp>
        <p:nvSpPr>
          <p:cNvPr id="6" name="文本框 5"/>
          <p:cNvSpPr txBox="1"/>
          <p:nvPr/>
        </p:nvSpPr>
        <p:spPr>
          <a:xfrm>
            <a:off x="8436361" y="2278640"/>
            <a:ext cx="1742785"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r>
              <a:rPr lang="en-US" altLang="zh-CN" sz="3600" dirty="0">
                <a:solidFill>
                  <a:srgbClr val="E22A30"/>
                </a:solidFill>
              </a:rPr>
              <a:t>PPT</a:t>
            </a:r>
            <a:r>
              <a:rPr lang="zh-CN" altLang="en-US" sz="3600" dirty="0">
                <a:solidFill>
                  <a:srgbClr val="E22A30"/>
                </a:solidFill>
              </a:rPr>
              <a:t>模板</a:t>
            </a:r>
            <a:endParaRPr lang="zh-CN" altLang="en-US" sz="3600" dirty="0">
              <a:solidFill>
                <a:srgbClr val="E22A30"/>
              </a:solidFill>
            </a:endParaRPr>
          </a:p>
        </p:txBody>
      </p:sp>
      <p:sp>
        <p:nvSpPr>
          <p:cNvPr id="7" name="矩形 6"/>
          <p:cNvSpPr/>
          <p:nvPr/>
        </p:nvSpPr>
        <p:spPr>
          <a:xfrm>
            <a:off x="1276100" y="2924971"/>
            <a:ext cx="3240923" cy="1296637"/>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rPr>
              <a:t>请插入您的文本内容，请插入您的文本内容，请插入您的文本内容</a:t>
            </a:r>
            <a:endParaRPr lang="zh-CN" altLang="en-US" dirty="0">
              <a:solidFill>
                <a:schemeClr val="tx1">
                  <a:lumMod val="85000"/>
                  <a:lumOff val="15000"/>
                </a:schemeClr>
              </a:solidFill>
            </a:endParaRPr>
          </a:p>
        </p:txBody>
      </p:sp>
      <p:sp>
        <p:nvSpPr>
          <p:cNvPr id="8" name="矩形 7"/>
          <p:cNvSpPr/>
          <p:nvPr/>
        </p:nvSpPr>
        <p:spPr>
          <a:xfrm>
            <a:off x="7687291" y="2924971"/>
            <a:ext cx="3240923" cy="1296637"/>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rPr>
              <a:t>请插入您的文本内容，请插入您的文本内容，请插入您的文本内容</a:t>
            </a:r>
            <a:endParaRPr lang="zh-CN" altLang="en-US" dirty="0">
              <a:solidFill>
                <a:schemeClr val="tx1">
                  <a:lumMod val="85000"/>
                  <a:lumOff val="15000"/>
                </a:schemeClr>
              </a:solidFill>
            </a:endParaRPr>
          </a:p>
        </p:txBody>
      </p:sp>
      <p:grpSp>
        <p:nvGrpSpPr>
          <p:cNvPr id="9" name="组合 8"/>
          <p:cNvGrpSpPr/>
          <p:nvPr/>
        </p:nvGrpSpPr>
        <p:grpSpPr>
          <a:xfrm>
            <a:off x="4169796" y="207515"/>
            <a:ext cx="3848041" cy="584775"/>
            <a:chOff x="4192129" y="276614"/>
            <a:chExt cx="3848041" cy="584775"/>
          </a:xfrm>
        </p:grpSpPr>
        <p:sp>
          <p:nvSpPr>
            <p:cNvPr id="10" name="文本框 9"/>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11"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12"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23" presetClass="entr" presetSubtype="3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6*min(max(#ppt_w*#ppt_h,.3),1)-7.4)/-.7*#ppt_w"/>
                                          </p:val>
                                        </p:tav>
                                        <p:tav tm="100000">
                                          <p:val>
                                            <p:strVal val="#ppt_w"/>
                                          </p:val>
                                        </p:tav>
                                      </p:tavLst>
                                    </p:anim>
                                    <p:anim calcmode="lin" valueType="num">
                                      <p:cBhvr>
                                        <p:cTn id="13" dur="1000" fill="hold"/>
                                        <p:tgtEl>
                                          <p:spTgt spid="4"/>
                                        </p:tgtEl>
                                        <p:attrNameLst>
                                          <p:attrName>ppt_h</p:attrName>
                                        </p:attrNameLst>
                                      </p:cBhvr>
                                      <p:tavLst>
                                        <p:tav tm="0">
                                          <p:val>
                                            <p:strVal val="(6*min(max(#ppt_w*#ppt_h,.3),1)-7.4)/-.7*#ppt_h"/>
                                          </p:val>
                                        </p:tav>
                                        <p:tav tm="100000">
                                          <p:val>
                                            <p:strVal val="#ppt_h"/>
                                          </p:val>
                                        </p:tav>
                                      </p:tavLst>
                                    </p:anim>
                                    <p:anim calcmode="lin" valueType="num">
                                      <p:cBhvr>
                                        <p:cTn id="14" dur="1000" fill="hold"/>
                                        <p:tgtEl>
                                          <p:spTgt spid="4"/>
                                        </p:tgtEl>
                                        <p:attrNameLst>
                                          <p:attrName>ppt_x</p:attrName>
                                        </p:attrNameLst>
                                      </p:cBhvr>
                                      <p:tavLst>
                                        <p:tav tm="0">
                                          <p:val>
                                            <p:fltVal val="0.5"/>
                                          </p:val>
                                        </p:tav>
                                        <p:tav tm="100000">
                                          <p:val>
                                            <p:strVal val="#ppt_x"/>
                                          </p:val>
                                        </p:tav>
                                      </p:tavLst>
                                    </p:anim>
                                    <p:anim calcmode="lin" valueType="num">
                                      <p:cBhvr>
                                        <p:cTn id="15" dur="10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6" fill="hold">
                            <p:stCondLst>
                              <p:cond delay="1000"/>
                            </p:stCondLst>
                            <p:childTnLst>
                              <p:par>
                                <p:cTn id="17" presetID="50"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3"/>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childTnLst>
                          </p:cTn>
                        </p:par>
                        <p:par>
                          <p:cTn id="22" fill="hold">
                            <p:stCondLst>
                              <p:cond delay="20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50" presetClass="entr" presetSubtype="0"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strVal val="#ppt_w+.3"/>
                                          </p:val>
                                        </p:tav>
                                        <p:tav tm="100000">
                                          <p:val>
                                            <p:strVal val="#ppt_w"/>
                                          </p:val>
                                        </p:tav>
                                      </p:tavLst>
                                    </p:anim>
                                    <p:anim calcmode="lin" valueType="num">
                                      <p:cBhvr>
                                        <p:cTn id="35" dur="1000" fill="hold"/>
                                        <p:tgtEl>
                                          <p:spTgt spid="6"/>
                                        </p:tgtEl>
                                        <p:attrNameLst>
                                          <p:attrName>ppt_h</p:attrName>
                                        </p:attrNameLst>
                                      </p:cBhvr>
                                      <p:tavLst>
                                        <p:tav tm="0">
                                          <p:val>
                                            <p:strVal val="#ppt_h"/>
                                          </p:val>
                                        </p:tav>
                                        <p:tav tm="100000">
                                          <p:val>
                                            <p:strVal val="#ppt_h"/>
                                          </p:val>
                                        </p:tav>
                                      </p:tavLst>
                                    </p:anim>
                                    <p:animEffect transition="in" filter="fade">
                                      <p:cBhvr>
                                        <p:cTn id="36" dur="1000"/>
                                        <p:tgtEl>
                                          <p:spTgt spid="6"/>
                                        </p:tgtEl>
                                      </p:cBhvr>
                                    </p:animEffect>
                                  </p:childTnLst>
                                </p:cTn>
                              </p:par>
                            </p:childTnLst>
                          </p:cTn>
                        </p:par>
                        <p:par>
                          <p:cTn id="37" fill="hold">
                            <p:stCondLst>
                              <p:cond delay="10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298169" y="2625770"/>
            <a:ext cx="1015453" cy="16406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313622" y="2830329"/>
            <a:ext cx="1637520" cy="14361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951141" y="2830329"/>
            <a:ext cx="661933" cy="19815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613074" y="3771300"/>
            <a:ext cx="1572481" cy="10154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30663" y="3771300"/>
            <a:ext cx="1899775" cy="8350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9"/>
          <p:cNvSpPr txBox="1">
            <a:spLocks noChangeArrowheads="1"/>
          </p:cNvSpPr>
          <p:nvPr/>
        </p:nvSpPr>
        <p:spPr bwMode="auto">
          <a:xfrm>
            <a:off x="1279573" y="1468513"/>
            <a:ext cx="2285767" cy="9233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28" name="文本框 29"/>
          <p:cNvSpPr txBox="1">
            <a:spLocks noChangeArrowheads="1"/>
          </p:cNvSpPr>
          <p:nvPr/>
        </p:nvSpPr>
        <p:spPr bwMode="auto">
          <a:xfrm>
            <a:off x="2332230" y="4780891"/>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29" name="文本框 29"/>
          <p:cNvSpPr txBox="1">
            <a:spLocks noChangeArrowheads="1"/>
          </p:cNvSpPr>
          <p:nvPr/>
        </p:nvSpPr>
        <p:spPr bwMode="auto">
          <a:xfrm>
            <a:off x="3951426" y="1660069"/>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30" name="文本框 29"/>
          <p:cNvSpPr txBox="1">
            <a:spLocks noChangeArrowheads="1"/>
          </p:cNvSpPr>
          <p:nvPr/>
        </p:nvSpPr>
        <p:spPr bwMode="auto">
          <a:xfrm>
            <a:off x="4664460" y="5240768"/>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31" name="文本框 29"/>
          <p:cNvSpPr txBox="1">
            <a:spLocks noChangeArrowheads="1"/>
          </p:cNvSpPr>
          <p:nvPr/>
        </p:nvSpPr>
        <p:spPr bwMode="auto">
          <a:xfrm>
            <a:off x="6255075" y="2625770"/>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32" name="文本框 29"/>
          <p:cNvSpPr txBox="1">
            <a:spLocks noChangeArrowheads="1"/>
          </p:cNvSpPr>
          <p:nvPr/>
        </p:nvSpPr>
        <p:spPr bwMode="auto">
          <a:xfrm>
            <a:off x="8067407" y="4968656"/>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42" name="TextBox 19"/>
          <p:cNvSpPr txBox="1">
            <a:spLocks noChangeArrowheads="1"/>
          </p:cNvSpPr>
          <p:nvPr/>
        </p:nvSpPr>
        <p:spPr bwMode="auto">
          <a:xfrm>
            <a:off x="9782656" y="1503193"/>
            <a:ext cx="1046440" cy="2030927"/>
          </a:xfrm>
          <a:prstGeom prst="rect">
            <a:avLst/>
          </a:prstGeom>
          <a:noFill/>
        </p:spPr>
        <p:txBody>
          <a:bodyPr vert="eaVert" wrap="square" rtlCol="0">
            <a:spAutoFit/>
          </a:bodyPr>
          <a:lstStyle>
            <a:defPPr>
              <a:defRPr lang="zh-CN"/>
            </a:defPPr>
            <a:lvl1pPr algn="ctr">
              <a:defRPr sz="3600" b="1">
                <a:effectLst/>
                <a:latin typeface="方正吕建德字体" panose="02010600010101010101" pitchFamily="2" charset="-122"/>
                <a:ea typeface="方正吕建德字体" panose="02010600010101010101" pitchFamily="2" charset="-122"/>
              </a:defRPr>
            </a:lvl1pPr>
          </a:lstStyle>
          <a:p>
            <a:r>
              <a:rPr lang="zh-CN" altLang="en-US" sz="2800" dirty="0"/>
              <a:t>点击添加文字模板</a:t>
            </a:r>
            <a:endParaRPr lang="zh-CN" altLang="en-US" sz="2800" dirty="0"/>
          </a:p>
        </p:txBody>
      </p:sp>
      <p:grpSp>
        <p:nvGrpSpPr>
          <p:cNvPr id="46" name="组合 45"/>
          <p:cNvGrpSpPr/>
          <p:nvPr/>
        </p:nvGrpSpPr>
        <p:grpSpPr>
          <a:xfrm>
            <a:off x="2722322" y="3730010"/>
            <a:ext cx="937493" cy="937493"/>
            <a:chOff x="5217903" y="3031462"/>
            <a:chExt cx="1620000" cy="1620000"/>
          </a:xfrm>
        </p:grpSpPr>
        <p:sp>
          <p:nvSpPr>
            <p:cNvPr id="47"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a:p>
          </p:txBody>
        </p:sp>
        <p:sp>
          <p:nvSpPr>
            <p:cNvPr id="48"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endParaRPr lang="zh-CN" altLang="en-US"/>
            </a:p>
          </p:txBody>
        </p:sp>
      </p:grpSp>
      <p:grpSp>
        <p:nvGrpSpPr>
          <p:cNvPr id="49" name="组合 48"/>
          <p:cNvGrpSpPr/>
          <p:nvPr/>
        </p:nvGrpSpPr>
        <p:grpSpPr>
          <a:xfrm>
            <a:off x="5068104" y="4207785"/>
            <a:ext cx="937493" cy="937493"/>
            <a:chOff x="5217903" y="3031462"/>
            <a:chExt cx="1620000" cy="1620000"/>
          </a:xfrm>
        </p:grpSpPr>
        <p:sp>
          <p:nvSpPr>
            <p:cNvPr id="50"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a:p>
          </p:txBody>
        </p:sp>
        <p:sp>
          <p:nvSpPr>
            <p:cNvPr id="51"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endParaRPr lang="zh-CN" altLang="en-US"/>
            </a:p>
          </p:txBody>
        </p:sp>
      </p:grpSp>
      <p:grpSp>
        <p:nvGrpSpPr>
          <p:cNvPr id="52" name="组合 51"/>
          <p:cNvGrpSpPr/>
          <p:nvPr/>
        </p:nvGrpSpPr>
        <p:grpSpPr>
          <a:xfrm>
            <a:off x="4418324" y="2499690"/>
            <a:ext cx="937493" cy="937493"/>
            <a:chOff x="5217903" y="3031462"/>
            <a:chExt cx="1620000" cy="1620000"/>
          </a:xfrm>
        </p:grpSpPr>
        <p:sp>
          <p:nvSpPr>
            <p:cNvPr id="53"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a:p>
          </p:txBody>
        </p:sp>
        <p:sp>
          <p:nvSpPr>
            <p:cNvPr id="54"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endParaRPr lang="zh-CN" altLang="en-US"/>
            </a:p>
          </p:txBody>
        </p:sp>
      </p:grpSp>
      <p:grpSp>
        <p:nvGrpSpPr>
          <p:cNvPr id="55" name="组合 54"/>
          <p:cNvGrpSpPr/>
          <p:nvPr/>
        </p:nvGrpSpPr>
        <p:grpSpPr>
          <a:xfrm>
            <a:off x="1878208" y="2295003"/>
            <a:ext cx="937493" cy="937493"/>
            <a:chOff x="5217903" y="3031462"/>
            <a:chExt cx="1620000" cy="1620000"/>
          </a:xfrm>
        </p:grpSpPr>
        <p:sp>
          <p:nvSpPr>
            <p:cNvPr id="56"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a:p>
          </p:txBody>
        </p:sp>
        <p:sp>
          <p:nvSpPr>
            <p:cNvPr id="57"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endParaRPr lang="zh-CN" altLang="en-US"/>
            </a:p>
          </p:txBody>
        </p:sp>
      </p:grpSp>
      <p:grpSp>
        <p:nvGrpSpPr>
          <p:cNvPr id="58" name="组合 57"/>
          <p:cNvGrpSpPr/>
          <p:nvPr/>
        </p:nvGrpSpPr>
        <p:grpSpPr>
          <a:xfrm>
            <a:off x="6588663" y="3457724"/>
            <a:ext cx="937493" cy="937493"/>
            <a:chOff x="5217903" y="3031462"/>
            <a:chExt cx="1620000" cy="1620000"/>
          </a:xfrm>
        </p:grpSpPr>
        <p:sp>
          <p:nvSpPr>
            <p:cNvPr id="59"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dirty="0"/>
            </a:p>
          </p:txBody>
        </p:sp>
        <p:sp>
          <p:nvSpPr>
            <p:cNvPr id="60"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endParaRPr lang="zh-CN" altLang="en-US"/>
            </a:p>
          </p:txBody>
        </p:sp>
      </p:grpSp>
      <p:grpSp>
        <p:nvGrpSpPr>
          <p:cNvPr id="61" name="组合 60"/>
          <p:cNvGrpSpPr/>
          <p:nvPr/>
        </p:nvGrpSpPr>
        <p:grpSpPr>
          <a:xfrm>
            <a:off x="8499667" y="4025099"/>
            <a:ext cx="937493" cy="937493"/>
            <a:chOff x="5217903" y="3031462"/>
            <a:chExt cx="1620000" cy="1620000"/>
          </a:xfrm>
        </p:grpSpPr>
        <p:sp>
          <p:nvSpPr>
            <p:cNvPr id="62" name="任意多边形 2"/>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ln>
          </p:spPr>
          <p:txBody>
            <a:bodyPr vert="horz" wrap="square" lIns="91440" tIns="45720" rIns="91440" bIns="45720" numCol="1" anchor="t" anchorCtr="0" compatLnSpc="1">
              <a:noAutofit/>
            </a:bodyPr>
            <a:lstStyle/>
            <a:p>
              <a:endParaRPr lang="zh-CN" altLang="en-US" dirty="0"/>
            </a:p>
          </p:txBody>
        </p:sp>
        <p:sp>
          <p:nvSpPr>
            <p:cNvPr id="63" name="任意多边形 3"/>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noAutofit/>
            </a:bodyPr>
            <a:lstStyle/>
            <a:p>
              <a:endParaRPr lang="zh-CN" altLang="en-US"/>
            </a:p>
          </p:txBody>
        </p:sp>
      </p:grpSp>
      <p:pic>
        <p:nvPicPr>
          <p:cNvPr id="64" name="图片 63"/>
          <p:cNvPicPr>
            <a:picLocks noChangeAspect="1"/>
          </p:cNvPicPr>
          <p:nvPr/>
        </p:nvPicPr>
        <p:blipFill rotWithShape="1">
          <a:blip r:embed="rId1" cstate="print">
            <a:clrChange>
              <a:clrFrom>
                <a:srgbClr val="FEFEFE"/>
              </a:clrFrom>
              <a:clrTo>
                <a:srgbClr val="FEFEFE">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60049" t="5801" r="6123" b="6692"/>
          <a:stretch>
            <a:fillRect/>
          </a:stretch>
        </p:blipFill>
        <p:spPr>
          <a:xfrm>
            <a:off x="10585094" y="2121734"/>
            <a:ext cx="1057863" cy="1504949"/>
          </a:xfrm>
          <a:prstGeom prst="rect">
            <a:avLst/>
          </a:prstGeom>
        </p:spPr>
      </p:pic>
      <p:grpSp>
        <p:nvGrpSpPr>
          <p:cNvPr id="33" name="组合 32"/>
          <p:cNvGrpSpPr/>
          <p:nvPr/>
        </p:nvGrpSpPr>
        <p:grpSpPr>
          <a:xfrm>
            <a:off x="4169796" y="207515"/>
            <a:ext cx="3848041" cy="584775"/>
            <a:chOff x="4192129" y="276614"/>
            <a:chExt cx="3848041" cy="584775"/>
          </a:xfrm>
        </p:grpSpPr>
        <p:sp>
          <p:nvSpPr>
            <p:cNvPr id="34" name="文本框 33"/>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35"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6"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1000" fill="hold"/>
                                        <p:tgtEl>
                                          <p:spTgt spid="55"/>
                                        </p:tgtEl>
                                        <p:attrNameLst>
                                          <p:attrName>ppt_w</p:attrName>
                                        </p:attrNameLst>
                                      </p:cBhvr>
                                      <p:tavLst>
                                        <p:tav tm="0">
                                          <p:val>
                                            <p:fltVal val="0"/>
                                          </p:val>
                                        </p:tav>
                                        <p:tav tm="100000">
                                          <p:val>
                                            <p:strVal val="#ppt_w"/>
                                          </p:val>
                                        </p:tav>
                                      </p:tavLst>
                                    </p:anim>
                                    <p:anim calcmode="lin" valueType="num">
                                      <p:cBhvr>
                                        <p:cTn id="14" dur="1000" fill="hold"/>
                                        <p:tgtEl>
                                          <p:spTgt spid="55"/>
                                        </p:tgtEl>
                                        <p:attrNameLst>
                                          <p:attrName>ppt_h</p:attrName>
                                        </p:attrNameLst>
                                      </p:cBhvr>
                                      <p:tavLst>
                                        <p:tav tm="0">
                                          <p:val>
                                            <p:fltVal val="0"/>
                                          </p:val>
                                        </p:tav>
                                        <p:tav tm="100000">
                                          <p:val>
                                            <p:strVal val="#ppt_h"/>
                                          </p:val>
                                        </p:tav>
                                      </p:tavLst>
                                    </p:anim>
                                    <p:anim calcmode="lin" valueType="num">
                                      <p:cBhvr>
                                        <p:cTn id="15" dur="1000" fill="hold"/>
                                        <p:tgtEl>
                                          <p:spTgt spid="55"/>
                                        </p:tgtEl>
                                        <p:attrNameLst>
                                          <p:attrName>style.rotation</p:attrName>
                                        </p:attrNameLst>
                                      </p:cBhvr>
                                      <p:tavLst>
                                        <p:tav tm="0">
                                          <p:val>
                                            <p:fltVal val="90"/>
                                          </p:val>
                                        </p:tav>
                                        <p:tav tm="100000">
                                          <p:val>
                                            <p:fltVal val="0"/>
                                          </p:val>
                                        </p:tav>
                                      </p:tavLst>
                                    </p:anim>
                                    <p:animEffect transition="in" filter="fade">
                                      <p:cBhvr>
                                        <p:cTn id="16" dur="1000"/>
                                        <p:tgtEl>
                                          <p:spTgt spid="55"/>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1000" fill="hold"/>
                                        <p:tgtEl>
                                          <p:spTgt spid="46"/>
                                        </p:tgtEl>
                                        <p:attrNameLst>
                                          <p:attrName>ppt_w</p:attrName>
                                        </p:attrNameLst>
                                      </p:cBhvr>
                                      <p:tavLst>
                                        <p:tav tm="0">
                                          <p:val>
                                            <p:fltVal val="0"/>
                                          </p:val>
                                        </p:tav>
                                        <p:tav tm="100000">
                                          <p:val>
                                            <p:strVal val="#ppt_w"/>
                                          </p:val>
                                        </p:tav>
                                      </p:tavLst>
                                    </p:anim>
                                    <p:anim calcmode="lin" valueType="num">
                                      <p:cBhvr>
                                        <p:cTn id="29" dur="1000" fill="hold"/>
                                        <p:tgtEl>
                                          <p:spTgt spid="46"/>
                                        </p:tgtEl>
                                        <p:attrNameLst>
                                          <p:attrName>ppt_h</p:attrName>
                                        </p:attrNameLst>
                                      </p:cBhvr>
                                      <p:tavLst>
                                        <p:tav tm="0">
                                          <p:val>
                                            <p:fltVal val="0"/>
                                          </p:val>
                                        </p:tav>
                                        <p:tav tm="100000">
                                          <p:val>
                                            <p:strVal val="#ppt_h"/>
                                          </p:val>
                                        </p:tav>
                                      </p:tavLst>
                                    </p:anim>
                                    <p:anim calcmode="lin" valueType="num">
                                      <p:cBhvr>
                                        <p:cTn id="30" dur="1000" fill="hold"/>
                                        <p:tgtEl>
                                          <p:spTgt spid="46"/>
                                        </p:tgtEl>
                                        <p:attrNameLst>
                                          <p:attrName>style.rotation</p:attrName>
                                        </p:attrNameLst>
                                      </p:cBhvr>
                                      <p:tavLst>
                                        <p:tav tm="0">
                                          <p:val>
                                            <p:fltVal val="90"/>
                                          </p:val>
                                        </p:tav>
                                        <p:tav tm="100000">
                                          <p:val>
                                            <p:fltVal val="0"/>
                                          </p:val>
                                        </p:tav>
                                      </p:tavLst>
                                    </p:anim>
                                    <p:animEffect transition="in" filter="fade">
                                      <p:cBhvr>
                                        <p:cTn id="31" dur="1000"/>
                                        <p:tgtEl>
                                          <p:spTgt spid="4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5000"/>
                            </p:stCondLst>
                            <p:childTnLst>
                              <p:par>
                                <p:cTn id="41" presetID="31"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1000" fill="hold"/>
                                        <p:tgtEl>
                                          <p:spTgt spid="52"/>
                                        </p:tgtEl>
                                        <p:attrNameLst>
                                          <p:attrName>ppt_w</p:attrName>
                                        </p:attrNameLst>
                                      </p:cBhvr>
                                      <p:tavLst>
                                        <p:tav tm="0">
                                          <p:val>
                                            <p:fltVal val="0"/>
                                          </p:val>
                                        </p:tav>
                                        <p:tav tm="100000">
                                          <p:val>
                                            <p:strVal val="#ppt_w"/>
                                          </p:val>
                                        </p:tav>
                                      </p:tavLst>
                                    </p:anim>
                                    <p:anim calcmode="lin" valueType="num">
                                      <p:cBhvr>
                                        <p:cTn id="44" dur="1000" fill="hold"/>
                                        <p:tgtEl>
                                          <p:spTgt spid="52"/>
                                        </p:tgtEl>
                                        <p:attrNameLst>
                                          <p:attrName>ppt_h</p:attrName>
                                        </p:attrNameLst>
                                      </p:cBhvr>
                                      <p:tavLst>
                                        <p:tav tm="0">
                                          <p:val>
                                            <p:fltVal val="0"/>
                                          </p:val>
                                        </p:tav>
                                        <p:tav tm="100000">
                                          <p:val>
                                            <p:strVal val="#ppt_h"/>
                                          </p:val>
                                        </p:tav>
                                      </p:tavLst>
                                    </p:anim>
                                    <p:anim calcmode="lin" valueType="num">
                                      <p:cBhvr>
                                        <p:cTn id="45" dur="1000" fill="hold"/>
                                        <p:tgtEl>
                                          <p:spTgt spid="52"/>
                                        </p:tgtEl>
                                        <p:attrNameLst>
                                          <p:attrName>style.rotation</p:attrName>
                                        </p:attrNameLst>
                                      </p:cBhvr>
                                      <p:tavLst>
                                        <p:tav tm="0">
                                          <p:val>
                                            <p:fltVal val="90"/>
                                          </p:val>
                                        </p:tav>
                                        <p:tav tm="100000">
                                          <p:val>
                                            <p:fltVal val="0"/>
                                          </p:val>
                                        </p:tav>
                                      </p:tavLst>
                                    </p:anim>
                                    <p:animEffect transition="in" filter="fade">
                                      <p:cBhvr>
                                        <p:cTn id="46" dur="1000"/>
                                        <p:tgtEl>
                                          <p:spTgt spid="52"/>
                                        </p:tgtEl>
                                      </p:cBhvr>
                                    </p:animEffect>
                                  </p:childTnLst>
                                </p:cTn>
                              </p:par>
                            </p:childTnLst>
                          </p:cTn>
                        </p:par>
                        <p:par>
                          <p:cTn id="47" fill="hold">
                            <p:stCondLst>
                              <p:cond delay="6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6500"/>
                            </p:stCondLst>
                            <p:childTnLst>
                              <p:par>
                                <p:cTn id="52" presetID="22" presetClass="entr" presetSubtype="8"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par>
                          <p:cTn id="55" fill="hold">
                            <p:stCondLst>
                              <p:cond delay="7000"/>
                            </p:stCondLst>
                            <p:childTnLst>
                              <p:par>
                                <p:cTn id="56" presetID="31" presetClass="entr" presetSubtype="0" fill="hold" nodeType="after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p:cTn id="58" dur="1000" fill="hold"/>
                                        <p:tgtEl>
                                          <p:spTgt spid="49"/>
                                        </p:tgtEl>
                                        <p:attrNameLst>
                                          <p:attrName>ppt_w</p:attrName>
                                        </p:attrNameLst>
                                      </p:cBhvr>
                                      <p:tavLst>
                                        <p:tav tm="0">
                                          <p:val>
                                            <p:fltVal val="0"/>
                                          </p:val>
                                        </p:tav>
                                        <p:tav tm="100000">
                                          <p:val>
                                            <p:strVal val="#ppt_w"/>
                                          </p:val>
                                        </p:tav>
                                      </p:tavLst>
                                    </p:anim>
                                    <p:anim calcmode="lin" valueType="num">
                                      <p:cBhvr>
                                        <p:cTn id="59" dur="1000" fill="hold"/>
                                        <p:tgtEl>
                                          <p:spTgt spid="49"/>
                                        </p:tgtEl>
                                        <p:attrNameLst>
                                          <p:attrName>ppt_h</p:attrName>
                                        </p:attrNameLst>
                                      </p:cBhvr>
                                      <p:tavLst>
                                        <p:tav tm="0">
                                          <p:val>
                                            <p:fltVal val="0"/>
                                          </p:val>
                                        </p:tav>
                                        <p:tav tm="100000">
                                          <p:val>
                                            <p:strVal val="#ppt_h"/>
                                          </p:val>
                                        </p:tav>
                                      </p:tavLst>
                                    </p:anim>
                                    <p:anim calcmode="lin" valueType="num">
                                      <p:cBhvr>
                                        <p:cTn id="60" dur="1000" fill="hold"/>
                                        <p:tgtEl>
                                          <p:spTgt spid="49"/>
                                        </p:tgtEl>
                                        <p:attrNameLst>
                                          <p:attrName>style.rotation</p:attrName>
                                        </p:attrNameLst>
                                      </p:cBhvr>
                                      <p:tavLst>
                                        <p:tav tm="0">
                                          <p:val>
                                            <p:fltVal val="90"/>
                                          </p:val>
                                        </p:tav>
                                        <p:tav tm="100000">
                                          <p:val>
                                            <p:fltVal val="0"/>
                                          </p:val>
                                        </p:tav>
                                      </p:tavLst>
                                    </p:anim>
                                    <p:animEffect transition="in" filter="fade">
                                      <p:cBhvr>
                                        <p:cTn id="61" dur="1000"/>
                                        <p:tgtEl>
                                          <p:spTgt spid="49"/>
                                        </p:tgtEl>
                                      </p:cBhvr>
                                    </p:animEffect>
                                  </p:childTnLst>
                                </p:cTn>
                              </p:par>
                            </p:childTnLst>
                          </p:cTn>
                        </p:par>
                        <p:par>
                          <p:cTn id="62" fill="hold">
                            <p:stCondLst>
                              <p:cond delay="8000"/>
                            </p:stCondLst>
                            <p:childTnLst>
                              <p:par>
                                <p:cTn id="63" presetID="10" presetClass="entr" presetSubtype="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8500"/>
                            </p:stCondLst>
                            <p:childTnLst>
                              <p:par>
                                <p:cTn id="67" presetID="22" presetClass="entr" presetSubtype="8"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childTnLst>
                          </p:cTn>
                        </p:par>
                        <p:par>
                          <p:cTn id="70" fill="hold">
                            <p:stCondLst>
                              <p:cond delay="9000"/>
                            </p:stCondLst>
                            <p:childTnLst>
                              <p:par>
                                <p:cTn id="71" presetID="31" presetClass="entr" presetSubtype="0"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p:cTn id="73" dur="1000" fill="hold"/>
                                        <p:tgtEl>
                                          <p:spTgt spid="58"/>
                                        </p:tgtEl>
                                        <p:attrNameLst>
                                          <p:attrName>ppt_w</p:attrName>
                                        </p:attrNameLst>
                                      </p:cBhvr>
                                      <p:tavLst>
                                        <p:tav tm="0">
                                          <p:val>
                                            <p:fltVal val="0"/>
                                          </p:val>
                                        </p:tav>
                                        <p:tav tm="100000">
                                          <p:val>
                                            <p:strVal val="#ppt_w"/>
                                          </p:val>
                                        </p:tav>
                                      </p:tavLst>
                                    </p:anim>
                                    <p:anim calcmode="lin" valueType="num">
                                      <p:cBhvr>
                                        <p:cTn id="74" dur="1000" fill="hold"/>
                                        <p:tgtEl>
                                          <p:spTgt spid="58"/>
                                        </p:tgtEl>
                                        <p:attrNameLst>
                                          <p:attrName>ppt_h</p:attrName>
                                        </p:attrNameLst>
                                      </p:cBhvr>
                                      <p:tavLst>
                                        <p:tav tm="0">
                                          <p:val>
                                            <p:fltVal val="0"/>
                                          </p:val>
                                        </p:tav>
                                        <p:tav tm="100000">
                                          <p:val>
                                            <p:strVal val="#ppt_h"/>
                                          </p:val>
                                        </p:tav>
                                      </p:tavLst>
                                    </p:anim>
                                    <p:anim calcmode="lin" valueType="num">
                                      <p:cBhvr>
                                        <p:cTn id="75" dur="1000" fill="hold"/>
                                        <p:tgtEl>
                                          <p:spTgt spid="58"/>
                                        </p:tgtEl>
                                        <p:attrNameLst>
                                          <p:attrName>style.rotation</p:attrName>
                                        </p:attrNameLst>
                                      </p:cBhvr>
                                      <p:tavLst>
                                        <p:tav tm="0">
                                          <p:val>
                                            <p:fltVal val="90"/>
                                          </p:val>
                                        </p:tav>
                                        <p:tav tm="100000">
                                          <p:val>
                                            <p:fltVal val="0"/>
                                          </p:val>
                                        </p:tav>
                                      </p:tavLst>
                                    </p:anim>
                                    <p:animEffect transition="in" filter="fade">
                                      <p:cBhvr>
                                        <p:cTn id="76" dur="1000"/>
                                        <p:tgtEl>
                                          <p:spTgt spid="58"/>
                                        </p:tgtEl>
                                      </p:cBhvr>
                                    </p:animEffect>
                                  </p:childTnLst>
                                </p:cTn>
                              </p:par>
                            </p:childTnLst>
                          </p:cTn>
                        </p:par>
                        <p:par>
                          <p:cTn id="77" fill="hold">
                            <p:stCondLst>
                              <p:cond delay="100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par>
                          <p:cTn id="81" fill="hold">
                            <p:stCondLst>
                              <p:cond delay="10500"/>
                            </p:stCondLst>
                            <p:childTnLst>
                              <p:par>
                                <p:cTn id="82" presetID="22" presetClass="entr" presetSubtype="8" fill="hold" nodeType="after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par>
                          <p:cTn id="85" fill="hold">
                            <p:stCondLst>
                              <p:cond delay="11000"/>
                            </p:stCondLst>
                            <p:childTnLst>
                              <p:par>
                                <p:cTn id="86" presetID="31" presetClass="entr" presetSubtype="0"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p:cTn id="88" dur="1000" fill="hold"/>
                                        <p:tgtEl>
                                          <p:spTgt spid="61"/>
                                        </p:tgtEl>
                                        <p:attrNameLst>
                                          <p:attrName>ppt_w</p:attrName>
                                        </p:attrNameLst>
                                      </p:cBhvr>
                                      <p:tavLst>
                                        <p:tav tm="0">
                                          <p:val>
                                            <p:fltVal val="0"/>
                                          </p:val>
                                        </p:tav>
                                        <p:tav tm="100000">
                                          <p:val>
                                            <p:strVal val="#ppt_w"/>
                                          </p:val>
                                        </p:tav>
                                      </p:tavLst>
                                    </p:anim>
                                    <p:anim calcmode="lin" valueType="num">
                                      <p:cBhvr>
                                        <p:cTn id="89" dur="1000" fill="hold"/>
                                        <p:tgtEl>
                                          <p:spTgt spid="61"/>
                                        </p:tgtEl>
                                        <p:attrNameLst>
                                          <p:attrName>ppt_h</p:attrName>
                                        </p:attrNameLst>
                                      </p:cBhvr>
                                      <p:tavLst>
                                        <p:tav tm="0">
                                          <p:val>
                                            <p:fltVal val="0"/>
                                          </p:val>
                                        </p:tav>
                                        <p:tav tm="100000">
                                          <p:val>
                                            <p:strVal val="#ppt_h"/>
                                          </p:val>
                                        </p:tav>
                                      </p:tavLst>
                                    </p:anim>
                                    <p:anim calcmode="lin" valueType="num">
                                      <p:cBhvr>
                                        <p:cTn id="90" dur="1000" fill="hold"/>
                                        <p:tgtEl>
                                          <p:spTgt spid="61"/>
                                        </p:tgtEl>
                                        <p:attrNameLst>
                                          <p:attrName>style.rotation</p:attrName>
                                        </p:attrNameLst>
                                      </p:cBhvr>
                                      <p:tavLst>
                                        <p:tav tm="0">
                                          <p:val>
                                            <p:fltVal val="90"/>
                                          </p:val>
                                        </p:tav>
                                        <p:tav tm="100000">
                                          <p:val>
                                            <p:fltVal val="0"/>
                                          </p:val>
                                        </p:tav>
                                      </p:tavLst>
                                    </p:anim>
                                    <p:animEffect transition="in" filter="fade">
                                      <p:cBhvr>
                                        <p:cTn id="91" dur="1000"/>
                                        <p:tgtEl>
                                          <p:spTgt spid="61"/>
                                        </p:tgtEl>
                                      </p:cBhvr>
                                    </p:animEffect>
                                  </p:childTnLst>
                                </p:cTn>
                              </p:par>
                            </p:childTnLst>
                          </p:cTn>
                        </p:par>
                        <p:par>
                          <p:cTn id="92" fill="hold">
                            <p:stCondLst>
                              <p:cond delay="12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667"/>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16"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685196" y="1610019"/>
            <a:ext cx="4937447" cy="3637961"/>
            <a:chOff x="1359422" y="1981200"/>
            <a:chExt cx="4736579" cy="3489960"/>
          </a:xfrm>
        </p:grpSpPr>
        <p:sp>
          <p:nvSpPr>
            <p:cNvPr id="5" name="椭圆 4"/>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pic>
        <p:nvPicPr>
          <p:cNvPr id="8" name="图片 7" descr="图片包含 鲜花&#10;&#10;已生成极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b="50000"/>
          <a:stretch>
            <a:fillRect/>
          </a:stretch>
        </p:blipFill>
        <p:spPr>
          <a:xfrm>
            <a:off x="7516406" y="0"/>
            <a:ext cx="4675594" cy="3429000"/>
          </a:xfrm>
          <a:prstGeom prst="rect">
            <a:avLst/>
          </a:prstGeom>
        </p:spPr>
      </p:pic>
      <p:grpSp>
        <p:nvGrpSpPr>
          <p:cNvPr id="9" name="组合 8"/>
          <p:cNvGrpSpPr/>
          <p:nvPr/>
        </p:nvGrpSpPr>
        <p:grpSpPr>
          <a:xfrm>
            <a:off x="4711036" y="2098890"/>
            <a:ext cx="355600" cy="484188"/>
            <a:chOff x="4755469" y="4479245"/>
            <a:chExt cx="355600" cy="484188"/>
          </a:xfrm>
        </p:grpSpPr>
        <p:sp>
          <p:nvSpPr>
            <p:cNvPr id="10"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11"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12"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grpSp>
      <p:sp>
        <p:nvSpPr>
          <p:cNvPr id="13" name="文本框 12"/>
          <p:cNvSpPr txBox="1"/>
          <p:nvPr/>
        </p:nvSpPr>
        <p:spPr>
          <a:xfrm>
            <a:off x="3800883" y="2294153"/>
            <a:ext cx="1415773" cy="1569660"/>
          </a:xfrm>
          <a:prstGeom prst="rect">
            <a:avLst/>
          </a:prstGeom>
          <a:noFill/>
          <a:effectLst/>
        </p:spPr>
        <p:txBody>
          <a:bodyPr wrap="none" rtlCol="0" anchor="ctr">
            <a:spAutoFit/>
          </a:bodyPr>
          <a:lstStyle/>
          <a:p>
            <a:pPr algn="ctr"/>
            <a:r>
              <a:rPr lang="zh-CN" altLang="en-US" sz="9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录</a:t>
            </a:r>
            <a:endParaRPr lang="en-US" altLang="zh-CN" sz="9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14" name="矩形 13"/>
          <p:cNvSpPr/>
          <p:nvPr/>
        </p:nvSpPr>
        <p:spPr>
          <a:xfrm>
            <a:off x="2891674" y="783476"/>
            <a:ext cx="1659430" cy="1862048"/>
          </a:xfrm>
          <a:prstGeom prst="rect">
            <a:avLst/>
          </a:prstGeom>
        </p:spPr>
        <p:txBody>
          <a:bodyPr wrap="none">
            <a:spAutoFit/>
          </a:bodyPr>
          <a:lstStyle/>
          <a:p>
            <a:pPr algn="ctr"/>
            <a:r>
              <a:rPr lang="zh-CN" altLang="en-US" sz="115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目</a:t>
            </a:r>
            <a:endParaRPr lang="en-US" altLang="zh-CN" sz="115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grpSp>
        <p:nvGrpSpPr>
          <p:cNvPr id="34" name="组合 33"/>
          <p:cNvGrpSpPr/>
          <p:nvPr/>
        </p:nvGrpSpPr>
        <p:grpSpPr>
          <a:xfrm>
            <a:off x="6021219" y="1610019"/>
            <a:ext cx="922263" cy="3575487"/>
            <a:chOff x="6068505" y="1692473"/>
            <a:chExt cx="922263" cy="3575487"/>
          </a:xfrm>
        </p:grpSpPr>
        <p:grpSp>
          <p:nvGrpSpPr>
            <p:cNvPr id="29" name="组合 28"/>
            <p:cNvGrpSpPr/>
            <p:nvPr/>
          </p:nvGrpSpPr>
          <p:grpSpPr>
            <a:xfrm>
              <a:off x="6068505" y="1692473"/>
              <a:ext cx="922263" cy="638986"/>
              <a:chOff x="1864138" y="2257423"/>
              <a:chExt cx="900474" cy="623890"/>
            </a:xfrm>
          </p:grpSpPr>
          <p:pic>
            <p:nvPicPr>
              <p:cNvPr id="31" name="图片 30"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32" name="文本框 31"/>
              <p:cNvSpPr txBox="1"/>
              <p:nvPr/>
            </p:nvSpPr>
            <p:spPr>
              <a:xfrm>
                <a:off x="1902282" y="2257423"/>
                <a:ext cx="862330" cy="512682"/>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壹</a:t>
                </a:r>
                <a:endPar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30" name="矩形 29"/>
            <p:cNvSpPr/>
            <p:nvPr/>
          </p:nvSpPr>
          <p:spPr>
            <a:xfrm>
              <a:off x="6123246" y="2405638"/>
              <a:ext cx="553998" cy="2862322"/>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请插入您的标题文本</a:t>
              </a:r>
              <a:endParaRPr lang="zh-CN" altLang="en-US" sz="2400" dirty="0">
                <a:latin typeface="汉仪中楷简" panose="02010604000101010101" pitchFamily="2" charset="-122"/>
                <a:ea typeface="汉仪中楷简" panose="02010604000101010101" pitchFamily="2" charset="-122"/>
              </a:endParaRPr>
            </a:p>
          </p:txBody>
        </p:sp>
      </p:grpSp>
      <p:pic>
        <p:nvPicPr>
          <p:cNvPr id="33" name="图片 32" descr="图片包含 物体, 室内, 镜子, 就坐&#10;&#10;已生成高可信度的说明"/>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06637" y="3590780"/>
            <a:ext cx="303053" cy="1657200"/>
          </a:xfrm>
          <a:prstGeom prst="rect">
            <a:avLst/>
          </a:prstGeom>
        </p:spPr>
      </p:pic>
      <p:grpSp>
        <p:nvGrpSpPr>
          <p:cNvPr id="35" name="组合 34"/>
          <p:cNvGrpSpPr/>
          <p:nvPr/>
        </p:nvGrpSpPr>
        <p:grpSpPr>
          <a:xfrm>
            <a:off x="7942727" y="1610019"/>
            <a:ext cx="922263" cy="3575487"/>
            <a:chOff x="6068505" y="1692473"/>
            <a:chExt cx="922263" cy="3575487"/>
          </a:xfrm>
        </p:grpSpPr>
        <p:grpSp>
          <p:nvGrpSpPr>
            <p:cNvPr id="36" name="组合 35"/>
            <p:cNvGrpSpPr/>
            <p:nvPr/>
          </p:nvGrpSpPr>
          <p:grpSpPr>
            <a:xfrm>
              <a:off x="6068505" y="1692473"/>
              <a:ext cx="922263" cy="638986"/>
              <a:chOff x="1864138" y="2257423"/>
              <a:chExt cx="900474" cy="623890"/>
            </a:xfrm>
          </p:grpSpPr>
          <p:pic>
            <p:nvPicPr>
              <p:cNvPr id="38" name="图片 37"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39" name="文本框 38"/>
              <p:cNvSpPr txBox="1"/>
              <p:nvPr/>
            </p:nvSpPr>
            <p:spPr>
              <a:xfrm>
                <a:off x="1902282" y="2257423"/>
                <a:ext cx="862330" cy="5709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叁</a:t>
                </a:r>
                <a:endPar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37" name="矩形 36"/>
            <p:cNvSpPr/>
            <p:nvPr/>
          </p:nvSpPr>
          <p:spPr>
            <a:xfrm>
              <a:off x="6123246" y="2405638"/>
              <a:ext cx="553998" cy="2862322"/>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请插入您的标题文本</a:t>
              </a:r>
              <a:endParaRPr lang="zh-CN" altLang="en-US" sz="2400" dirty="0">
                <a:latin typeface="汉仪中楷简" panose="02010604000101010101" pitchFamily="2" charset="-122"/>
                <a:ea typeface="汉仪中楷简" panose="02010604000101010101" pitchFamily="2" charset="-122"/>
              </a:endParaRPr>
            </a:p>
          </p:txBody>
        </p:sp>
      </p:grpSp>
      <p:grpSp>
        <p:nvGrpSpPr>
          <p:cNvPr id="40" name="组合 39"/>
          <p:cNvGrpSpPr/>
          <p:nvPr/>
        </p:nvGrpSpPr>
        <p:grpSpPr>
          <a:xfrm>
            <a:off x="6981972" y="2295787"/>
            <a:ext cx="922263" cy="3575487"/>
            <a:chOff x="6068505" y="1692473"/>
            <a:chExt cx="922263" cy="3575487"/>
          </a:xfrm>
        </p:grpSpPr>
        <p:grpSp>
          <p:nvGrpSpPr>
            <p:cNvPr id="41" name="组合 40"/>
            <p:cNvGrpSpPr/>
            <p:nvPr/>
          </p:nvGrpSpPr>
          <p:grpSpPr>
            <a:xfrm>
              <a:off x="6068505" y="1692473"/>
              <a:ext cx="922263" cy="638986"/>
              <a:chOff x="1864138" y="2257423"/>
              <a:chExt cx="900474" cy="623890"/>
            </a:xfrm>
          </p:grpSpPr>
          <p:pic>
            <p:nvPicPr>
              <p:cNvPr id="43" name="图片 42"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44" name="文本框 43"/>
              <p:cNvSpPr txBox="1"/>
              <p:nvPr/>
            </p:nvSpPr>
            <p:spPr>
              <a:xfrm>
                <a:off x="1902282" y="2257423"/>
                <a:ext cx="862330" cy="5709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贰</a:t>
                </a:r>
                <a:endPar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42" name="矩形 41"/>
            <p:cNvSpPr/>
            <p:nvPr/>
          </p:nvSpPr>
          <p:spPr>
            <a:xfrm>
              <a:off x="6123246" y="2405638"/>
              <a:ext cx="553998" cy="2862322"/>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请插入您的标题文本</a:t>
              </a:r>
              <a:endParaRPr lang="zh-CN" altLang="en-US" sz="2400" dirty="0">
                <a:latin typeface="汉仪中楷简" panose="02010604000101010101" pitchFamily="2" charset="-122"/>
                <a:ea typeface="汉仪中楷简" panose="02010604000101010101" pitchFamily="2" charset="-122"/>
              </a:endParaRPr>
            </a:p>
          </p:txBody>
        </p:sp>
      </p:grpSp>
      <p:grpSp>
        <p:nvGrpSpPr>
          <p:cNvPr id="45" name="组合 44"/>
          <p:cNvGrpSpPr/>
          <p:nvPr/>
        </p:nvGrpSpPr>
        <p:grpSpPr>
          <a:xfrm>
            <a:off x="8903481" y="2295787"/>
            <a:ext cx="922263" cy="3575487"/>
            <a:chOff x="6068505" y="1692473"/>
            <a:chExt cx="922263" cy="3575487"/>
          </a:xfrm>
        </p:grpSpPr>
        <p:grpSp>
          <p:nvGrpSpPr>
            <p:cNvPr id="46" name="组合 45"/>
            <p:cNvGrpSpPr/>
            <p:nvPr/>
          </p:nvGrpSpPr>
          <p:grpSpPr>
            <a:xfrm>
              <a:off x="6068505" y="1692473"/>
              <a:ext cx="922263" cy="638986"/>
              <a:chOff x="1864138" y="2257423"/>
              <a:chExt cx="900474" cy="623890"/>
            </a:xfrm>
          </p:grpSpPr>
          <p:pic>
            <p:nvPicPr>
              <p:cNvPr id="48" name="图片 47"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49" name="文本框 48"/>
              <p:cNvSpPr txBox="1"/>
              <p:nvPr/>
            </p:nvSpPr>
            <p:spPr>
              <a:xfrm>
                <a:off x="1902282" y="2257423"/>
                <a:ext cx="862330" cy="5709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肆</a:t>
                </a:r>
                <a:endPar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47" name="矩形 46"/>
            <p:cNvSpPr/>
            <p:nvPr/>
          </p:nvSpPr>
          <p:spPr>
            <a:xfrm>
              <a:off x="6123246" y="2405638"/>
              <a:ext cx="553998" cy="2862322"/>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请插入您的标题文本</a:t>
              </a:r>
              <a:endParaRPr lang="zh-CN" altLang="en-US" sz="2400" dirty="0">
                <a:latin typeface="汉仪中楷简" panose="02010604000101010101" pitchFamily="2" charset="-122"/>
                <a:ea typeface="汉仪中楷简" panose="02010604000101010101" pitchFamily="2" charset="-122"/>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fltVal val="0.5"/>
                                          </p:val>
                                        </p:tav>
                                        <p:tav tm="100000">
                                          <p:val>
                                            <p:strVal val="#ppt_x"/>
                                          </p:val>
                                        </p:tav>
                                      </p:tavLst>
                                    </p:anim>
                                    <p:anim calcmode="lin" valueType="num">
                                      <p:cBhvr>
                                        <p:cTn id="11" dur="1000" fill="hold"/>
                                        <p:tgtEl>
                                          <p:spTgt spid="1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25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fltVal val="0.5"/>
                                          </p:val>
                                        </p:tav>
                                        <p:tav tm="100000">
                                          <p:val>
                                            <p:strVal val="#ppt_x"/>
                                          </p:val>
                                        </p:tav>
                                      </p:tavLst>
                                    </p:anim>
                                    <p:anim calcmode="lin" valueType="num">
                                      <p:cBhvr>
                                        <p:cTn id="18" dur="1000" fill="hold"/>
                                        <p:tgtEl>
                                          <p:spTgt spid="13"/>
                                        </p:tgtEl>
                                        <p:attrNameLst>
                                          <p:attrName>ppt_y</p:attrName>
                                        </p:attrNameLst>
                                      </p:cBhvr>
                                      <p:tavLst>
                                        <p:tav tm="0">
                                          <p:val>
                                            <p:fltVal val="0.5"/>
                                          </p:val>
                                        </p:tav>
                                        <p:tav tm="100000">
                                          <p:val>
                                            <p:strVal val="#ppt_y"/>
                                          </p:val>
                                        </p:tav>
                                      </p:tavLst>
                                    </p:anim>
                                  </p:childTnLst>
                                </p:cTn>
                              </p:par>
                              <p:par>
                                <p:cTn id="19" presetID="23" presetClass="entr" presetSubtype="528"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ppt_x</p:attrName>
                                        </p:attrNameLst>
                                      </p:cBhvr>
                                      <p:tavLst>
                                        <p:tav tm="0">
                                          <p:val>
                                            <p:fltVal val="0.5"/>
                                          </p:val>
                                        </p:tav>
                                        <p:tav tm="100000">
                                          <p:val>
                                            <p:strVal val="#ppt_x"/>
                                          </p:val>
                                        </p:tav>
                                      </p:tavLst>
                                    </p:anim>
                                    <p:anim calcmode="lin" valueType="num">
                                      <p:cBhvr>
                                        <p:cTn id="24" dur="1000" fill="hold"/>
                                        <p:tgtEl>
                                          <p:spTgt spid="9"/>
                                        </p:tgtEl>
                                        <p:attrNameLst>
                                          <p:attrName>ppt_y</p:attrName>
                                        </p:attrNameLst>
                                      </p:cBhvr>
                                      <p:tavLst>
                                        <p:tav tm="0">
                                          <p:val>
                                            <p:fltVal val="0.5"/>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anim calcmode="lin" valueType="num">
                                      <p:cBhvr>
                                        <p:cTn id="47" dur="1000" fill="hold"/>
                                        <p:tgtEl>
                                          <p:spTgt spid="45"/>
                                        </p:tgtEl>
                                        <p:attrNameLst>
                                          <p:attrName>ppt_x</p:attrName>
                                        </p:attrNameLst>
                                      </p:cBhvr>
                                      <p:tavLst>
                                        <p:tav tm="0">
                                          <p:val>
                                            <p:strVal val="#ppt_x"/>
                                          </p:val>
                                        </p:tav>
                                        <p:tav tm="100000">
                                          <p:val>
                                            <p:strVal val="#ppt_x"/>
                                          </p:val>
                                        </p:tav>
                                      </p:tavLst>
                                    </p:anim>
                                    <p:anim calcmode="lin" valueType="num">
                                      <p:cBhvr>
                                        <p:cTn id="4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667"/>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14"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062" y="1967996"/>
            <a:ext cx="5165872" cy="4050350"/>
          </a:xfrm>
          <a:prstGeom prst="rect">
            <a:avLst/>
          </a:prstGeom>
        </p:spPr>
      </p:pic>
      <p:pic>
        <p:nvPicPr>
          <p:cNvPr id="9" name="图片 8" descr="图片包含 鲜花, 餐桌, 烟火, 室内&#10;&#10;已生成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581974" y="-581973"/>
            <a:ext cx="2585095" cy="3749042"/>
          </a:xfrm>
          <a:prstGeom prst="rect">
            <a:avLst/>
          </a:prstGeom>
        </p:spPr>
      </p:pic>
      <p:pic>
        <p:nvPicPr>
          <p:cNvPr id="11" name="图片 10" descr="图片包含 物体, 室内, 镜子, 就坐&#10;&#10;已生成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1433" y="0"/>
            <a:ext cx="503713" cy="2754480"/>
          </a:xfrm>
          <a:prstGeom prst="rect">
            <a:avLst/>
          </a:prstGeom>
        </p:spPr>
      </p:pic>
      <p:grpSp>
        <p:nvGrpSpPr>
          <p:cNvPr id="25" name="组合 24"/>
          <p:cNvGrpSpPr/>
          <p:nvPr/>
        </p:nvGrpSpPr>
        <p:grpSpPr>
          <a:xfrm>
            <a:off x="7973203" y="4292687"/>
            <a:ext cx="355600" cy="484188"/>
            <a:chOff x="4755469" y="4479245"/>
            <a:chExt cx="355600" cy="484188"/>
          </a:xfrm>
        </p:grpSpPr>
        <p:sp>
          <p:nvSpPr>
            <p:cNvPr id="26"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Calibri" panose="020F0502020204030204"/>
                <a:ea typeface="腾祥铁山楷书简"/>
              </a:endParaRPr>
            </a:p>
          </p:txBody>
        </p:sp>
        <p:sp>
          <p:nvSpPr>
            <p:cNvPr id="27"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Calibri" panose="020F0502020204030204"/>
                <a:ea typeface="腾祥铁山楷书简"/>
              </a:endParaRPr>
            </a:p>
          </p:txBody>
        </p:sp>
        <p:sp>
          <p:nvSpPr>
            <p:cNvPr id="28"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Calibri" panose="020F0502020204030204"/>
                <a:ea typeface="腾祥铁山楷书简"/>
              </a:endParaRPr>
            </a:p>
          </p:txBody>
        </p:sp>
      </p:grpSp>
      <p:sp>
        <p:nvSpPr>
          <p:cNvPr id="29" name="Freeform 682"/>
          <p:cNvSpPr>
            <a:spLocks noEditPoints="1"/>
          </p:cNvSpPr>
          <p:nvPr/>
        </p:nvSpPr>
        <p:spPr bwMode="auto">
          <a:xfrm rot="806556">
            <a:off x="10140178" y="4547480"/>
            <a:ext cx="889000"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0" name="文本框 29"/>
          <p:cNvSpPr txBox="1"/>
          <p:nvPr/>
        </p:nvSpPr>
        <p:spPr>
          <a:xfrm>
            <a:off x="8519458" y="3184691"/>
            <a:ext cx="1954382" cy="2215991"/>
          </a:xfrm>
          <a:prstGeom prst="rect">
            <a:avLst/>
          </a:prstGeom>
          <a:noFill/>
          <a:effectLst/>
        </p:spPr>
        <p:txBody>
          <a:bodyPr wrap="none" rtlCol="0" anchor="ctr">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谢</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31" name="矩形 30"/>
          <p:cNvSpPr/>
          <p:nvPr/>
        </p:nvSpPr>
        <p:spPr>
          <a:xfrm>
            <a:off x="7398832" y="1116058"/>
            <a:ext cx="2313454" cy="2646878"/>
          </a:xfrm>
          <a:prstGeom prst="rect">
            <a:avLst/>
          </a:prstGeom>
        </p:spPr>
        <p:txBody>
          <a:bodyPr wrap="none">
            <a:spAutoFit/>
          </a:bodyPr>
          <a:lstStyle/>
          <a:p>
            <a:pPr algn="ctr"/>
            <a:r>
              <a:rPr lang="zh-CN" altLang="en-US" sz="16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谢</a:t>
            </a:r>
            <a:endParaRPr lang="en-US" altLang="zh-CN" sz="16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32" name="PA_文本框 4"/>
          <p:cNvSpPr txBox="1"/>
          <p:nvPr>
            <p:custDataLst>
              <p:tags r:id="rId4"/>
            </p:custDataLst>
          </p:nvPr>
        </p:nvSpPr>
        <p:spPr>
          <a:xfrm>
            <a:off x="6790574" y="1592863"/>
            <a:ext cx="553998" cy="4093428"/>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企业文化宣传策划产品介绍类</a:t>
            </a:r>
            <a:endParaRPr lang="zh-CN" altLang="en-US" sz="2400" dirty="0">
              <a:latin typeface="汉仪中楷简" panose="02010604000101010101" pitchFamily="2" charset="-122"/>
              <a:ea typeface="汉仪中楷简" panose="02010604000101010101" pitchFamily="2" charset="-122"/>
            </a:endParaRPr>
          </a:p>
        </p:txBody>
      </p:sp>
      <p:sp>
        <p:nvSpPr>
          <p:cNvPr id="33" name="PA_文本框 4"/>
          <p:cNvSpPr txBox="1"/>
          <p:nvPr>
            <p:custDataLst>
              <p:tags r:id="rId5"/>
            </p:custDataLst>
          </p:nvPr>
        </p:nvSpPr>
        <p:spPr>
          <a:xfrm>
            <a:off x="6012535" y="2496969"/>
            <a:ext cx="553998" cy="2246769"/>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汇报人：小包总</a:t>
            </a:r>
            <a:endParaRPr lang="zh-CN" altLang="en-US" sz="2400" dirty="0">
              <a:latin typeface="汉仪中楷简" panose="02010604000101010101" pitchFamily="2" charset="-122"/>
              <a:ea typeface="汉仪中楷简" panose="02010604000101010101" pitchFamily="2"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52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fltVal val="0"/>
                                          </p:val>
                                        </p:tav>
                                        <p:tav tm="100000">
                                          <p:val>
                                            <p:strVal val="#ppt_w"/>
                                          </p:val>
                                        </p:tav>
                                      </p:tavLst>
                                    </p:anim>
                                    <p:anim calcmode="lin" valueType="num">
                                      <p:cBhvr>
                                        <p:cTn id="13" dur="1000" fill="hold"/>
                                        <p:tgtEl>
                                          <p:spTgt spid="31"/>
                                        </p:tgtEl>
                                        <p:attrNameLst>
                                          <p:attrName>ppt_h</p:attrName>
                                        </p:attrNameLst>
                                      </p:cBhvr>
                                      <p:tavLst>
                                        <p:tav tm="0">
                                          <p:val>
                                            <p:fltVal val="0"/>
                                          </p:val>
                                        </p:tav>
                                        <p:tav tm="100000">
                                          <p:val>
                                            <p:strVal val="#ppt_h"/>
                                          </p:val>
                                        </p:tav>
                                      </p:tavLst>
                                    </p:anim>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fltVal val="0.5"/>
                                          </p:val>
                                        </p:tav>
                                        <p:tav tm="100000">
                                          <p:val>
                                            <p:strVal val="#ppt_x"/>
                                          </p:val>
                                        </p:tav>
                                      </p:tavLst>
                                    </p:anim>
                                    <p:anim calcmode="lin" valueType="num">
                                      <p:cBhvr>
                                        <p:cTn id="16" dur="1000" fill="hold"/>
                                        <p:tgtEl>
                                          <p:spTgt spid="31"/>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25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fltVal val="0.5"/>
                                          </p:val>
                                        </p:tav>
                                        <p:tav tm="100000">
                                          <p:val>
                                            <p:strVal val="#ppt_x"/>
                                          </p:val>
                                        </p:tav>
                                      </p:tavLst>
                                    </p:anim>
                                    <p:anim calcmode="lin" valueType="num">
                                      <p:cBhvr>
                                        <p:cTn id="23" dur="1000" fill="hold"/>
                                        <p:tgtEl>
                                          <p:spTgt spid="30"/>
                                        </p:tgtEl>
                                        <p:attrNameLst>
                                          <p:attrName>ppt_y</p:attrName>
                                        </p:attrNameLst>
                                      </p:cBhvr>
                                      <p:tavLst>
                                        <p:tav tm="0">
                                          <p:val>
                                            <p:fltVal val="0.5"/>
                                          </p:val>
                                        </p:tav>
                                        <p:tav tm="100000">
                                          <p:val>
                                            <p:strVal val="#ppt_y"/>
                                          </p:val>
                                        </p:tav>
                                      </p:tavLst>
                                    </p:anim>
                                  </p:childTnLst>
                                </p:cTn>
                              </p:par>
                              <p:par>
                                <p:cTn id="24" presetID="23" presetClass="entr" presetSubtype="528" fill="hold" nodeType="with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ppt_x</p:attrName>
                                        </p:attrNameLst>
                                      </p:cBhvr>
                                      <p:tavLst>
                                        <p:tav tm="0">
                                          <p:val>
                                            <p:fltVal val="0.5"/>
                                          </p:val>
                                        </p:tav>
                                        <p:tav tm="100000">
                                          <p:val>
                                            <p:strVal val="#ppt_x"/>
                                          </p:val>
                                        </p:tav>
                                      </p:tavLst>
                                    </p:anim>
                                    <p:anim calcmode="lin" valueType="num">
                                      <p:cBhvr>
                                        <p:cTn id="29" dur="1000" fill="hold"/>
                                        <p:tgtEl>
                                          <p:spTgt spid="25"/>
                                        </p:tgtEl>
                                        <p:attrNameLst>
                                          <p:attrName>ppt_y</p:attrName>
                                        </p:attrNameLst>
                                      </p:cBhvr>
                                      <p:tavLst>
                                        <p:tav tm="0">
                                          <p:val>
                                            <p:fltVal val="0.5"/>
                                          </p:val>
                                        </p:tav>
                                        <p:tav tm="100000">
                                          <p:val>
                                            <p:strVal val="#ppt_y"/>
                                          </p:val>
                                        </p:tav>
                                      </p:tavLst>
                                    </p:anim>
                                  </p:childTnLst>
                                </p:cTn>
                              </p:par>
                              <p:par>
                                <p:cTn id="30" presetID="12" presetClass="entr" presetSubtype="8"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1000"/>
                                        <p:tgtEl>
                                          <p:spTgt spid="29"/>
                                        </p:tgtEl>
                                        <p:attrNameLst>
                                          <p:attrName>ppt_x</p:attrName>
                                        </p:attrNameLst>
                                      </p:cBhvr>
                                      <p:tavLst>
                                        <p:tav tm="0">
                                          <p:val>
                                            <p:strVal val="#ppt_x-#ppt_w*1.125000"/>
                                          </p:val>
                                        </p:tav>
                                        <p:tav tm="100000">
                                          <p:val>
                                            <p:strVal val="#ppt_x"/>
                                          </p:val>
                                        </p:tav>
                                      </p:tavLst>
                                    </p:anim>
                                    <p:animEffect transition="in" filter="wipe(right)">
                                      <p:cBhvr>
                                        <p:cTn id="33" dur="1000"/>
                                        <p:tgtEl>
                                          <p:spTgt spid="29"/>
                                        </p:tgtEl>
                                      </p:cBhvr>
                                    </p:animEffect>
                                  </p:childTnLst>
                                </p:cTn>
                              </p:par>
                              <p:par>
                                <p:cTn id="34" presetID="22" presetClass="entr" presetSubtype="1"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1500"/>
                                        <p:tgtEl>
                                          <p:spTgt spid="32"/>
                                        </p:tgtEl>
                                      </p:cBhvr>
                                    </p:animEffect>
                                  </p:childTnLst>
                                </p:cTn>
                              </p:par>
                              <p:par>
                                <p:cTn id="37" presetID="22" presetClass="entr" presetSubtype="1" fill="hold" grpId="0" nodeType="withEffect">
                                  <p:stCondLst>
                                    <p:cond delay="175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1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62636" y="1317050"/>
            <a:ext cx="4937447" cy="3637961"/>
            <a:chOff x="1359422" y="1981200"/>
            <a:chExt cx="4736579" cy="3489960"/>
          </a:xfrm>
        </p:grpSpPr>
        <p:sp>
          <p:nvSpPr>
            <p:cNvPr id="5" name="椭圆 4"/>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壹</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ln>
        </p:spPr>
        <p:txBody>
          <a:bodyPr vert="horz" wrap="square" lIns="91440" tIns="45720" rIns="91440" bIns="45720" numCol="1" anchor="t" anchorCtr="0" compatLnSpc="1"/>
          <a:lstStyle/>
          <a:p>
            <a:endParaRPr lang="zh-CN" altLang="en-US">
              <a:solidFill>
                <a:srgbClr val="C00000"/>
              </a:solidFill>
            </a:endParaRPr>
          </a:p>
        </p:txBody>
      </p:sp>
      <p:sp>
        <p:nvSpPr>
          <p:cNvPr id="10" name="文本占位符 2"/>
          <p:cNvSpPr txBox="1"/>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endPar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endParaRPr>
          </a:p>
        </p:txBody>
      </p:sp>
      <p:grpSp>
        <p:nvGrpSpPr>
          <p:cNvPr id="11" name="Group 667"/>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图片 22" descr="图片包含 鲜花, 餐桌, 烟火, 室内&#10;&#10;已生成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p:cNvGrpSpPr/>
          <p:nvPr/>
        </p:nvGrpSpPr>
        <p:grpSpPr>
          <a:xfrm>
            <a:off x="7067501" y="3493666"/>
            <a:ext cx="355600" cy="484188"/>
            <a:chOff x="4755469" y="4479245"/>
            <a:chExt cx="355600" cy="484188"/>
          </a:xfrm>
        </p:grpSpPr>
        <p:sp>
          <p:nvSpPr>
            <p:cNvPr id="25"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6"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7"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13000" y="2067110"/>
            <a:ext cx="1473200" cy="1479407"/>
          </a:xfrm>
          <a:prstGeom prst="rect">
            <a:avLst/>
          </a:prstGeom>
        </p:spPr>
      </p:pic>
      <p:sp>
        <p:nvSpPr>
          <p:cNvPr id="5" name="Rectangle 3"/>
          <p:cNvSpPr>
            <a:spLocks noChangeArrowheads="1"/>
          </p:cNvSpPr>
          <p:nvPr/>
        </p:nvSpPr>
        <p:spPr bwMode="black">
          <a:xfrm>
            <a:off x="3695680" y="2816189"/>
            <a:ext cx="3728740" cy="923330"/>
          </a:xfrm>
          <a:prstGeom prst="rect">
            <a:avLst/>
          </a:prstGeom>
          <a:noFill/>
          <a:ln w="9525" algn="ctr">
            <a:noFill/>
            <a:miter lim="800000"/>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anose="020B0503020204020204" pitchFamily="34" charset="-122"/>
              <a:ea typeface="微软雅黑" panose="020B0503020204020204" pitchFamily="34" charset="-122"/>
            </a:endParaRPr>
          </a:p>
        </p:txBody>
      </p:sp>
      <p:sp>
        <p:nvSpPr>
          <p:cNvPr id="6" name="TextBox 14"/>
          <p:cNvSpPr txBox="1"/>
          <p:nvPr/>
        </p:nvSpPr>
        <p:spPr>
          <a:xfrm>
            <a:off x="3695681" y="2302109"/>
            <a:ext cx="3373140" cy="523220"/>
          </a:xfrm>
          <a:prstGeom prst="rect">
            <a:avLst/>
          </a:prstGeom>
          <a:noFill/>
        </p:spPr>
        <p:txBody>
          <a:bodyPr wrap="square" rtlCol="0">
            <a:spAutoFit/>
          </a:bodyPr>
          <a:lstStyle/>
          <a:p>
            <a:pPr defTabSz="1219200" eaLnBrk="0" hangingPunct="0"/>
            <a:r>
              <a:rPr lang="en-US" altLang="zh-CN" sz="2800" b="1" dirty="0">
                <a:latin typeface="腾祥铁山楷书简" panose="01010104010101010101" pitchFamily="2" charset="-122"/>
                <a:ea typeface="腾祥铁山楷书简" panose="01010104010101010101" pitchFamily="2" charset="-122"/>
              </a:rPr>
              <a:t>01 </a:t>
            </a:r>
            <a:r>
              <a:rPr lang="zh-CN" altLang="en-US" sz="2800" b="1" dirty="0">
                <a:latin typeface="腾祥铁山楷书简" panose="01010104010101010101" pitchFamily="2" charset="-122"/>
                <a:ea typeface="腾祥铁山楷书简" panose="01010104010101010101" pitchFamily="2" charset="-122"/>
              </a:rPr>
              <a:t>此处添加标题</a:t>
            </a:r>
            <a:endParaRPr lang="zh-CN" altLang="en-US" sz="2800" b="1" dirty="0">
              <a:latin typeface="腾祥铁山楷书简" panose="01010104010101010101" pitchFamily="2" charset="-122"/>
              <a:ea typeface="腾祥铁山楷书简" panose="01010104010101010101" pitchFamily="2"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76261" y="4027975"/>
            <a:ext cx="1473200" cy="1479407"/>
          </a:xfrm>
          <a:prstGeom prst="rect">
            <a:avLst/>
          </a:prstGeom>
        </p:spPr>
      </p:pic>
      <p:sp>
        <p:nvSpPr>
          <p:cNvPr id="8" name="Rectangle 3"/>
          <p:cNvSpPr>
            <a:spLocks noChangeArrowheads="1"/>
          </p:cNvSpPr>
          <p:nvPr/>
        </p:nvSpPr>
        <p:spPr bwMode="black">
          <a:xfrm>
            <a:off x="4701520" y="4767679"/>
            <a:ext cx="3728740" cy="923330"/>
          </a:xfrm>
          <a:prstGeom prst="rect">
            <a:avLst/>
          </a:prstGeom>
          <a:noFill/>
          <a:ln w="9525" algn="ctr">
            <a:noFill/>
            <a:miter lim="800000"/>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anose="020B0503020204020204" pitchFamily="34" charset="-122"/>
              <a:ea typeface="微软雅黑" panose="020B0503020204020204" pitchFamily="34" charset="-122"/>
            </a:endParaRPr>
          </a:p>
        </p:txBody>
      </p:sp>
      <p:sp>
        <p:nvSpPr>
          <p:cNvPr id="9" name="TextBox 14"/>
          <p:cNvSpPr txBox="1"/>
          <p:nvPr/>
        </p:nvSpPr>
        <p:spPr>
          <a:xfrm>
            <a:off x="4701521" y="4253599"/>
            <a:ext cx="3373140" cy="523220"/>
          </a:xfrm>
          <a:prstGeom prst="rect">
            <a:avLst/>
          </a:prstGeom>
          <a:noFill/>
        </p:spPr>
        <p:txBody>
          <a:bodyPr wrap="square" rtlCol="0">
            <a:spAutoFit/>
          </a:bodyPr>
          <a:lstStyle/>
          <a:p>
            <a:pPr algn="r" defTabSz="1219200" eaLnBrk="0" hangingPunct="0"/>
            <a:r>
              <a:rPr lang="zh-CN" altLang="en-US" sz="2800" b="1" dirty="0">
                <a:latin typeface="腾祥铁山楷书简" panose="01010104010101010101" pitchFamily="2" charset="-122"/>
                <a:ea typeface="腾祥铁山楷书简" panose="01010104010101010101" pitchFamily="2" charset="-122"/>
              </a:rPr>
              <a:t>此处添加标题 </a:t>
            </a:r>
            <a:r>
              <a:rPr lang="en-US" altLang="zh-CN" sz="2800" b="1" dirty="0">
                <a:latin typeface="腾祥铁山楷书简" panose="01010104010101010101" pitchFamily="2" charset="-122"/>
                <a:ea typeface="腾祥铁山楷书简" panose="01010104010101010101" pitchFamily="2" charset="-122"/>
              </a:rPr>
              <a:t>02</a:t>
            </a:r>
            <a:endParaRPr lang="zh-CN" altLang="en-US" sz="2800" b="1" dirty="0">
              <a:latin typeface="腾祥铁山楷书简" panose="01010104010101010101" pitchFamily="2" charset="-122"/>
              <a:ea typeface="腾祥铁山楷书简" panose="01010104010101010101" pitchFamily="2" charset="-122"/>
            </a:endParaRPr>
          </a:p>
        </p:txBody>
      </p:sp>
      <p:grpSp>
        <p:nvGrpSpPr>
          <p:cNvPr id="11" name="组合 10"/>
          <p:cNvGrpSpPr/>
          <p:nvPr/>
        </p:nvGrpSpPr>
        <p:grpSpPr>
          <a:xfrm>
            <a:off x="4171979" y="204350"/>
            <a:ext cx="3848041" cy="584775"/>
            <a:chOff x="4192129" y="276614"/>
            <a:chExt cx="3848041" cy="584775"/>
          </a:xfrm>
        </p:grpSpPr>
        <p:sp>
          <p:nvSpPr>
            <p:cNvPr id="12" name="文本框 11"/>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13"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14"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grpSp>
        <p:nvGrpSpPr>
          <p:cNvPr id="19" name="组合 18"/>
          <p:cNvGrpSpPr/>
          <p:nvPr/>
        </p:nvGrpSpPr>
        <p:grpSpPr>
          <a:xfrm>
            <a:off x="4169796" y="207515"/>
            <a:ext cx="3848041" cy="584775"/>
            <a:chOff x="4192129" y="276614"/>
            <a:chExt cx="3848041" cy="584775"/>
          </a:xfrm>
        </p:grpSpPr>
        <p:sp>
          <p:nvSpPr>
            <p:cNvPr id="20" name="文本框 19"/>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21"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22"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4500" y="1397143"/>
            <a:ext cx="1473200" cy="1479407"/>
          </a:xfrm>
          <a:prstGeom prst="rect">
            <a:avLst/>
          </a:prstGeom>
        </p:spPr>
      </p:pic>
      <p:sp>
        <p:nvSpPr>
          <p:cNvPr id="14" name="Rectangle 3"/>
          <p:cNvSpPr>
            <a:spLocks noChangeArrowheads="1"/>
          </p:cNvSpPr>
          <p:nvPr/>
        </p:nvSpPr>
        <p:spPr bwMode="black">
          <a:xfrm>
            <a:off x="2976860" y="2038949"/>
            <a:ext cx="3728740" cy="923330"/>
          </a:xfrm>
          <a:prstGeom prst="rect">
            <a:avLst/>
          </a:prstGeom>
          <a:noFill/>
          <a:ln w="9525" algn="ctr">
            <a:noFill/>
            <a:miter lim="800000"/>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2976861" y="1524869"/>
            <a:ext cx="3373140" cy="523220"/>
          </a:xfrm>
          <a:prstGeom prst="rect">
            <a:avLst/>
          </a:prstGeom>
          <a:noFill/>
        </p:spPr>
        <p:txBody>
          <a:bodyPr wrap="square" rtlCol="0">
            <a:spAutoFit/>
          </a:bodyPr>
          <a:lstStyle/>
          <a:p>
            <a:pPr defTabSz="1219200" eaLnBrk="0" hangingPunct="0"/>
            <a:r>
              <a:rPr lang="en-US" altLang="zh-CN" sz="2800" b="1" dirty="0">
                <a:latin typeface="腾祥铁山楷书简" panose="01010104010101010101" pitchFamily="2" charset="-122"/>
                <a:ea typeface="腾祥铁山楷书简" panose="01010104010101010101" pitchFamily="2" charset="-122"/>
              </a:rPr>
              <a:t>01 </a:t>
            </a:r>
            <a:r>
              <a:rPr lang="zh-CN" altLang="en-US" sz="2800" b="1" dirty="0">
                <a:latin typeface="腾祥铁山楷书简" panose="01010104010101010101" pitchFamily="2" charset="-122"/>
                <a:ea typeface="腾祥铁山楷书简" panose="01010104010101010101" pitchFamily="2" charset="-122"/>
              </a:rPr>
              <a:t>此处添加标题</a:t>
            </a:r>
            <a:endParaRPr lang="zh-CN" altLang="en-US" sz="2800" b="1" dirty="0">
              <a:latin typeface="腾祥铁山楷书简" panose="01010104010101010101" pitchFamily="2" charset="-122"/>
              <a:ea typeface="腾祥铁山楷书简" panose="01010104010101010101" pitchFamily="2"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26575" y="2726142"/>
            <a:ext cx="1473200" cy="1479407"/>
          </a:xfrm>
          <a:prstGeom prst="rect">
            <a:avLst/>
          </a:prstGeom>
        </p:spPr>
      </p:pic>
      <p:sp>
        <p:nvSpPr>
          <p:cNvPr id="17" name="Rectangle 3"/>
          <p:cNvSpPr>
            <a:spLocks noChangeArrowheads="1"/>
          </p:cNvSpPr>
          <p:nvPr/>
        </p:nvSpPr>
        <p:spPr bwMode="black">
          <a:xfrm>
            <a:off x="5718773" y="3592846"/>
            <a:ext cx="3728740" cy="923330"/>
          </a:xfrm>
          <a:prstGeom prst="rect">
            <a:avLst/>
          </a:prstGeom>
          <a:noFill/>
          <a:ln w="9525" algn="ctr">
            <a:noFill/>
            <a:miter lim="800000"/>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anose="020B0503020204020204" pitchFamily="34" charset="-122"/>
              <a:ea typeface="微软雅黑" panose="020B0503020204020204" pitchFamily="34" charset="-122"/>
            </a:endParaRPr>
          </a:p>
        </p:txBody>
      </p:sp>
      <p:sp>
        <p:nvSpPr>
          <p:cNvPr id="18" name="TextBox 14"/>
          <p:cNvSpPr txBox="1"/>
          <p:nvPr/>
        </p:nvSpPr>
        <p:spPr>
          <a:xfrm>
            <a:off x="5718774" y="3078766"/>
            <a:ext cx="3373140" cy="523220"/>
          </a:xfrm>
          <a:prstGeom prst="rect">
            <a:avLst/>
          </a:prstGeom>
          <a:noFill/>
        </p:spPr>
        <p:txBody>
          <a:bodyPr wrap="square" rtlCol="0">
            <a:spAutoFit/>
          </a:bodyPr>
          <a:lstStyle/>
          <a:p>
            <a:pPr defTabSz="1219200" eaLnBrk="0" hangingPunct="0"/>
            <a:r>
              <a:rPr lang="en-US" altLang="zh-CN" sz="2800" b="1" dirty="0">
                <a:latin typeface="腾祥铁山楷书简" panose="01010104010101010101" pitchFamily="2" charset="-122"/>
                <a:ea typeface="腾祥铁山楷书简" panose="01010104010101010101" pitchFamily="2" charset="-122"/>
              </a:rPr>
              <a:t>02 </a:t>
            </a:r>
            <a:r>
              <a:rPr lang="zh-CN" altLang="en-US" sz="2800" b="1" dirty="0">
                <a:latin typeface="腾祥铁山楷书简" panose="01010104010101010101" pitchFamily="2" charset="-122"/>
                <a:ea typeface="腾祥铁山楷书简" panose="01010104010101010101" pitchFamily="2" charset="-122"/>
              </a:rPr>
              <a:t>此处添加标题 </a:t>
            </a:r>
            <a:endParaRPr lang="zh-CN" altLang="en-US" sz="2800" b="1" dirty="0">
              <a:latin typeface="腾祥铁山楷书简" panose="01010104010101010101" pitchFamily="2" charset="-122"/>
              <a:ea typeface="腾祥铁山楷书简" panose="01010104010101010101"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81522" y="4401419"/>
            <a:ext cx="1473200" cy="1479407"/>
          </a:xfrm>
          <a:prstGeom prst="rect">
            <a:avLst/>
          </a:prstGeom>
        </p:spPr>
      </p:pic>
      <p:sp>
        <p:nvSpPr>
          <p:cNvPr id="20" name="Rectangle 3"/>
          <p:cNvSpPr>
            <a:spLocks noChangeArrowheads="1"/>
          </p:cNvSpPr>
          <p:nvPr/>
        </p:nvSpPr>
        <p:spPr bwMode="black">
          <a:xfrm>
            <a:off x="3273720" y="5268123"/>
            <a:ext cx="3728740" cy="923330"/>
          </a:xfrm>
          <a:prstGeom prst="rect">
            <a:avLst/>
          </a:prstGeom>
          <a:noFill/>
          <a:ln w="9525" algn="ctr">
            <a:noFill/>
            <a:miter lim="800000"/>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anose="020B0503020204020204" pitchFamily="34" charset="-122"/>
              <a:ea typeface="微软雅黑" panose="020B0503020204020204" pitchFamily="34" charset="-122"/>
            </a:endParaRPr>
          </a:p>
        </p:txBody>
      </p:sp>
      <p:sp>
        <p:nvSpPr>
          <p:cNvPr id="21" name="TextBox 14"/>
          <p:cNvSpPr txBox="1"/>
          <p:nvPr/>
        </p:nvSpPr>
        <p:spPr>
          <a:xfrm>
            <a:off x="3273721" y="4754043"/>
            <a:ext cx="3373140" cy="523220"/>
          </a:xfrm>
          <a:prstGeom prst="rect">
            <a:avLst/>
          </a:prstGeom>
          <a:noFill/>
        </p:spPr>
        <p:txBody>
          <a:bodyPr wrap="square" rtlCol="0">
            <a:spAutoFit/>
          </a:bodyPr>
          <a:lstStyle/>
          <a:p>
            <a:pPr defTabSz="1219200" eaLnBrk="0" hangingPunct="0"/>
            <a:r>
              <a:rPr lang="en-US" altLang="zh-CN" sz="2800" b="1" dirty="0">
                <a:latin typeface="腾祥铁山楷书简" panose="01010104010101010101" pitchFamily="2" charset="-122"/>
                <a:ea typeface="腾祥铁山楷书简" panose="01010104010101010101" pitchFamily="2" charset="-122"/>
              </a:rPr>
              <a:t>03 </a:t>
            </a:r>
            <a:r>
              <a:rPr lang="zh-CN" altLang="en-US" sz="2800" b="1" dirty="0">
                <a:latin typeface="腾祥铁山楷书简" panose="01010104010101010101" pitchFamily="2" charset="-122"/>
                <a:ea typeface="腾祥铁山楷书简" panose="01010104010101010101" pitchFamily="2" charset="-122"/>
              </a:rPr>
              <a:t>此处添加标题 </a:t>
            </a:r>
            <a:endParaRPr lang="zh-CN" altLang="en-US" sz="2800" b="1" dirty="0">
              <a:latin typeface="腾祥铁山楷书简" panose="01010104010101010101" pitchFamily="2" charset="-122"/>
              <a:ea typeface="腾祥铁山楷书简" panose="01010104010101010101" pitchFamily="2" charset="-122"/>
            </a:endParaRPr>
          </a:p>
        </p:txBody>
      </p:sp>
      <p:grpSp>
        <p:nvGrpSpPr>
          <p:cNvPr id="24" name="组合 23"/>
          <p:cNvGrpSpPr/>
          <p:nvPr/>
        </p:nvGrpSpPr>
        <p:grpSpPr>
          <a:xfrm>
            <a:off x="4169796" y="207515"/>
            <a:ext cx="3848041" cy="584775"/>
            <a:chOff x="4192129" y="276614"/>
            <a:chExt cx="3848041" cy="584775"/>
          </a:xfrm>
        </p:grpSpPr>
        <p:sp>
          <p:nvSpPr>
            <p:cNvPr id="25" name="文本框 24"/>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26"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27"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7"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anim calcmode="lin" valueType="num">
                                      <p:cBhvr>
                                        <p:cTn id="44" dur="500" fill="hold"/>
                                        <p:tgtEl>
                                          <p:spTgt spid="19"/>
                                        </p:tgtEl>
                                        <p:attrNameLst>
                                          <p:attrName>ppt_x</p:attrName>
                                        </p:attrNameLst>
                                      </p:cBhvr>
                                      <p:tavLst>
                                        <p:tav tm="0">
                                          <p:val>
                                            <p:strVal val="#ppt_x"/>
                                          </p:val>
                                        </p:tav>
                                        <p:tav tm="100000">
                                          <p:val>
                                            <p:strVal val="#ppt_x"/>
                                          </p:val>
                                        </p:tav>
                                      </p:tavLst>
                                    </p:anim>
                                    <p:anim calcmode="lin" valueType="num">
                                      <p:cBhvr>
                                        <p:cTn id="45" dur="5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7"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餐桌, 室内, 蛋糕&#10;&#10;已生成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29122" y="0"/>
            <a:ext cx="5473888" cy="6858000"/>
          </a:xfrm>
          <a:prstGeom prst="rect">
            <a:avLst/>
          </a:prstGeom>
        </p:spPr>
      </p:pic>
      <p:grpSp>
        <p:nvGrpSpPr>
          <p:cNvPr id="4" name="Group 667"/>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5"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 name="任意多边形 116"/>
          <p:cNvSpPr/>
          <p:nvPr/>
        </p:nvSpPr>
        <p:spPr bwMode="auto">
          <a:xfrm>
            <a:off x="4436151" y="1827213"/>
            <a:ext cx="1120830" cy="112083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4000" dirty="0">
                <a:solidFill>
                  <a:srgbClr val="FF0000"/>
                </a:solidFill>
              </a:rPr>
              <a:t>壹</a:t>
            </a:r>
            <a:endParaRPr lang="zh-CN" altLang="en-US" sz="4000" dirty="0">
              <a:solidFill>
                <a:srgbClr val="FF0000"/>
              </a:solidFill>
            </a:endParaRPr>
          </a:p>
        </p:txBody>
      </p:sp>
      <p:sp>
        <p:nvSpPr>
          <p:cNvPr id="17" name="矩形 16"/>
          <p:cNvSpPr/>
          <p:nvPr/>
        </p:nvSpPr>
        <p:spPr>
          <a:xfrm>
            <a:off x="5556981" y="1972130"/>
            <a:ext cx="3966916" cy="83099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18" name="任意多边形 121"/>
          <p:cNvSpPr/>
          <p:nvPr/>
        </p:nvSpPr>
        <p:spPr bwMode="auto">
          <a:xfrm>
            <a:off x="4436151" y="3188982"/>
            <a:ext cx="1120830" cy="112083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4000" dirty="0">
                <a:solidFill>
                  <a:srgbClr val="FF0000"/>
                </a:solidFill>
              </a:rPr>
              <a:t>贰</a:t>
            </a:r>
            <a:endParaRPr lang="zh-CN" altLang="en-US" sz="4000" dirty="0">
              <a:solidFill>
                <a:srgbClr val="FF0000"/>
              </a:solidFill>
            </a:endParaRPr>
          </a:p>
        </p:txBody>
      </p:sp>
      <p:sp>
        <p:nvSpPr>
          <p:cNvPr id="20" name="矩形 19"/>
          <p:cNvSpPr/>
          <p:nvPr/>
        </p:nvSpPr>
        <p:spPr>
          <a:xfrm>
            <a:off x="5556981" y="3333899"/>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sp>
        <p:nvSpPr>
          <p:cNvPr id="21" name="任意多边形 124"/>
          <p:cNvSpPr/>
          <p:nvPr/>
        </p:nvSpPr>
        <p:spPr bwMode="auto">
          <a:xfrm>
            <a:off x="4436151" y="4550750"/>
            <a:ext cx="1120830" cy="112083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p:spPr>
        <p:txBody>
          <a:bodyPr vert="horz" wrap="square" lIns="91440" tIns="45720" rIns="91440" bIns="45720" numCol="1" anchor="ctr" anchorCtr="0" compatLnSpc="1">
            <a:noAutofit/>
          </a:bodyPr>
          <a:lstStyle/>
          <a:p>
            <a:pPr algn="ctr"/>
            <a:r>
              <a:rPr lang="zh-CN" altLang="en-US" sz="4000" dirty="0">
                <a:solidFill>
                  <a:srgbClr val="FF0000"/>
                </a:solidFill>
              </a:rPr>
              <a:t>叁</a:t>
            </a:r>
            <a:endParaRPr lang="zh-CN" altLang="en-US" sz="4000" dirty="0">
              <a:solidFill>
                <a:srgbClr val="FF0000"/>
              </a:solidFill>
            </a:endParaRPr>
          </a:p>
        </p:txBody>
      </p:sp>
      <p:sp>
        <p:nvSpPr>
          <p:cNvPr id="22" name="矩形 21"/>
          <p:cNvSpPr/>
          <p:nvPr/>
        </p:nvSpPr>
        <p:spPr>
          <a:xfrm>
            <a:off x="5556981" y="4695667"/>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endParaRPr lang="zh-CN" altLang="en-US" sz="1600" dirty="0">
              <a:solidFill>
                <a:schemeClr val="tx1">
                  <a:lumMod val="85000"/>
                  <a:lumOff val="15000"/>
                </a:schemeClr>
              </a:solidFill>
            </a:endParaRPr>
          </a:p>
        </p:txBody>
      </p:sp>
      <p:grpSp>
        <p:nvGrpSpPr>
          <p:cNvPr id="23" name="组合 22"/>
          <p:cNvGrpSpPr/>
          <p:nvPr/>
        </p:nvGrpSpPr>
        <p:grpSpPr>
          <a:xfrm>
            <a:off x="4169796" y="207515"/>
            <a:ext cx="3848041" cy="584775"/>
            <a:chOff x="4192129" y="276614"/>
            <a:chExt cx="3848041" cy="584775"/>
          </a:xfrm>
        </p:grpSpPr>
        <p:sp>
          <p:nvSpPr>
            <p:cNvPr id="24" name="文本框 23"/>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25"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26"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Effect transition="in" filter="fade">
                                      <p:cBhvr>
                                        <p:cTn id="15" dur="750"/>
                                        <p:tgtEl>
                                          <p:spTgt spid="16"/>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750" fill="hold"/>
                                        <p:tgtEl>
                                          <p:spTgt spid="18"/>
                                        </p:tgtEl>
                                        <p:attrNameLst>
                                          <p:attrName>ppt_w</p:attrName>
                                        </p:attrNameLst>
                                      </p:cBhvr>
                                      <p:tavLst>
                                        <p:tav tm="0">
                                          <p:val>
                                            <p:fltVal val="0"/>
                                          </p:val>
                                        </p:tav>
                                        <p:tav tm="100000">
                                          <p:val>
                                            <p:strVal val="#ppt_w"/>
                                          </p:val>
                                        </p:tav>
                                      </p:tavLst>
                                    </p:anim>
                                    <p:anim calcmode="lin" valueType="num">
                                      <p:cBhvr>
                                        <p:cTn id="24" dur="750" fill="hold"/>
                                        <p:tgtEl>
                                          <p:spTgt spid="18"/>
                                        </p:tgtEl>
                                        <p:attrNameLst>
                                          <p:attrName>ppt_h</p:attrName>
                                        </p:attrNameLst>
                                      </p:cBhvr>
                                      <p:tavLst>
                                        <p:tav tm="0">
                                          <p:val>
                                            <p:fltVal val="0"/>
                                          </p:val>
                                        </p:tav>
                                        <p:tav tm="100000">
                                          <p:val>
                                            <p:strVal val="#ppt_h"/>
                                          </p:val>
                                        </p:tav>
                                      </p:tavLst>
                                    </p:anim>
                                    <p:animEffect transition="in" filter="fade">
                                      <p:cBhvr>
                                        <p:cTn id="25" dur="750"/>
                                        <p:tgtEl>
                                          <p:spTgt spid="18"/>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75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750" fill="hold"/>
                                        <p:tgtEl>
                                          <p:spTgt spid="21"/>
                                        </p:tgtEl>
                                        <p:attrNameLst>
                                          <p:attrName>ppt_w</p:attrName>
                                        </p:attrNameLst>
                                      </p:cBhvr>
                                      <p:tavLst>
                                        <p:tav tm="0">
                                          <p:val>
                                            <p:fltVal val="0"/>
                                          </p:val>
                                        </p:tav>
                                        <p:tav tm="100000">
                                          <p:val>
                                            <p:strVal val="#ppt_w"/>
                                          </p:val>
                                        </p:tav>
                                      </p:tavLst>
                                    </p:anim>
                                    <p:anim calcmode="lin" valueType="num">
                                      <p:cBhvr>
                                        <p:cTn id="34" dur="750" fill="hold"/>
                                        <p:tgtEl>
                                          <p:spTgt spid="21"/>
                                        </p:tgtEl>
                                        <p:attrNameLst>
                                          <p:attrName>ppt_h</p:attrName>
                                        </p:attrNameLst>
                                      </p:cBhvr>
                                      <p:tavLst>
                                        <p:tav tm="0">
                                          <p:val>
                                            <p:fltVal val="0"/>
                                          </p:val>
                                        </p:tav>
                                        <p:tav tm="100000">
                                          <p:val>
                                            <p:strVal val="#ppt_h"/>
                                          </p:val>
                                        </p:tav>
                                      </p:tavLst>
                                    </p:anim>
                                    <p:animEffect transition="in" filter="fade">
                                      <p:cBhvr>
                                        <p:cTn id="35" dur="750"/>
                                        <p:tgtEl>
                                          <p:spTgt spid="21"/>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20" grpId="0"/>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Thinkpad\Desktop\PNG\1_0000_图层-11-副本.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60579" y="1906311"/>
            <a:ext cx="2542768" cy="2067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Thinkpad\Desktop\PNG\1_0001_图层-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5472" y="1906311"/>
            <a:ext cx="2542768" cy="206702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3"/>
          <p:cNvSpPr txBox="1">
            <a:spLocks noChangeArrowheads="1"/>
          </p:cNvSpPr>
          <p:nvPr/>
        </p:nvSpPr>
        <p:spPr bwMode="auto">
          <a:xfrm>
            <a:off x="4394128" y="1769044"/>
            <a:ext cx="740908" cy="17851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8800" dirty="0">
                <a:solidFill>
                  <a:schemeClr val="tx1"/>
                </a:solidFill>
              </a:rPr>
              <a:t>1</a:t>
            </a:r>
            <a:endParaRPr lang="en-US" altLang="zh-CN" sz="8800" dirty="0">
              <a:solidFill>
                <a:schemeClr val="tx1"/>
              </a:solidFill>
            </a:endParaRPr>
          </a:p>
        </p:txBody>
      </p:sp>
      <p:sp>
        <p:nvSpPr>
          <p:cNvPr id="9" name="Text Box 53"/>
          <p:cNvSpPr txBox="1">
            <a:spLocks noChangeArrowheads="1"/>
          </p:cNvSpPr>
          <p:nvPr/>
        </p:nvSpPr>
        <p:spPr bwMode="auto">
          <a:xfrm>
            <a:off x="6983391" y="1826948"/>
            <a:ext cx="740908" cy="17851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8800" dirty="0">
                <a:solidFill>
                  <a:schemeClr val="tx1"/>
                </a:solidFill>
              </a:rPr>
              <a:t>2</a:t>
            </a:r>
            <a:endParaRPr lang="en-US" altLang="zh-CN" sz="8800" dirty="0">
              <a:solidFill>
                <a:schemeClr val="tx1"/>
              </a:solidFill>
            </a:endParaRPr>
          </a:p>
        </p:txBody>
      </p:sp>
      <p:sp>
        <p:nvSpPr>
          <p:cNvPr id="10" name="圆角矩形 9"/>
          <p:cNvSpPr/>
          <p:nvPr/>
        </p:nvSpPr>
        <p:spPr>
          <a:xfrm>
            <a:off x="1280132" y="2331137"/>
            <a:ext cx="2440121" cy="1422921"/>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 name="组合 10"/>
          <p:cNvGrpSpPr/>
          <p:nvPr/>
        </p:nvGrpSpPr>
        <p:grpSpPr>
          <a:xfrm>
            <a:off x="1072835" y="1638664"/>
            <a:ext cx="914828" cy="947730"/>
            <a:chOff x="611560" y="1470114"/>
            <a:chExt cx="864096" cy="895175"/>
          </a:xfrm>
        </p:grpSpPr>
        <p:pic>
          <p:nvPicPr>
            <p:cNvPr id="12" name="Picture 4" descr="C:\Users\Thinkpad\Desktop\PNG\1_0000_渐变映射-2-副本-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53"/>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5" dirty="0"/>
                <a:t>1</a:t>
              </a:r>
              <a:endParaRPr lang="en-US" altLang="zh-CN" sz="4265" dirty="0"/>
            </a:p>
          </p:txBody>
        </p:sp>
      </p:grpSp>
      <p:sp>
        <p:nvSpPr>
          <p:cNvPr id="14" name="TextBox 13"/>
          <p:cNvSpPr txBox="1"/>
          <p:nvPr/>
        </p:nvSpPr>
        <p:spPr>
          <a:xfrm>
            <a:off x="1565627" y="2457573"/>
            <a:ext cx="1987444" cy="1319464"/>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anose="02010609060101010101" charset="-122"/>
                <a:ea typeface="楷体" panose="02010609060101010101" charset="-122"/>
              </a:defRPr>
            </a:lvl1pPr>
          </a:lstStyle>
          <a:p>
            <a:r>
              <a:rPr lang="zh-CN" altLang="en-US" sz="2400" kern="1200" dirty="0">
                <a:solidFill>
                  <a:schemeClr val="tx1"/>
                </a:solidFill>
                <a:latin typeface="汉仪雪君体简" panose="02010604000101010101" pitchFamily="2" charset="-122"/>
                <a:ea typeface="汉仪雪君体简" panose="02010604000101010101" pitchFamily="2" charset="-122"/>
              </a:rPr>
              <a:t>此处添加标题</a:t>
            </a:r>
            <a:endParaRPr lang="en-US" altLang="zh-CN" sz="2400" kern="1200" dirty="0">
              <a:solidFill>
                <a:schemeClr val="tx1"/>
              </a:solidFill>
              <a:latin typeface="汉仪雪君体简" panose="02010604000101010101" pitchFamily="2" charset="-122"/>
              <a:ea typeface="汉仪雪君体简" panose="02010604000101010101" pitchFamily="2" charset="-122"/>
            </a:endParaRPr>
          </a:p>
          <a:p>
            <a:r>
              <a:rPr lang="zh-CN" altLang="en-US" sz="1865" dirty="0"/>
              <a:t>点击此处添加文本</a:t>
            </a:r>
            <a:endParaRPr lang="zh-CN" altLang="en-US" sz="1865" dirty="0"/>
          </a:p>
          <a:p>
            <a:r>
              <a:rPr lang="zh-CN" altLang="en-US" sz="1865" dirty="0"/>
              <a:t>点击此处添加文本</a:t>
            </a:r>
            <a:endParaRPr lang="zh-CN" altLang="en-US" sz="1865" dirty="0"/>
          </a:p>
        </p:txBody>
      </p:sp>
      <p:sp>
        <p:nvSpPr>
          <p:cNvPr id="19" name="圆角矩形 18"/>
          <p:cNvSpPr/>
          <p:nvPr/>
        </p:nvSpPr>
        <p:spPr>
          <a:xfrm>
            <a:off x="8552424" y="2331137"/>
            <a:ext cx="2440121" cy="1422921"/>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8345127" y="1638664"/>
            <a:ext cx="914828" cy="947730"/>
            <a:chOff x="611560" y="1470114"/>
            <a:chExt cx="864096" cy="895175"/>
          </a:xfrm>
        </p:grpSpPr>
        <p:pic>
          <p:nvPicPr>
            <p:cNvPr id="21" name="Picture 4" descr="C:\Users\Thinkpad\Desktop\PNG\1_0000_渐变映射-2-副本-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53"/>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5" dirty="0"/>
                <a:t>2</a:t>
              </a:r>
              <a:endParaRPr lang="en-US" altLang="zh-CN" sz="4265" dirty="0"/>
            </a:p>
          </p:txBody>
        </p:sp>
      </p:grpSp>
      <p:sp>
        <p:nvSpPr>
          <p:cNvPr id="23" name="TextBox 22"/>
          <p:cNvSpPr txBox="1"/>
          <p:nvPr/>
        </p:nvSpPr>
        <p:spPr>
          <a:xfrm>
            <a:off x="8837919" y="2457573"/>
            <a:ext cx="1987444" cy="1319464"/>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anose="02010609060101010101" charset="-122"/>
                <a:ea typeface="楷体" panose="02010609060101010101" charset="-122"/>
              </a:defRPr>
            </a:lvl1pPr>
          </a:lstStyle>
          <a:p>
            <a:r>
              <a:rPr lang="zh-CN" altLang="en-US" sz="2400" kern="1200" dirty="0">
                <a:solidFill>
                  <a:schemeClr val="tx1"/>
                </a:solidFill>
                <a:latin typeface="汉仪雪君体简" panose="02010604000101010101" pitchFamily="2" charset="-122"/>
                <a:ea typeface="汉仪雪君体简" panose="02010604000101010101" pitchFamily="2" charset="-122"/>
              </a:rPr>
              <a:t>此处添加标题</a:t>
            </a:r>
            <a:endParaRPr lang="en-US" altLang="zh-CN" sz="2400" kern="1200" dirty="0">
              <a:solidFill>
                <a:schemeClr val="tx1"/>
              </a:solidFill>
              <a:latin typeface="汉仪雪君体简" panose="02010604000101010101" pitchFamily="2" charset="-122"/>
              <a:ea typeface="汉仪雪君体简" panose="02010604000101010101" pitchFamily="2" charset="-122"/>
            </a:endParaRPr>
          </a:p>
          <a:p>
            <a:r>
              <a:rPr lang="zh-CN" altLang="en-US" sz="1865" dirty="0"/>
              <a:t>点击此处添加文本</a:t>
            </a:r>
            <a:endParaRPr lang="zh-CN" altLang="en-US" sz="1865" dirty="0"/>
          </a:p>
          <a:p>
            <a:r>
              <a:rPr lang="zh-CN" altLang="en-US" sz="1865" dirty="0"/>
              <a:t>点击此处添加文本</a:t>
            </a:r>
            <a:endParaRPr lang="zh-CN" altLang="en-US" sz="1865" dirty="0"/>
          </a:p>
        </p:txBody>
      </p:sp>
      <p:pic>
        <p:nvPicPr>
          <p:cNvPr id="24" name="Picture 4" descr="F:\360安全浏览器下载\水墨\1402\05.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02" t="16589" r="17440" b="22437"/>
          <a:stretch>
            <a:fillRect/>
          </a:stretch>
        </p:blipFill>
        <p:spPr bwMode="auto">
          <a:xfrm>
            <a:off x="3983766" y="4330398"/>
            <a:ext cx="4041940" cy="204988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4169796" y="207515"/>
            <a:ext cx="3848041" cy="584775"/>
            <a:chOff x="4192129" y="276614"/>
            <a:chExt cx="3848041" cy="584775"/>
          </a:xfrm>
        </p:grpSpPr>
        <p:sp>
          <p:nvSpPr>
            <p:cNvPr id="18" name="文本框 17"/>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25"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26"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ppt_w</p:attrName>
                                        </p:attrNameLst>
                                      </p:cBhvr>
                                      <p:tavLst>
                                        <p:tav tm="0">
                                          <p:val>
                                            <p:fltVal val="0"/>
                                          </p:val>
                                        </p:tav>
                                        <p:tav tm="100000">
                                          <p:val>
                                            <p:strVal val="#ppt_w"/>
                                          </p:val>
                                        </p:tav>
                                      </p:tavLst>
                                    </p:anim>
                                    <p:anim calcmode="lin" valueType="num">
                                      <p:cBhvr>
                                        <p:cTn id="14" dur="2000" fill="hold"/>
                                        <p:tgtEl>
                                          <p:spTgt spid="6"/>
                                        </p:tgtEl>
                                        <p:attrNameLst>
                                          <p:attrName>ppt_h</p:attrName>
                                        </p:attrNameLst>
                                      </p:cBhvr>
                                      <p:tavLst>
                                        <p:tav tm="0">
                                          <p:val>
                                            <p:fltVal val="0"/>
                                          </p:val>
                                        </p:tav>
                                        <p:tav tm="100000">
                                          <p:val>
                                            <p:strVal val="#ppt_h"/>
                                          </p:val>
                                        </p:tav>
                                      </p:tavLst>
                                    </p:anim>
                                    <p:anim calcmode="lin" valueType="num">
                                      <p:cBhvr>
                                        <p:cTn id="15" dur="2000" fill="hold"/>
                                        <p:tgtEl>
                                          <p:spTgt spid="6"/>
                                        </p:tgtEl>
                                        <p:attrNameLst>
                                          <p:attrName>style.rotation</p:attrName>
                                        </p:attrNameLst>
                                      </p:cBhvr>
                                      <p:tavLst>
                                        <p:tav tm="0">
                                          <p:val>
                                            <p:fltVal val="90"/>
                                          </p:val>
                                        </p:tav>
                                        <p:tav tm="100000">
                                          <p:val>
                                            <p:fltVal val="0"/>
                                          </p:val>
                                        </p:tav>
                                      </p:tavLst>
                                    </p:anim>
                                    <p:animEffect transition="in" filter="fade">
                                      <p:cBhvr>
                                        <p:cTn id="16" dur="2000"/>
                                        <p:tgtEl>
                                          <p:spTgt spid="6"/>
                                        </p:tgtEl>
                                      </p:cBhvr>
                                    </p:animEffect>
                                  </p:childTnLst>
                                </p:cTn>
                              </p:par>
                              <p:par>
                                <p:cTn id="17" presetID="3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00" decel="100000"/>
                                        <p:tgtEl>
                                          <p:spTgt spid="7"/>
                                        </p:tgtEl>
                                      </p:cBhvr>
                                    </p:animEffect>
                                    <p:anim calcmode="lin" valueType="num">
                                      <p:cBhvr>
                                        <p:cTn id="20" dur="1200" decel="100000" fill="hold"/>
                                        <p:tgtEl>
                                          <p:spTgt spid="7"/>
                                        </p:tgtEl>
                                        <p:attrNameLst>
                                          <p:attrName>style.rotation</p:attrName>
                                        </p:attrNameLst>
                                      </p:cBhvr>
                                      <p:tavLst>
                                        <p:tav tm="0">
                                          <p:val>
                                            <p:fltVal val="-90"/>
                                          </p:val>
                                        </p:tav>
                                        <p:tav tm="100000">
                                          <p:val>
                                            <p:fltVal val="0"/>
                                          </p:val>
                                        </p:tav>
                                      </p:tavLst>
                                    </p:anim>
                                    <p:anim calcmode="lin" valueType="num">
                                      <p:cBhvr>
                                        <p:cTn id="21" dur="1200" decel="100000" fill="hold"/>
                                        <p:tgtEl>
                                          <p:spTgt spid="7"/>
                                        </p:tgtEl>
                                        <p:attrNameLst>
                                          <p:attrName>ppt_x</p:attrName>
                                        </p:attrNameLst>
                                      </p:cBhvr>
                                      <p:tavLst>
                                        <p:tav tm="0">
                                          <p:val>
                                            <p:strVal val="#ppt_x+0.4"/>
                                          </p:val>
                                        </p:tav>
                                        <p:tav tm="100000">
                                          <p:val>
                                            <p:strVal val="#ppt_x-0.05"/>
                                          </p:val>
                                        </p:tav>
                                      </p:tavLst>
                                    </p:anim>
                                    <p:anim calcmode="lin" valueType="num">
                                      <p:cBhvr>
                                        <p:cTn id="22" dur="1200" decel="100000" fill="hold"/>
                                        <p:tgtEl>
                                          <p:spTgt spid="7"/>
                                        </p:tgtEl>
                                        <p:attrNameLst>
                                          <p:attrName>ppt_y</p:attrName>
                                        </p:attrNameLst>
                                      </p:cBhvr>
                                      <p:tavLst>
                                        <p:tav tm="0">
                                          <p:val>
                                            <p:strVal val="#ppt_y-0.4"/>
                                          </p:val>
                                        </p:tav>
                                        <p:tav tm="100000">
                                          <p:val>
                                            <p:strVal val="#ppt_y+0.1"/>
                                          </p:val>
                                        </p:tav>
                                      </p:tavLst>
                                    </p:anim>
                                    <p:anim calcmode="lin" valueType="num">
                                      <p:cBhvr>
                                        <p:cTn id="23" dur="300" accel="100000" fill="hold">
                                          <p:stCondLst>
                                            <p:cond delay="1200"/>
                                          </p:stCondLst>
                                        </p:cTn>
                                        <p:tgtEl>
                                          <p:spTgt spid="7"/>
                                        </p:tgtEl>
                                        <p:attrNameLst>
                                          <p:attrName>ppt_x</p:attrName>
                                        </p:attrNameLst>
                                      </p:cBhvr>
                                      <p:tavLst>
                                        <p:tav tm="0">
                                          <p:val>
                                            <p:strVal val="#ppt_x-0.05"/>
                                          </p:val>
                                        </p:tav>
                                        <p:tav tm="100000">
                                          <p:val>
                                            <p:strVal val="#ppt_x"/>
                                          </p:val>
                                        </p:tav>
                                      </p:tavLst>
                                    </p:anim>
                                    <p:anim calcmode="lin" valueType="num">
                                      <p:cBhvr>
                                        <p:cTn id="24" dur="300" accel="100000" fill="hold">
                                          <p:stCondLst>
                                            <p:cond delay="1200"/>
                                          </p:stCondLst>
                                        </p:cTn>
                                        <p:tgtEl>
                                          <p:spTgt spid="7"/>
                                        </p:tgtEl>
                                        <p:attrNameLst>
                                          <p:attrName>ppt_y</p:attrName>
                                        </p:attrNameLst>
                                      </p:cBhvr>
                                      <p:tavLst>
                                        <p:tav tm="0">
                                          <p:val>
                                            <p:strVal val="#ppt_y+0.1"/>
                                          </p:val>
                                        </p:tav>
                                        <p:tav tm="100000">
                                          <p:val>
                                            <p:strVal val="#ppt_y"/>
                                          </p:val>
                                        </p:tav>
                                      </p:tavLst>
                                    </p:anim>
                                  </p:childTnLst>
                                </p:cTn>
                              </p:par>
                              <p:par>
                                <p:cTn id="25" presetID="3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200" decel="100000"/>
                                        <p:tgtEl>
                                          <p:spTgt spid="6"/>
                                        </p:tgtEl>
                                      </p:cBhvr>
                                    </p:animEffect>
                                    <p:anim calcmode="lin" valueType="num">
                                      <p:cBhvr>
                                        <p:cTn id="28" dur="1200" decel="100000" fill="hold"/>
                                        <p:tgtEl>
                                          <p:spTgt spid="6"/>
                                        </p:tgtEl>
                                        <p:attrNameLst>
                                          <p:attrName>style.rotation</p:attrName>
                                        </p:attrNameLst>
                                      </p:cBhvr>
                                      <p:tavLst>
                                        <p:tav tm="0">
                                          <p:val>
                                            <p:fltVal val="-90"/>
                                          </p:val>
                                        </p:tav>
                                        <p:tav tm="100000">
                                          <p:val>
                                            <p:fltVal val="0"/>
                                          </p:val>
                                        </p:tav>
                                      </p:tavLst>
                                    </p:anim>
                                    <p:anim calcmode="lin" valueType="num">
                                      <p:cBhvr>
                                        <p:cTn id="29" dur="1200" decel="100000" fill="hold"/>
                                        <p:tgtEl>
                                          <p:spTgt spid="6"/>
                                        </p:tgtEl>
                                        <p:attrNameLst>
                                          <p:attrName>ppt_x</p:attrName>
                                        </p:attrNameLst>
                                      </p:cBhvr>
                                      <p:tavLst>
                                        <p:tav tm="0">
                                          <p:val>
                                            <p:strVal val="#ppt_x+0.4"/>
                                          </p:val>
                                        </p:tav>
                                        <p:tav tm="100000">
                                          <p:val>
                                            <p:strVal val="#ppt_x-0.05"/>
                                          </p:val>
                                        </p:tav>
                                      </p:tavLst>
                                    </p:anim>
                                    <p:anim calcmode="lin" valueType="num">
                                      <p:cBhvr>
                                        <p:cTn id="30" dur="1200" decel="100000" fill="hold"/>
                                        <p:tgtEl>
                                          <p:spTgt spid="6"/>
                                        </p:tgtEl>
                                        <p:attrNameLst>
                                          <p:attrName>ppt_y</p:attrName>
                                        </p:attrNameLst>
                                      </p:cBhvr>
                                      <p:tavLst>
                                        <p:tav tm="0">
                                          <p:val>
                                            <p:strVal val="#ppt_y-0.4"/>
                                          </p:val>
                                        </p:tav>
                                        <p:tav tm="100000">
                                          <p:val>
                                            <p:strVal val="#ppt_y+0.1"/>
                                          </p:val>
                                        </p:tav>
                                      </p:tavLst>
                                    </p:anim>
                                    <p:anim calcmode="lin" valueType="num">
                                      <p:cBhvr>
                                        <p:cTn id="31" dur="300" accel="100000" fill="hold">
                                          <p:stCondLst>
                                            <p:cond delay="1200"/>
                                          </p:stCondLst>
                                        </p:cTn>
                                        <p:tgtEl>
                                          <p:spTgt spid="6"/>
                                        </p:tgtEl>
                                        <p:attrNameLst>
                                          <p:attrName>ppt_x</p:attrName>
                                        </p:attrNameLst>
                                      </p:cBhvr>
                                      <p:tavLst>
                                        <p:tav tm="0">
                                          <p:val>
                                            <p:strVal val="#ppt_x-0.05"/>
                                          </p:val>
                                        </p:tav>
                                        <p:tav tm="100000">
                                          <p:val>
                                            <p:strVal val="#ppt_x"/>
                                          </p:val>
                                        </p:tav>
                                      </p:tavLst>
                                    </p:anim>
                                    <p:anim calcmode="lin" valueType="num">
                                      <p:cBhvr>
                                        <p:cTn id="32" dur="300" accel="100000" fill="hold">
                                          <p:stCondLst>
                                            <p:cond delay="1200"/>
                                          </p:stCondLst>
                                        </p:cTn>
                                        <p:tgtEl>
                                          <p:spTgt spid="6"/>
                                        </p:tgtEl>
                                        <p:attrNameLst>
                                          <p:attrName>ppt_y</p:attrName>
                                        </p:attrNameLst>
                                      </p:cBhvr>
                                      <p:tavLst>
                                        <p:tav tm="0">
                                          <p:val>
                                            <p:strVal val="#ppt_y+0.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par>
                                <p:cTn id="50" presetID="53" presetClass="entr" presetSubtype="16"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par>
                          <p:cTn id="61" fill="hold">
                            <p:stCondLst>
                              <p:cond delay="3500"/>
                            </p:stCondLst>
                            <p:childTnLst>
                              <p:par>
                                <p:cTn id="62" presetID="14" presetClass="entr" presetSubtype="10"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randombar(horizontal)">
                                      <p:cBhvr>
                                        <p:cTn id="64" dur="500"/>
                                        <p:tgtEl>
                                          <p:spTgt spid="14"/>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randombar(horizontal)">
                                      <p:cBhvr>
                                        <p:cTn id="67" dur="500"/>
                                        <p:tgtEl>
                                          <p:spTgt spid="23"/>
                                        </p:tgtEl>
                                      </p:cBhvr>
                                    </p:animEffect>
                                  </p:childTnLst>
                                </p:cTn>
                              </p:par>
                            </p:childTnLst>
                          </p:cTn>
                        </p:par>
                        <p:par>
                          <p:cTn id="68" fill="hold">
                            <p:stCondLst>
                              <p:cond delay="4000"/>
                            </p:stCondLst>
                            <p:childTnLst>
                              <p:par>
                                <p:cTn id="69" presetID="42"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4" grpId="0"/>
      <p:bldP spid="19"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Thinkpad\Desktop\PNG\1_0003_图层-20.png"/>
          <p:cNvPicPr>
            <a:picLocks noChangeAspect="1" noChangeArrowheads="1"/>
          </p:cNvPicPr>
          <p:nvPr/>
        </p:nvPicPr>
        <p:blipFill>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2372" y="2030124"/>
            <a:ext cx="3436387" cy="3494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Thinkpad\Desktop\PNG\1_0000_图层-22.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9736" y="3777557"/>
            <a:ext cx="447177" cy="701724"/>
          </a:xfrm>
          <a:prstGeom prst="rect">
            <a:avLst/>
          </a:prstGeom>
          <a:extLst>
            <a:ext uri="{909E8E84-426E-40DD-AFC4-6F175D3DCCD1}">
              <a14:hiddenFill xmlns:a14="http://schemas.microsoft.com/office/drawing/2010/main">
                <a:solidFill>
                  <a:srgbClr val="FFFFFF"/>
                </a:solidFill>
              </a14:hiddenFill>
            </a:ext>
          </a:extLst>
        </p:spPr>
      </p:pic>
      <p:pic>
        <p:nvPicPr>
          <p:cNvPr id="8" name="Picture 4" descr="C:\Users\Thinkpad\Desktop\PNG\1_0001_图层-23.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7131" y="4015298"/>
            <a:ext cx="708604" cy="681085"/>
          </a:xfrm>
          <a:prstGeom prst="rect">
            <a:avLst/>
          </a:prstGeom>
          <a:extLst>
            <a:ext uri="{909E8E84-426E-40DD-AFC4-6F175D3DCCD1}">
              <a14:hiddenFill xmlns:a14="http://schemas.microsoft.com/office/drawing/2010/main">
                <a:solidFill>
                  <a:srgbClr val="FFFFFF"/>
                </a:solidFill>
              </a14:hiddenFill>
            </a:ext>
          </a:extLst>
        </p:spPr>
      </p:pic>
      <p:pic>
        <p:nvPicPr>
          <p:cNvPr id="9" name="Picture 5" descr="C:\Users\Thinkpad\Desktop\PNG\1_0002_图层-21.png"/>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8425" y="3040871"/>
            <a:ext cx="560692" cy="853077"/>
          </a:xfrm>
          <a:prstGeom prst="rect">
            <a:avLst/>
          </a:prstGeom>
          <a:extLst>
            <a:ext uri="{909E8E84-426E-40DD-AFC4-6F175D3DCCD1}">
              <a14:hiddenFill xmlns:a14="http://schemas.microsoft.com/office/drawing/2010/main">
                <a:solidFill>
                  <a:srgbClr val="FFFFFF"/>
                </a:solidFill>
              </a14:hiddenFill>
            </a:ext>
          </a:extLst>
        </p:spPr>
      </p:pic>
      <p:pic>
        <p:nvPicPr>
          <p:cNvPr id="10" name="Picture 4" descr="C:\Users\Thinkpad\Desktop\PNG\1_0000_渐变映射-2-副本-9.png"/>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68050" y="1817410"/>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53"/>
          <p:cNvSpPr txBox="1">
            <a:spLocks noChangeArrowheads="1"/>
          </p:cNvSpPr>
          <p:nvPr/>
        </p:nvSpPr>
        <p:spPr bwMode="auto">
          <a:xfrm>
            <a:off x="3540741" y="1681311"/>
            <a:ext cx="2171216" cy="7487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r>
              <a:rPr lang="zh-CN" altLang="en-US" sz="2135" dirty="0"/>
              <a:t>在此插入内容</a:t>
            </a:r>
            <a:endParaRPr lang="en-US" altLang="zh-CN" sz="2135" dirty="0"/>
          </a:p>
          <a:p>
            <a:r>
              <a:rPr lang="zh-CN" altLang="en-US" sz="2135" dirty="0"/>
              <a:t>在此插入内容</a:t>
            </a:r>
            <a:endParaRPr lang="en-US" altLang="zh-CN" sz="2135" dirty="0"/>
          </a:p>
        </p:txBody>
      </p:sp>
      <p:pic>
        <p:nvPicPr>
          <p:cNvPr id="12" name="Picture 4" descr="C:\Users\Thinkpad\Desktop\PNG\1_0000_渐变映射-2-副本-9.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76430" y="3216028"/>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3"/>
          <p:cNvSpPr txBox="1">
            <a:spLocks noChangeArrowheads="1"/>
          </p:cNvSpPr>
          <p:nvPr/>
        </p:nvSpPr>
        <p:spPr bwMode="auto">
          <a:xfrm>
            <a:off x="2343473" y="3040871"/>
            <a:ext cx="2067335" cy="7487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pPr algn="ctr"/>
            <a:r>
              <a:rPr lang="zh-CN" altLang="en-US" sz="2135" dirty="0"/>
              <a:t>在此插入内容</a:t>
            </a:r>
            <a:endParaRPr lang="en-US" altLang="zh-CN" sz="2135" dirty="0"/>
          </a:p>
          <a:p>
            <a:pPr algn="ctr"/>
            <a:r>
              <a:rPr lang="zh-CN" altLang="en-US" sz="2135" dirty="0"/>
              <a:t>在此插入内容</a:t>
            </a:r>
            <a:endParaRPr lang="en-US" altLang="zh-CN" sz="2135" dirty="0"/>
          </a:p>
        </p:txBody>
      </p:sp>
      <p:pic>
        <p:nvPicPr>
          <p:cNvPr id="14" name="Picture 4" descr="C:\Users\Thinkpad\Desktop\PNG\1_0000_渐变映射-2-副本-9.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42346" y="4832482"/>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53"/>
          <p:cNvSpPr txBox="1">
            <a:spLocks noChangeArrowheads="1"/>
          </p:cNvSpPr>
          <p:nvPr/>
        </p:nvSpPr>
        <p:spPr bwMode="auto">
          <a:xfrm>
            <a:off x="2671129" y="4696383"/>
            <a:ext cx="2171216" cy="7487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pPr algn="ctr"/>
            <a:r>
              <a:rPr lang="zh-CN" altLang="en-US" sz="2135" dirty="0"/>
              <a:t>在此插入内容</a:t>
            </a:r>
            <a:endParaRPr lang="en-US" altLang="zh-CN" sz="2135" dirty="0"/>
          </a:p>
          <a:p>
            <a:pPr algn="ctr"/>
            <a:r>
              <a:rPr lang="zh-CN" altLang="en-US" sz="2135" dirty="0"/>
              <a:t>在此插入内容</a:t>
            </a:r>
            <a:endParaRPr lang="en-US" altLang="zh-CN" sz="2135" dirty="0"/>
          </a:p>
        </p:txBody>
      </p:sp>
      <p:pic>
        <p:nvPicPr>
          <p:cNvPr id="20" name="Picture 5" descr="F:\360安全浏览器下载\水墨\1402\chinaz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6912" y="3469779"/>
            <a:ext cx="2167467" cy="21674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PPT\PPT中国风元素\水墨祥云\水墨祥云\0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8518759" y="2838277"/>
            <a:ext cx="1212267" cy="75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p:nvGrpSpPr>
        <p:grpSpPr>
          <a:xfrm>
            <a:off x="4169796" y="207515"/>
            <a:ext cx="3848041" cy="584775"/>
            <a:chOff x="4192129" y="276614"/>
            <a:chExt cx="3848041" cy="584775"/>
          </a:xfrm>
        </p:grpSpPr>
        <p:sp>
          <p:nvSpPr>
            <p:cNvPr id="16" name="文本框 15"/>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17"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18"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2" presetClass="entr" presetSubtype="2" fill="hold" nodeType="withEffect">
                                  <p:stCondLst>
                                    <p:cond delay="1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2000" fill="hold"/>
                                        <p:tgtEl>
                                          <p:spTgt spid="21"/>
                                        </p:tgtEl>
                                        <p:attrNameLst>
                                          <p:attrName>ppt_x</p:attrName>
                                        </p:attrNameLst>
                                      </p:cBhvr>
                                      <p:tavLst>
                                        <p:tav tm="0">
                                          <p:val>
                                            <p:strVal val="1+#ppt_w/2"/>
                                          </p:val>
                                        </p:tav>
                                        <p:tav tm="100000">
                                          <p:val>
                                            <p:strVal val="#ppt_x"/>
                                          </p:val>
                                        </p:tav>
                                      </p:tavLst>
                                    </p:anim>
                                    <p:anim calcmode="lin" valueType="num">
                                      <p:cBhvr additive="base">
                                        <p:cTn id="36" dur="20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62636" y="1317050"/>
            <a:ext cx="4937447" cy="3637961"/>
            <a:chOff x="1359422" y="1981200"/>
            <a:chExt cx="4736579" cy="3489960"/>
          </a:xfrm>
        </p:grpSpPr>
        <p:sp>
          <p:nvSpPr>
            <p:cNvPr id="5" name="椭圆 4"/>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贰</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ln>
        </p:spPr>
        <p:txBody>
          <a:bodyPr vert="horz" wrap="square" lIns="91440" tIns="45720" rIns="91440" bIns="45720" numCol="1" anchor="t" anchorCtr="0" compatLnSpc="1"/>
          <a:lstStyle/>
          <a:p>
            <a:endParaRPr lang="zh-CN" altLang="en-US">
              <a:solidFill>
                <a:srgbClr val="C00000"/>
              </a:solidFill>
            </a:endParaRPr>
          </a:p>
        </p:txBody>
      </p:sp>
      <p:sp>
        <p:nvSpPr>
          <p:cNvPr id="10" name="文本占位符 2"/>
          <p:cNvSpPr txBox="1"/>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endPar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endParaRPr>
          </a:p>
        </p:txBody>
      </p:sp>
      <p:grpSp>
        <p:nvGrpSpPr>
          <p:cNvPr id="11" name="Group 667"/>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69"/>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70"/>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71"/>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72"/>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73"/>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674"/>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75"/>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76"/>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77"/>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78"/>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图片 22" descr="图片包含 鲜花, 餐桌, 烟火, 室内&#10;&#10;已生成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p:cNvGrpSpPr/>
          <p:nvPr/>
        </p:nvGrpSpPr>
        <p:grpSpPr>
          <a:xfrm>
            <a:off x="7067501" y="3493666"/>
            <a:ext cx="355600" cy="484188"/>
            <a:chOff x="4755469" y="4479245"/>
            <a:chExt cx="355600" cy="484188"/>
          </a:xfrm>
        </p:grpSpPr>
        <p:sp>
          <p:nvSpPr>
            <p:cNvPr id="25" name="Freeform 150"/>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6" name="Freeform 151"/>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sp>
          <p:nvSpPr>
            <p:cNvPr id="27" name="Freeform 152"/>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prstClr val="black"/>
                </a:solidFill>
                <a:latin typeface="Calibri" panose="020F0502020204030204"/>
                <a:ea typeface="腾祥铁山楷书简"/>
              </a:endParaRPr>
            </a:p>
          </p:txBody>
        </p:sp>
      </p:grpSp>
      <p:grpSp>
        <p:nvGrpSpPr>
          <p:cNvPr id="28" name="组合 27"/>
          <p:cNvGrpSpPr/>
          <p:nvPr/>
        </p:nvGrpSpPr>
        <p:grpSpPr>
          <a:xfrm>
            <a:off x="4169796" y="207515"/>
            <a:ext cx="3848041" cy="584775"/>
            <a:chOff x="4192129" y="276614"/>
            <a:chExt cx="3848041" cy="584775"/>
          </a:xfrm>
        </p:grpSpPr>
        <p:sp>
          <p:nvSpPr>
            <p:cNvPr id="29" name="文本框 28"/>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charset="-122"/>
                  <a:ea typeface="楷体" panose="02010609060101010101" charset="-122"/>
                </a:rPr>
                <a:t>请插入您的标题</a:t>
              </a:r>
              <a:endParaRPr lang="zh-CN" altLang="en-US" sz="3200" dirty="0">
                <a:latin typeface="楷体" panose="02010609060101010101" charset="-122"/>
                <a:ea typeface="楷体" panose="02010609060101010101" charset="-122"/>
              </a:endParaRPr>
            </a:p>
          </p:txBody>
        </p:sp>
        <p:sp>
          <p:nvSpPr>
            <p:cNvPr id="30" name="Freeform 682"/>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sp>
          <p:nvSpPr>
            <p:cNvPr id="31" name="Freeform 682"/>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lstStyle/>
            <a:p>
              <a:endParaRPr lang="zh-CN" altLang="en-US">
                <a:solidFill>
                  <a:srgbClr val="C00000"/>
                </a:solidFill>
                <a:latin typeface="Calibri" panose="020F0502020204030204"/>
                <a:ea typeface="腾祥铁山楷书简"/>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KSO_WM_SLIDE_MODEL_TYPE" val="cover"/>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1410</Words>
  <Application>WPS 演示</Application>
  <PresentationFormat>宽屏</PresentationFormat>
  <Paragraphs>271</Paragraphs>
  <Slides>20</Slides>
  <Notes>12</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20</vt:i4>
      </vt:variant>
    </vt:vector>
  </HeadingPairs>
  <TitlesOfParts>
    <vt:vector size="49" baseType="lpstr">
      <vt:lpstr>Arial</vt:lpstr>
      <vt:lpstr>宋体</vt:lpstr>
      <vt:lpstr>Wingdings</vt:lpstr>
      <vt:lpstr>Calibri</vt:lpstr>
      <vt:lpstr>腾祥铁山楷书简</vt:lpstr>
      <vt:lpstr>李旭科书法</vt:lpstr>
      <vt:lpstr>Segoe Print</vt:lpstr>
      <vt:lpstr>汉仪中楷简</vt:lpstr>
      <vt:lpstr>楷体</vt:lpstr>
      <vt:lpstr>叶根友毛笔行书2.0版</vt:lpstr>
      <vt:lpstr>方正硬笔楷书简体</vt:lpstr>
      <vt:lpstr>微软雅黑</vt:lpstr>
      <vt:lpstr>腾祥铁山楷书简</vt:lpstr>
      <vt:lpstr>方正古隶简体</vt:lpstr>
      <vt:lpstr>汉仪雪君体简</vt:lpstr>
      <vt:lpstr>等线</vt:lpstr>
      <vt:lpstr>Arial Unicode MS</vt:lpstr>
      <vt:lpstr>等线 Light</vt:lpstr>
      <vt:lpstr>华文行楷</vt:lpstr>
      <vt:lpstr>李旭科书法</vt:lpstr>
      <vt:lpstr>方正吕建德字体</vt:lpstr>
      <vt:lpstr>张海山锐线体简</vt:lpstr>
      <vt:lpstr>Meiryo</vt:lpstr>
      <vt:lpstr>Yu Gothic UI</vt:lpstr>
      <vt:lpstr>Arial Narrow</vt:lpstr>
      <vt:lpstr>Calibri</vt:lpstr>
      <vt:lpstr>新宋体</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叶中菩提</cp:lastModifiedBy>
  <cp:revision>42</cp:revision>
  <dcterms:created xsi:type="dcterms:W3CDTF">2017-09-20T03:55:00Z</dcterms:created>
  <dcterms:modified xsi:type="dcterms:W3CDTF">2019-08-06T18:23:16Z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2052-11.1.0.8952</vt:lpwstr>
  </property>
</Properties>
</file>